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9"/>
  </p:notesMasterIdLst>
  <p:sldIdLst>
    <p:sldId id="256" r:id="rId3"/>
    <p:sldId id="305" r:id="rId4"/>
    <p:sldId id="258" r:id="rId5"/>
    <p:sldId id="260" r:id="rId6"/>
    <p:sldId id="268" r:id="rId7"/>
    <p:sldId id="309" r:id="rId8"/>
    <p:sldId id="307" r:id="rId9"/>
    <p:sldId id="311" r:id="rId10"/>
    <p:sldId id="281" r:id="rId11"/>
    <p:sldId id="313" r:id="rId12"/>
    <p:sldId id="321" r:id="rId13"/>
    <p:sldId id="324" r:id="rId14"/>
    <p:sldId id="320" r:id="rId15"/>
    <p:sldId id="314" r:id="rId16"/>
    <p:sldId id="265" r:id="rId17"/>
    <p:sldId id="322" r:id="rId18"/>
    <p:sldId id="315" r:id="rId19"/>
    <p:sldId id="257" r:id="rId20"/>
    <p:sldId id="316" r:id="rId21"/>
    <p:sldId id="312" r:id="rId22"/>
    <p:sldId id="317" r:id="rId23"/>
    <p:sldId id="284" r:id="rId24"/>
    <p:sldId id="297" r:id="rId25"/>
    <p:sldId id="319" r:id="rId26"/>
    <p:sldId id="306" r:id="rId27"/>
    <p:sldId id="259" r:id="rId28"/>
    <p:sldId id="310" r:id="rId29"/>
    <p:sldId id="261" r:id="rId30"/>
    <p:sldId id="263" r:id="rId31"/>
    <p:sldId id="264" r:id="rId32"/>
    <p:sldId id="266" r:id="rId33"/>
    <p:sldId id="267" r:id="rId34"/>
    <p:sldId id="269" r:id="rId35"/>
    <p:sldId id="270" r:id="rId36"/>
    <p:sldId id="271" r:id="rId37"/>
    <p:sldId id="272" r:id="rId38"/>
    <p:sldId id="273" r:id="rId39"/>
    <p:sldId id="274" r:id="rId40"/>
    <p:sldId id="308" r:id="rId41"/>
    <p:sldId id="275" r:id="rId42"/>
    <p:sldId id="276" r:id="rId43"/>
    <p:sldId id="277" r:id="rId44"/>
    <p:sldId id="280" r:id="rId45"/>
    <p:sldId id="282" r:id="rId46"/>
    <p:sldId id="298" r:id="rId47"/>
    <p:sldId id="299" r:id="rId48"/>
    <p:sldId id="300" r:id="rId49"/>
    <p:sldId id="301" r:id="rId50"/>
    <p:sldId id="303" r:id="rId51"/>
    <p:sldId id="291" r:id="rId52"/>
    <p:sldId id="292" r:id="rId53"/>
    <p:sldId id="323" r:id="rId54"/>
    <p:sldId id="293" r:id="rId55"/>
    <p:sldId id="294" r:id="rId56"/>
    <p:sldId id="295" r:id="rId57"/>
    <p:sldId id="296" r:id="rId58"/>
  </p:sldIdLst>
  <p:sldSz cx="9144000" cy="5143500" type="screen16x9"/>
  <p:notesSz cx="6858000" cy="9144000"/>
  <p:embeddedFontLst>
    <p:embeddedFont>
      <p:font typeface="Amatic SC" panose="00000500000000000000" pitchFamily="2" charset="-79"/>
      <p:regular r:id="rId60"/>
      <p:bold r:id="rId61"/>
    </p:embeddedFont>
    <p:embeddedFont>
      <p:font typeface="Average" panose="020B0604020202020204" charset="0"/>
      <p:regular r:id="rId62"/>
    </p:embeddedFont>
    <p:embeddedFont>
      <p:font typeface="Bebas Neue" panose="020B0606020202050201" pitchFamily="34" charset="0"/>
      <p:regular r:id="rId63"/>
    </p:embeddedFont>
    <p:embeddedFont>
      <p:font typeface="Candara" panose="020E0502030303020204" pitchFamily="34" charset="0"/>
      <p:regular r:id="rId64"/>
      <p:bold r:id="rId65"/>
      <p:italic r:id="rId66"/>
      <p:boldItalic r:id="rId67"/>
    </p:embeddedFont>
    <p:embeddedFont>
      <p:font typeface="Cinzel Decorative" panose="020B0604020202020204" charset="0"/>
      <p:regular r:id="rId68"/>
      <p:bold r:id="rId69"/>
    </p:embeddedFont>
    <p:embeddedFont>
      <p:font typeface="DM Sans" pitchFamily="2" charset="0"/>
      <p:regular r:id="rId70"/>
      <p:bold r:id="rId71"/>
      <p:italic r:id="rId72"/>
      <p:boldItalic r:id="rId73"/>
    </p:embeddedFont>
    <p:embeddedFont>
      <p:font typeface="DM Sans Medium" pitchFamily="2" charset="0"/>
      <p:regular r:id="rId74"/>
      <p:italic r:id="rId75"/>
    </p:embeddedFont>
    <p:embeddedFont>
      <p:font typeface="Josefin Sans" pitchFamily="2" charset="0"/>
      <p:regular r:id="rId76"/>
      <p:bold r:id="rId77"/>
      <p:italic r:id="rId78"/>
      <p:boldItalic r:id="rId79"/>
    </p:embeddedFont>
    <p:embeddedFont>
      <p:font typeface="Josefin Sans Light" pitchFamily="2" charset="0"/>
      <p:regular r:id="rId80"/>
      <p:bold r:id="rId81"/>
      <p:italic r:id="rId82"/>
      <p:boldItalic r:id="rId83"/>
    </p:embeddedFont>
    <p:embeddedFont>
      <p:font typeface="Josefin Sans Medium" panose="020B0604020202020204" charset="0"/>
      <p:regular r:id="rId84"/>
      <p:bold r:id="rId85"/>
      <p:italic r:id="rId86"/>
      <p:boldItalic r:id="rId87"/>
    </p:embeddedFont>
    <p:embeddedFont>
      <p:font typeface="Proxima Nova" panose="020B0604020202020204" charset="0"/>
      <p:regular r:id="rId88"/>
      <p:bold r:id="rId89"/>
      <p:italic r:id="rId90"/>
      <p:boldItalic r:id="rId91"/>
    </p:embeddedFont>
    <p:embeddedFont>
      <p:font typeface="Roboto Medium" panose="02000000000000000000" pitchFamily="2" charset="0"/>
      <p:regular r:id="rId92"/>
      <p:bold r:id="rId93"/>
      <p:italic r:id="rId94"/>
      <p:boldItalic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BB89"/>
    <a:srgbClr val="00823B"/>
    <a:srgbClr val="A2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DDC0356-DF17-4B6A-8C43-828B26B08023}">
  <a:tblStyle styleId="{FDDC0356-DF17-4B6A-8C43-828B26B0802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180" autoAdjust="0"/>
    <p:restoredTop sz="94660"/>
  </p:normalViewPr>
  <p:slideViewPr>
    <p:cSldViewPr snapToGrid="0">
      <p:cViewPr>
        <p:scale>
          <a:sx n="100" d="100"/>
          <a:sy n="100" d="100"/>
        </p:scale>
        <p:origin x="1920" y="64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font" Target="fonts/font3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90" Type="http://schemas.openxmlformats.org/officeDocument/2006/relationships/font" Target="fonts/font31.fntdata"/><Relationship Id="rId95" Type="http://schemas.openxmlformats.org/officeDocument/2006/relationships/font" Target="fonts/font36.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5.fntdata"/><Relationship Id="rId69" Type="http://schemas.openxmlformats.org/officeDocument/2006/relationships/font" Target="fonts/font10.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font" Target="fonts/font29.fntdata"/><Relationship Id="rId91" Type="http://schemas.openxmlformats.org/officeDocument/2006/relationships/font" Target="fonts/font32.fntdata"/><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94" Type="http://schemas.openxmlformats.org/officeDocument/2006/relationships/font" Target="fonts/font35.fntdata"/><Relationship Id="rId9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97"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2.fntdata"/><Relationship Id="rId92" Type="http://schemas.openxmlformats.org/officeDocument/2006/relationships/font" Target="fonts/font3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font" Target="fonts/font28.fntdata"/><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93" Type="http://schemas.openxmlformats.org/officeDocument/2006/relationships/font" Target="fonts/font34.fntdata"/><Relationship Id="rId98" Type="http://schemas.openxmlformats.org/officeDocument/2006/relationships/theme" Target="theme/theme1.xml"/></Relationships>
</file>

<file path=ppt/media/image1.jpg>
</file>

<file path=ppt/media/image10.png>
</file>

<file path=ppt/media/image11.png>
</file>

<file path=ppt/media/image12.jpg>
</file>

<file path=ppt/media/image13.png>
</file>

<file path=ppt/media/image14.jpg>
</file>

<file path=ppt/media/image15.jpeg>
</file>

<file path=ppt/media/image16.jpg>
</file>

<file path=ppt/media/image17.png>
</file>

<file path=ppt/media/image18.jpg>
</file>

<file path=ppt/media/image19.png>
</file>

<file path=ppt/media/image2.jpg>
</file>

<file path=ppt/media/image20.jpg>
</file>

<file path=ppt/media/image21.jpg>
</file>

<file path=ppt/media/image22.jpg>
</file>

<file path=ppt/media/image23.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13c3303c24d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13c3303c24d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7831F6CA-D722-C8FC-EE0F-00FAD3F2CF3A}"/>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5536ADF3-FB4D-CAB8-835F-F57F9509DE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CA62C90A-1399-8576-1BBD-5A754B5FA8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8151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d362d286f3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d362d286f3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5569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d362d286f3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d362d286f3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6085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12bd18d42a5_0_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2bd18d42a5_0_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51498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3462B064-70BC-4391-D40B-C942583E3044}"/>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DE1F18C2-BF95-34F5-E873-1DC9DA1FB2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9D441E53-3D11-531B-2A9E-ED81193A9A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96331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d362d286f3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d362d286f3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2bd18d42a5_0_1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2bd18d42a5_0_1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*únicamente se tomaron los meses de julio y agosto, por falta de datos completos para los tres años analizados.</a:t>
            </a:r>
            <a:endParaRPr dirty="0"/>
          </a:p>
        </p:txBody>
      </p:sp>
    </p:spTree>
    <p:extLst>
      <p:ext uri="{BB962C8B-B14F-4D97-AF65-F5344CB8AC3E}">
        <p14:creationId xmlns:p14="http://schemas.microsoft.com/office/powerpoint/2010/main" val="642226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E87D9B51-84D4-8DD7-9230-71643157AEBE}"/>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899D0646-28DE-E230-D18E-5BB0DFEDFA2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9D124E95-D4A6-3E43-FA22-465A802789E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8617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d362d286f3_1_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d362d286f3_1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974655FF-4E90-5738-3995-1E8062E5CCE7}"/>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D5FC53BB-E6C5-E02B-4EDA-DA5F8DB314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CC149D66-944F-52A3-F9FA-DEFA202088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7985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d362d286f3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d362d286f3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a:extLst>
            <a:ext uri="{FF2B5EF4-FFF2-40B4-BE49-F238E27FC236}">
              <a16:creationId xmlns:a16="http://schemas.microsoft.com/office/drawing/2014/main" id="{F22D1679-34B4-57BC-8167-63EA5BFFD6FD}"/>
            </a:ext>
          </a:extLst>
        </p:cNvPr>
        <p:cNvGrpSpPr/>
        <p:nvPr/>
      </p:nvGrpSpPr>
      <p:grpSpPr>
        <a:xfrm>
          <a:off x="0" y="0"/>
          <a:ext cx="0" cy="0"/>
          <a:chOff x="0" y="0"/>
          <a:chExt cx="0" cy="0"/>
        </a:xfrm>
      </p:grpSpPr>
      <p:sp>
        <p:nvSpPr>
          <p:cNvPr id="481" name="Google Shape;481;g13d4f2fa335_0_2:notes">
            <a:extLst>
              <a:ext uri="{FF2B5EF4-FFF2-40B4-BE49-F238E27FC236}">
                <a16:creationId xmlns:a16="http://schemas.microsoft.com/office/drawing/2014/main" id="{9D773103-9339-A361-EB66-9D24A8904C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13d4f2fa335_0_2:notes">
            <a:extLst>
              <a:ext uri="{FF2B5EF4-FFF2-40B4-BE49-F238E27FC236}">
                <a16:creationId xmlns:a16="http://schemas.microsoft.com/office/drawing/2014/main" id="{13BB13D7-B2AA-0DAC-79CA-73F38964673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2800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AACF4163-3B54-994A-E92B-414E57EE6D1E}"/>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786444E5-ED1D-A345-311D-E2781BF022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153BC506-4D21-6032-768A-27FA77B24C5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623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e2812c4e9a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e2812c4e9a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5"/>
        <p:cNvGrpSpPr/>
        <p:nvPr/>
      </p:nvGrpSpPr>
      <p:grpSpPr>
        <a:xfrm>
          <a:off x="0" y="0"/>
          <a:ext cx="0" cy="0"/>
          <a:chOff x="0" y="0"/>
          <a:chExt cx="0" cy="0"/>
        </a:xfrm>
      </p:grpSpPr>
      <p:sp>
        <p:nvSpPr>
          <p:cNvPr id="8946" name="Google Shape;8946;g13d14333ed3_0_213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7" name="Google Shape;8947;g13d14333ed3_0_21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d362d286f3_1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d362d286f3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9031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1C8132F0-7AD2-706E-8B4B-88406E4C7734}"/>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AACE9A85-579A-92FF-CF8E-8455180D5F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E6373B8C-3052-CFAB-D735-2B5C2638F2F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17152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3cf8a203ee_0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3cf8a203ee_0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a:extLst>
            <a:ext uri="{FF2B5EF4-FFF2-40B4-BE49-F238E27FC236}">
              <a16:creationId xmlns:a16="http://schemas.microsoft.com/office/drawing/2014/main" id="{07B1EF4F-9915-4D47-FBEA-4530D2FFCEC2}"/>
            </a:ext>
          </a:extLst>
        </p:cNvPr>
        <p:cNvGrpSpPr/>
        <p:nvPr/>
      </p:nvGrpSpPr>
      <p:grpSpPr>
        <a:xfrm>
          <a:off x="0" y="0"/>
          <a:ext cx="0" cy="0"/>
          <a:chOff x="0" y="0"/>
          <a:chExt cx="0" cy="0"/>
        </a:xfrm>
      </p:grpSpPr>
      <p:sp>
        <p:nvSpPr>
          <p:cNvPr id="481" name="Google Shape;481;g13d4f2fa335_0_2:notes">
            <a:extLst>
              <a:ext uri="{FF2B5EF4-FFF2-40B4-BE49-F238E27FC236}">
                <a16:creationId xmlns:a16="http://schemas.microsoft.com/office/drawing/2014/main" id="{CD2A3058-CB89-FBDB-16B7-2A7883DCBF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13d4f2fa335_0_2:notes">
            <a:extLst>
              <a:ext uri="{FF2B5EF4-FFF2-40B4-BE49-F238E27FC236}">
                <a16:creationId xmlns:a16="http://schemas.microsoft.com/office/drawing/2014/main" id="{D129F801-1D58-9913-AC45-903DA41AAD0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53699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3c3303c24d_0_1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13c3303c24d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f22d1adf3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f22d1adf3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3c3303c24d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3c3303c24d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13d4f2fa335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13d4f2fa335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d362d286f3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d362d286f3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d362d286f3_1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d362d286f3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d362d286f3_1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d362d286f3_1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d362d286f3_1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d362d286f3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12bd18d42a5_0_9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2bd18d42a5_0_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d362d286f3_1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d362d286f3_1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12bd18d42a5_0_1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12bd18d42a5_0_1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p:cNvGrpSpPr/>
        <p:nvPr/>
      </p:nvGrpSpPr>
      <p:grpSpPr>
        <a:xfrm>
          <a:off x="0" y="0"/>
          <a:ext cx="0" cy="0"/>
          <a:chOff x="0" y="0"/>
          <a:chExt cx="0" cy="0"/>
        </a:xfrm>
      </p:grpSpPr>
      <p:sp>
        <p:nvSpPr>
          <p:cNvPr id="824" name="Google Shape;824;g12bd18d42a5_0_1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12bd18d42a5_0_1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
          <a:extLst>
            <a:ext uri="{FF2B5EF4-FFF2-40B4-BE49-F238E27FC236}">
              <a16:creationId xmlns:a16="http://schemas.microsoft.com/office/drawing/2014/main" id="{08C9D1A6-43D6-F043-6F0A-D9EE896D1A1B}"/>
            </a:ext>
          </a:extLst>
        </p:cNvPr>
        <p:cNvGrpSpPr/>
        <p:nvPr/>
      </p:nvGrpSpPr>
      <p:grpSpPr>
        <a:xfrm>
          <a:off x="0" y="0"/>
          <a:ext cx="0" cy="0"/>
          <a:chOff x="0" y="0"/>
          <a:chExt cx="0" cy="0"/>
        </a:xfrm>
      </p:grpSpPr>
      <p:sp>
        <p:nvSpPr>
          <p:cNvPr id="824" name="Google Shape;824;g12bd18d42a5_0_1092:notes">
            <a:extLst>
              <a:ext uri="{FF2B5EF4-FFF2-40B4-BE49-F238E27FC236}">
                <a16:creationId xmlns:a16="http://schemas.microsoft.com/office/drawing/2014/main" id="{42CC175A-1EF0-9FE4-221E-5B0F217338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5" name="Google Shape;825;g12bd18d42a5_0_1092:notes">
            <a:extLst>
              <a:ext uri="{FF2B5EF4-FFF2-40B4-BE49-F238E27FC236}">
                <a16:creationId xmlns:a16="http://schemas.microsoft.com/office/drawing/2014/main" id="{03FF6F4B-E711-9810-4664-02CA2789E1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021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3c3303c24d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12bd18d42a5_0_1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12bd18d42a5_0_1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d362d286f3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d362d286f3_1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f22d1adf3d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f22d1adf3d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
        <p:cNvGrpSpPr/>
        <p:nvPr/>
      </p:nvGrpSpPr>
      <p:grpSpPr>
        <a:xfrm>
          <a:off x="0" y="0"/>
          <a:ext cx="0" cy="0"/>
          <a:chOff x="0" y="0"/>
          <a:chExt cx="0" cy="0"/>
        </a:xfrm>
      </p:grpSpPr>
      <p:sp>
        <p:nvSpPr>
          <p:cNvPr id="976" name="Google Shape;976;gd362d286f3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7" name="Google Shape;977;gd362d286f3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d362d286f3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d362d286f3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7"/>
        <p:cNvGrpSpPr/>
        <p:nvPr/>
      </p:nvGrpSpPr>
      <p:grpSpPr>
        <a:xfrm>
          <a:off x="0" y="0"/>
          <a:ext cx="0" cy="0"/>
          <a:chOff x="0" y="0"/>
          <a:chExt cx="0" cy="0"/>
        </a:xfrm>
      </p:grpSpPr>
      <p:sp>
        <p:nvSpPr>
          <p:cNvPr id="9328" name="Google Shape;9328;g13d14333ed3_0_216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29" name="Google Shape;9329;g13d14333ed3_0_216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58"/>
        <p:cNvGrpSpPr/>
        <p:nvPr/>
      </p:nvGrpSpPr>
      <p:grpSpPr>
        <a:xfrm>
          <a:off x="0" y="0"/>
          <a:ext cx="0" cy="0"/>
          <a:chOff x="0" y="0"/>
          <a:chExt cx="0" cy="0"/>
        </a:xfrm>
      </p:grpSpPr>
      <p:sp>
        <p:nvSpPr>
          <p:cNvPr id="9759" name="Google Shape;9759;g13d14333ed3_0_22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0" name="Google Shape;9760;g13d14333ed3_0_22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1"/>
        <p:cNvGrpSpPr/>
        <p:nvPr/>
      </p:nvGrpSpPr>
      <p:grpSpPr>
        <a:xfrm>
          <a:off x="0" y="0"/>
          <a:ext cx="0" cy="0"/>
          <a:chOff x="0" y="0"/>
          <a:chExt cx="0" cy="0"/>
        </a:xfrm>
      </p:grpSpPr>
      <p:sp>
        <p:nvSpPr>
          <p:cNvPr id="10552" name="Google Shape;10552;g13d14333ed3_0_22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3" name="Google Shape;10553;g13d14333ed3_0_22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2"/>
        <p:cNvGrpSpPr/>
        <p:nvPr/>
      </p:nvGrpSpPr>
      <p:grpSpPr>
        <a:xfrm>
          <a:off x="0" y="0"/>
          <a:ext cx="0" cy="0"/>
          <a:chOff x="0" y="0"/>
          <a:chExt cx="0" cy="0"/>
        </a:xfrm>
      </p:grpSpPr>
      <p:sp>
        <p:nvSpPr>
          <p:cNvPr id="11293" name="Google Shape;11293;g13d14333ed3_0_236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4" name="Google Shape;11294;g13d14333ed3_0_236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7"/>
        <p:cNvGrpSpPr/>
        <p:nvPr/>
      </p:nvGrpSpPr>
      <p:grpSpPr>
        <a:xfrm>
          <a:off x="0" y="0"/>
          <a:ext cx="0" cy="0"/>
          <a:chOff x="0" y="0"/>
          <a:chExt cx="0" cy="0"/>
        </a:xfrm>
      </p:grpSpPr>
      <p:sp>
        <p:nvSpPr>
          <p:cNvPr id="12288" name="Google Shape;12288;g13d14333ed3_0_24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9" name="Google Shape;12289;g13d14333ed3_0_24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d362d286f3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d362d286f3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13d14333ed3_0_137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13d14333ed3_0_13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8"/>
        <p:cNvGrpSpPr/>
        <p:nvPr/>
      </p:nvGrpSpPr>
      <p:grpSpPr>
        <a:xfrm>
          <a:off x="0" y="0"/>
          <a:ext cx="0" cy="0"/>
          <a:chOff x="0" y="0"/>
          <a:chExt cx="0" cy="0"/>
        </a:xfrm>
      </p:grpSpPr>
      <p:sp>
        <p:nvSpPr>
          <p:cNvPr id="1669" name="Google Shape;1669;g13d14333ed3_0_14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0" name="Google Shape;1670;g13d14333ed3_0_14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2"/>
        <p:cNvGrpSpPr/>
        <p:nvPr/>
      </p:nvGrpSpPr>
      <p:grpSpPr>
        <a:xfrm>
          <a:off x="0" y="0"/>
          <a:ext cx="0" cy="0"/>
          <a:chOff x="0" y="0"/>
          <a:chExt cx="0" cy="0"/>
        </a:xfrm>
      </p:grpSpPr>
      <p:sp>
        <p:nvSpPr>
          <p:cNvPr id="7583" name="Google Shape;7583;g13d14333ed3_0_19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4" name="Google Shape;7584;g13d14333ed3_0_19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9"/>
        <p:cNvGrpSpPr/>
        <p:nvPr/>
      </p:nvGrpSpPr>
      <p:grpSpPr>
        <a:xfrm>
          <a:off x="0" y="0"/>
          <a:ext cx="0" cy="0"/>
          <a:chOff x="0" y="0"/>
          <a:chExt cx="0" cy="0"/>
        </a:xfrm>
      </p:grpSpPr>
      <p:sp>
        <p:nvSpPr>
          <p:cNvPr id="8010" name="Google Shape;8010;g13d14333ed3_0_20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1" name="Google Shape;8011;g13d14333ed3_0_20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72"/>
        <p:cNvGrpSpPr/>
        <p:nvPr/>
      </p:nvGrpSpPr>
      <p:grpSpPr>
        <a:xfrm>
          <a:off x="0" y="0"/>
          <a:ext cx="0" cy="0"/>
          <a:chOff x="0" y="0"/>
          <a:chExt cx="0" cy="0"/>
        </a:xfrm>
      </p:grpSpPr>
      <p:sp>
        <p:nvSpPr>
          <p:cNvPr id="8173" name="Google Shape;8173;g13d14333ed3_0_205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4" name="Google Shape;8174;g13d14333ed3_0_20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4"/>
        <p:cNvGrpSpPr/>
        <p:nvPr/>
      </p:nvGrpSpPr>
      <p:grpSpPr>
        <a:xfrm>
          <a:off x="0" y="0"/>
          <a:ext cx="0" cy="0"/>
          <a:chOff x="0" y="0"/>
          <a:chExt cx="0" cy="0"/>
        </a:xfrm>
      </p:grpSpPr>
      <p:sp>
        <p:nvSpPr>
          <p:cNvPr id="8575" name="Google Shape;8575;g13d14333ed3_0_209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6" name="Google Shape;8576;g13d14333ed3_0_20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a:extLst>
            <a:ext uri="{FF2B5EF4-FFF2-40B4-BE49-F238E27FC236}">
              <a16:creationId xmlns:a16="http://schemas.microsoft.com/office/drawing/2014/main" id="{388FCDCB-C87E-4181-919F-137823E7FDC8}"/>
            </a:ext>
          </a:extLst>
        </p:cNvPr>
        <p:cNvGrpSpPr/>
        <p:nvPr/>
      </p:nvGrpSpPr>
      <p:grpSpPr>
        <a:xfrm>
          <a:off x="0" y="0"/>
          <a:ext cx="0" cy="0"/>
          <a:chOff x="0" y="0"/>
          <a:chExt cx="0" cy="0"/>
        </a:xfrm>
      </p:grpSpPr>
      <p:sp>
        <p:nvSpPr>
          <p:cNvPr id="481" name="Google Shape;481;g13d4f2fa335_0_2:notes">
            <a:extLst>
              <a:ext uri="{FF2B5EF4-FFF2-40B4-BE49-F238E27FC236}">
                <a16:creationId xmlns:a16="http://schemas.microsoft.com/office/drawing/2014/main" id="{B8485F95-470B-1098-1C05-3369DF4B24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13d4f2fa335_0_2:notes">
            <a:extLst>
              <a:ext uri="{FF2B5EF4-FFF2-40B4-BE49-F238E27FC236}">
                <a16:creationId xmlns:a16="http://schemas.microsoft.com/office/drawing/2014/main" id="{E8E29DFD-B1DE-9CF7-12BC-7EDAD5452E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86384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a:extLst>
            <a:ext uri="{FF2B5EF4-FFF2-40B4-BE49-F238E27FC236}">
              <a16:creationId xmlns:a16="http://schemas.microsoft.com/office/drawing/2014/main" id="{78562CB8-3E83-E5FA-B8D0-7A3ADB41E53C}"/>
            </a:ext>
          </a:extLst>
        </p:cNvPr>
        <p:cNvGrpSpPr/>
        <p:nvPr/>
      </p:nvGrpSpPr>
      <p:grpSpPr>
        <a:xfrm>
          <a:off x="0" y="0"/>
          <a:ext cx="0" cy="0"/>
          <a:chOff x="0" y="0"/>
          <a:chExt cx="0" cy="0"/>
        </a:xfrm>
      </p:grpSpPr>
      <p:sp>
        <p:nvSpPr>
          <p:cNvPr id="714" name="Google Shape;714;g12bd18d42a5_0_925:notes">
            <a:extLst>
              <a:ext uri="{FF2B5EF4-FFF2-40B4-BE49-F238E27FC236}">
                <a16:creationId xmlns:a16="http://schemas.microsoft.com/office/drawing/2014/main" id="{AFE350AB-7610-431F-7CBB-0FD3101634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2bd18d42a5_0_925:notes">
            <a:extLst>
              <a:ext uri="{FF2B5EF4-FFF2-40B4-BE49-F238E27FC236}">
                <a16:creationId xmlns:a16="http://schemas.microsoft.com/office/drawing/2014/main" id="{1F21FF9F-D6DC-C1A5-5C35-BADD2FCCD7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9078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a:extLst>
            <a:ext uri="{FF2B5EF4-FFF2-40B4-BE49-F238E27FC236}">
              <a16:creationId xmlns:a16="http://schemas.microsoft.com/office/drawing/2014/main" id="{51C5A43F-FAB3-FE29-E175-E7B363EA1AA3}"/>
            </a:ext>
          </a:extLst>
        </p:cNvPr>
        <p:cNvGrpSpPr/>
        <p:nvPr/>
      </p:nvGrpSpPr>
      <p:grpSpPr>
        <a:xfrm>
          <a:off x="0" y="0"/>
          <a:ext cx="0" cy="0"/>
          <a:chOff x="0" y="0"/>
          <a:chExt cx="0" cy="0"/>
        </a:xfrm>
      </p:grpSpPr>
      <p:sp>
        <p:nvSpPr>
          <p:cNvPr id="317" name="Google Shape;317;g13c3303c24d_0_159:notes">
            <a:extLst>
              <a:ext uri="{FF2B5EF4-FFF2-40B4-BE49-F238E27FC236}">
                <a16:creationId xmlns:a16="http://schemas.microsoft.com/office/drawing/2014/main" id="{C6710718-2B6E-CED2-F51D-024EAD9E86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3c3303c24d_0_159:notes">
            <a:extLst>
              <a:ext uri="{FF2B5EF4-FFF2-40B4-BE49-F238E27FC236}">
                <a16:creationId xmlns:a16="http://schemas.microsoft.com/office/drawing/2014/main" id="{C0A6AA8A-DA50-839B-FEE1-AF4D7685910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76202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d362d286f3_1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7" name="Google Shape;997;gd362d286f3_1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20150" y="1535075"/>
            <a:ext cx="3940500" cy="641700"/>
          </a:xfrm>
          <a:prstGeom prst="rect">
            <a:avLst/>
          </a:prstGeom>
        </p:spPr>
        <p:txBody>
          <a:bodyPr spcFirstLastPara="1" wrap="square" lIns="91425" tIns="91425" rIns="91425" bIns="91425" anchor="ctr" anchorCtr="0">
            <a:noAutofit/>
          </a:bodyPr>
          <a:lstStyle>
            <a:lvl1pPr lvl="0" algn="r">
              <a:lnSpc>
                <a:spcPct val="9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2340775" y="3602425"/>
            <a:ext cx="4462500" cy="439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15200" y="221500"/>
            <a:ext cx="8313600" cy="4694650"/>
            <a:chOff x="415200" y="221500"/>
            <a:chExt cx="8313600" cy="4694650"/>
          </a:xfrm>
        </p:grpSpPr>
        <p:cxnSp>
          <p:nvCxnSpPr>
            <p:cNvPr id="12" name="Google Shape;12;p2"/>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13" name="Google Shape;13;p2"/>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14" name="Google Shape;14;p2"/>
            <p:cNvGrpSpPr/>
            <p:nvPr/>
          </p:nvGrpSpPr>
          <p:grpSpPr>
            <a:xfrm>
              <a:off x="2804975" y="221500"/>
              <a:ext cx="3559250" cy="104700"/>
              <a:chOff x="2805000" y="488200"/>
              <a:chExt cx="3559250" cy="104700"/>
            </a:xfrm>
          </p:grpSpPr>
          <p:sp>
            <p:nvSpPr>
              <p:cNvPr id="15" name="Google Shape;15;p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7" name="Google Shape;17;p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18" name="Google Shape;18;p2"/>
            <p:cNvGrpSpPr/>
            <p:nvPr/>
          </p:nvGrpSpPr>
          <p:grpSpPr>
            <a:xfrm>
              <a:off x="2804975" y="4811450"/>
              <a:ext cx="3559250" cy="104700"/>
              <a:chOff x="2805000" y="488200"/>
              <a:chExt cx="3559250" cy="104700"/>
            </a:xfrm>
          </p:grpSpPr>
          <p:sp>
            <p:nvSpPr>
              <p:cNvPr id="19" name="Google Shape;19;p2"/>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2"/>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1" name="Google Shape;21;p2"/>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06"/>
        <p:cNvGrpSpPr/>
        <p:nvPr/>
      </p:nvGrpSpPr>
      <p:grpSpPr>
        <a:xfrm>
          <a:off x="0" y="0"/>
          <a:ext cx="0" cy="0"/>
          <a:chOff x="0" y="0"/>
          <a:chExt cx="0" cy="0"/>
        </a:xfrm>
      </p:grpSpPr>
      <p:sp>
        <p:nvSpPr>
          <p:cNvPr id="107" name="Google Shape;107;p13"/>
          <p:cNvSpPr txBox="1">
            <a:spLocks noGrp="1"/>
          </p:cNvSpPr>
          <p:nvPr>
            <p:ph type="title"/>
          </p:nvPr>
        </p:nvSpPr>
        <p:spPr>
          <a:xfrm>
            <a:off x="2111550" y="145278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8" name="Google Shape;108;p13"/>
          <p:cNvSpPr txBox="1">
            <a:spLocks noGrp="1"/>
          </p:cNvSpPr>
          <p:nvPr>
            <p:ph type="title" idx="2" hasCustomPrompt="1"/>
          </p:nvPr>
        </p:nvSpPr>
        <p:spPr>
          <a:xfrm>
            <a:off x="720000" y="144072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a:spLocks noGrp="1"/>
          </p:cNvSpPr>
          <p:nvPr>
            <p:ph type="subTitle" idx="1"/>
          </p:nvPr>
        </p:nvSpPr>
        <p:spPr>
          <a:xfrm>
            <a:off x="823871" y="210975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0" name="Google Shape;110;p13"/>
          <p:cNvSpPr txBox="1">
            <a:spLocks noGrp="1"/>
          </p:cNvSpPr>
          <p:nvPr>
            <p:ph type="title" idx="3"/>
          </p:nvPr>
        </p:nvSpPr>
        <p:spPr>
          <a:xfrm>
            <a:off x="720000" y="363952"/>
            <a:ext cx="7704000" cy="548700"/>
          </a:xfrm>
          <a:prstGeom prst="rect">
            <a:avLst/>
          </a:prstGeom>
        </p:spPr>
        <p:txBody>
          <a:bodyPr spcFirstLastPara="1" wrap="square" lIns="0" tIns="0" rIns="0" bIns="0"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13"/>
          <p:cNvSpPr txBox="1">
            <a:spLocks noGrp="1"/>
          </p:cNvSpPr>
          <p:nvPr>
            <p:ph type="title" idx="4"/>
          </p:nvPr>
        </p:nvSpPr>
        <p:spPr>
          <a:xfrm>
            <a:off x="6110100" y="145278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2" name="Google Shape;112;p13"/>
          <p:cNvSpPr txBox="1">
            <a:spLocks noGrp="1"/>
          </p:cNvSpPr>
          <p:nvPr>
            <p:ph type="title" idx="5" hasCustomPrompt="1"/>
          </p:nvPr>
        </p:nvSpPr>
        <p:spPr>
          <a:xfrm>
            <a:off x="4718550" y="144072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subTitle" idx="6"/>
          </p:nvPr>
        </p:nvSpPr>
        <p:spPr>
          <a:xfrm>
            <a:off x="4822421" y="210975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14" name="Google Shape;114;p13"/>
          <p:cNvSpPr txBox="1">
            <a:spLocks noGrp="1"/>
          </p:cNvSpPr>
          <p:nvPr>
            <p:ph type="title" idx="7"/>
          </p:nvPr>
        </p:nvSpPr>
        <p:spPr>
          <a:xfrm>
            <a:off x="2111550" y="315993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115" name="Google Shape;115;p13"/>
          <p:cNvSpPr txBox="1">
            <a:spLocks noGrp="1"/>
          </p:cNvSpPr>
          <p:nvPr>
            <p:ph type="title" idx="8" hasCustomPrompt="1"/>
          </p:nvPr>
        </p:nvSpPr>
        <p:spPr>
          <a:xfrm>
            <a:off x="720000" y="314787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6" name="Google Shape;116;p13"/>
          <p:cNvSpPr txBox="1">
            <a:spLocks noGrp="1"/>
          </p:cNvSpPr>
          <p:nvPr>
            <p:ph type="subTitle" idx="9"/>
          </p:nvPr>
        </p:nvSpPr>
        <p:spPr>
          <a:xfrm>
            <a:off x="823871" y="381690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7" name="Google Shape;117;p13"/>
          <p:cNvSpPr txBox="1">
            <a:spLocks noGrp="1"/>
          </p:cNvSpPr>
          <p:nvPr>
            <p:ph type="title" idx="13"/>
          </p:nvPr>
        </p:nvSpPr>
        <p:spPr>
          <a:xfrm>
            <a:off x="6110100" y="3159937"/>
            <a:ext cx="23139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2400"/>
              <a:buNone/>
              <a:defRPr sz="2200"/>
            </a:lvl1pPr>
            <a:lvl2pPr lvl="1" rtl="0">
              <a:spcBef>
                <a:spcPts val="0"/>
              </a:spcBef>
              <a:spcAft>
                <a:spcPts val="0"/>
              </a:spcAft>
              <a:buClr>
                <a:schemeClr val="dk1"/>
              </a:buClr>
              <a:buSzPts val="2400"/>
              <a:buNone/>
              <a:defRPr sz="2400">
                <a:solidFill>
                  <a:schemeClr val="dk1"/>
                </a:solidFill>
              </a:defRPr>
            </a:lvl2pPr>
            <a:lvl3pPr lvl="2" rtl="0">
              <a:spcBef>
                <a:spcPts val="0"/>
              </a:spcBef>
              <a:spcAft>
                <a:spcPts val="0"/>
              </a:spcAft>
              <a:buClr>
                <a:schemeClr val="dk1"/>
              </a:buClr>
              <a:buSzPts val="2400"/>
              <a:buNone/>
              <a:defRPr sz="2400">
                <a:solidFill>
                  <a:schemeClr val="dk1"/>
                </a:solidFill>
              </a:defRPr>
            </a:lvl3pPr>
            <a:lvl4pPr lvl="3" rtl="0">
              <a:spcBef>
                <a:spcPts val="0"/>
              </a:spcBef>
              <a:spcAft>
                <a:spcPts val="0"/>
              </a:spcAft>
              <a:buClr>
                <a:schemeClr val="dk1"/>
              </a:buClr>
              <a:buSzPts val="2400"/>
              <a:buNone/>
              <a:defRPr sz="2400">
                <a:solidFill>
                  <a:schemeClr val="dk1"/>
                </a:solidFill>
              </a:defRPr>
            </a:lvl4pPr>
            <a:lvl5pPr lvl="4" rtl="0">
              <a:spcBef>
                <a:spcPts val="0"/>
              </a:spcBef>
              <a:spcAft>
                <a:spcPts val="0"/>
              </a:spcAft>
              <a:buClr>
                <a:schemeClr val="dk1"/>
              </a:buClr>
              <a:buSzPts val="2400"/>
              <a:buNone/>
              <a:defRPr sz="2400">
                <a:solidFill>
                  <a:schemeClr val="dk1"/>
                </a:solidFill>
              </a:defRPr>
            </a:lvl5pPr>
            <a:lvl6pPr lvl="5" rtl="0">
              <a:spcBef>
                <a:spcPts val="0"/>
              </a:spcBef>
              <a:spcAft>
                <a:spcPts val="0"/>
              </a:spcAft>
              <a:buClr>
                <a:schemeClr val="dk1"/>
              </a:buClr>
              <a:buSzPts val="2400"/>
              <a:buNone/>
              <a:defRPr sz="2400">
                <a:solidFill>
                  <a:schemeClr val="dk1"/>
                </a:solidFill>
              </a:defRPr>
            </a:lvl6pPr>
            <a:lvl7pPr lvl="6" rtl="0">
              <a:spcBef>
                <a:spcPts val="0"/>
              </a:spcBef>
              <a:spcAft>
                <a:spcPts val="0"/>
              </a:spcAft>
              <a:buClr>
                <a:schemeClr val="dk1"/>
              </a:buClr>
              <a:buSzPts val="2400"/>
              <a:buNone/>
              <a:defRPr sz="2400">
                <a:solidFill>
                  <a:schemeClr val="dk1"/>
                </a:solidFill>
              </a:defRPr>
            </a:lvl7pPr>
            <a:lvl8pPr lvl="7" rtl="0">
              <a:spcBef>
                <a:spcPts val="0"/>
              </a:spcBef>
              <a:spcAft>
                <a:spcPts val="0"/>
              </a:spcAft>
              <a:buClr>
                <a:schemeClr val="dk1"/>
              </a:buClr>
              <a:buSzPts val="2400"/>
              <a:buNone/>
              <a:defRPr sz="2400">
                <a:solidFill>
                  <a:schemeClr val="dk1"/>
                </a:solidFill>
              </a:defRPr>
            </a:lvl8pPr>
            <a:lvl9pPr lvl="8" rtl="0">
              <a:spcBef>
                <a:spcPts val="0"/>
              </a:spcBef>
              <a:spcAft>
                <a:spcPts val="0"/>
              </a:spcAft>
              <a:buClr>
                <a:schemeClr val="dk1"/>
              </a:buClr>
              <a:buSzPts val="2400"/>
              <a:buNone/>
              <a:defRPr sz="2400">
                <a:solidFill>
                  <a:schemeClr val="dk1"/>
                </a:solidFill>
              </a:defRPr>
            </a:lvl9pPr>
          </a:lstStyle>
          <a:p>
            <a:endParaRPr/>
          </a:p>
        </p:txBody>
      </p:sp>
      <p:sp>
        <p:nvSpPr>
          <p:cNvPr id="118" name="Google Shape;118;p13"/>
          <p:cNvSpPr txBox="1">
            <a:spLocks noGrp="1"/>
          </p:cNvSpPr>
          <p:nvPr>
            <p:ph type="title" idx="14" hasCustomPrompt="1"/>
          </p:nvPr>
        </p:nvSpPr>
        <p:spPr>
          <a:xfrm>
            <a:off x="4718550" y="3147872"/>
            <a:ext cx="821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sz="2900"/>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r>
              <a:t>xx%</a:t>
            </a:r>
          </a:p>
        </p:txBody>
      </p:sp>
      <p:sp>
        <p:nvSpPr>
          <p:cNvPr id="119" name="Google Shape;119;p13"/>
          <p:cNvSpPr txBox="1">
            <a:spLocks noGrp="1"/>
          </p:cNvSpPr>
          <p:nvPr>
            <p:ph type="subTitle" idx="15"/>
          </p:nvPr>
        </p:nvSpPr>
        <p:spPr>
          <a:xfrm>
            <a:off x="4822421" y="3816900"/>
            <a:ext cx="2059800" cy="48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grpSp>
        <p:nvGrpSpPr>
          <p:cNvPr id="120" name="Google Shape;120;p13"/>
          <p:cNvGrpSpPr/>
          <p:nvPr/>
        </p:nvGrpSpPr>
        <p:grpSpPr>
          <a:xfrm>
            <a:off x="2804975" y="221500"/>
            <a:ext cx="3559250" cy="104700"/>
            <a:chOff x="2805000" y="488200"/>
            <a:chExt cx="3559250" cy="104700"/>
          </a:xfrm>
        </p:grpSpPr>
        <p:sp>
          <p:nvSpPr>
            <p:cNvPr id="121" name="Google Shape;121;p1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 name="Google Shape;122;p1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23" name="Google Shape;123;p1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4"/>
        <p:cNvGrpSpPr/>
        <p:nvPr/>
      </p:nvGrpSpPr>
      <p:grpSpPr>
        <a:xfrm>
          <a:off x="0" y="0"/>
          <a:ext cx="0" cy="0"/>
          <a:chOff x="0" y="0"/>
          <a:chExt cx="0" cy="0"/>
        </a:xfrm>
      </p:grpSpPr>
      <p:sp>
        <p:nvSpPr>
          <p:cNvPr id="125" name="Google Shape;125;p14"/>
          <p:cNvSpPr txBox="1">
            <a:spLocks noGrp="1"/>
          </p:cNvSpPr>
          <p:nvPr>
            <p:ph type="title"/>
          </p:nvPr>
        </p:nvSpPr>
        <p:spPr>
          <a:xfrm>
            <a:off x="2290025" y="3392700"/>
            <a:ext cx="4563900" cy="531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6" name="Google Shape;126;p14"/>
          <p:cNvSpPr txBox="1">
            <a:spLocks noGrp="1"/>
          </p:cNvSpPr>
          <p:nvPr>
            <p:ph type="subTitle" idx="1"/>
          </p:nvPr>
        </p:nvSpPr>
        <p:spPr>
          <a:xfrm>
            <a:off x="1023700" y="1188100"/>
            <a:ext cx="7096500" cy="1740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500"/>
              <a:buNone/>
              <a:defRPr sz="32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27" name="Google Shape;127;p14"/>
          <p:cNvGrpSpPr/>
          <p:nvPr/>
        </p:nvGrpSpPr>
        <p:grpSpPr>
          <a:xfrm>
            <a:off x="415200" y="221500"/>
            <a:ext cx="8313600" cy="4694650"/>
            <a:chOff x="415200" y="221500"/>
            <a:chExt cx="8313600" cy="4694650"/>
          </a:xfrm>
        </p:grpSpPr>
        <p:cxnSp>
          <p:nvCxnSpPr>
            <p:cNvPr id="128" name="Google Shape;128;p14"/>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129" name="Google Shape;129;p14"/>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130" name="Google Shape;130;p14"/>
            <p:cNvGrpSpPr/>
            <p:nvPr/>
          </p:nvGrpSpPr>
          <p:grpSpPr>
            <a:xfrm>
              <a:off x="2804975" y="221500"/>
              <a:ext cx="3559250" cy="104700"/>
              <a:chOff x="2805000" y="488200"/>
              <a:chExt cx="3559250" cy="104700"/>
            </a:xfrm>
          </p:grpSpPr>
          <p:sp>
            <p:nvSpPr>
              <p:cNvPr id="131" name="Google Shape;131;p14"/>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 name="Google Shape;132;p14"/>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33" name="Google Shape;133;p14"/>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134" name="Google Shape;134;p14"/>
            <p:cNvGrpSpPr/>
            <p:nvPr/>
          </p:nvGrpSpPr>
          <p:grpSpPr>
            <a:xfrm>
              <a:off x="2804975" y="4811450"/>
              <a:ext cx="3559250" cy="104700"/>
              <a:chOff x="2805000" y="488200"/>
              <a:chExt cx="3559250" cy="104700"/>
            </a:xfrm>
          </p:grpSpPr>
          <p:sp>
            <p:nvSpPr>
              <p:cNvPr id="135" name="Google Shape;135;p14"/>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4"/>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37" name="Google Shape;137;p14"/>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45"/>
        <p:cNvGrpSpPr/>
        <p:nvPr/>
      </p:nvGrpSpPr>
      <p:grpSpPr>
        <a:xfrm>
          <a:off x="0" y="0"/>
          <a:ext cx="0" cy="0"/>
          <a:chOff x="0" y="0"/>
          <a:chExt cx="0" cy="0"/>
        </a:xfrm>
      </p:grpSpPr>
      <p:sp>
        <p:nvSpPr>
          <p:cNvPr id="146" name="Google Shape;146;p16"/>
          <p:cNvSpPr txBox="1">
            <a:spLocks noGrp="1"/>
          </p:cNvSpPr>
          <p:nvPr>
            <p:ph type="title"/>
          </p:nvPr>
        </p:nvSpPr>
        <p:spPr>
          <a:xfrm>
            <a:off x="7200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7" name="Google Shape;147;p16"/>
          <p:cNvSpPr txBox="1">
            <a:spLocks noGrp="1"/>
          </p:cNvSpPr>
          <p:nvPr>
            <p:ph type="subTitle" idx="1"/>
          </p:nvPr>
        </p:nvSpPr>
        <p:spPr>
          <a:xfrm>
            <a:off x="7200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6"/>
          <p:cNvSpPr txBox="1">
            <a:spLocks noGrp="1"/>
          </p:cNvSpPr>
          <p:nvPr>
            <p:ph type="title" idx="2"/>
          </p:nvPr>
        </p:nvSpPr>
        <p:spPr>
          <a:xfrm>
            <a:off x="34038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49" name="Google Shape;149;p16"/>
          <p:cNvSpPr txBox="1">
            <a:spLocks noGrp="1"/>
          </p:cNvSpPr>
          <p:nvPr>
            <p:ph type="subTitle" idx="3"/>
          </p:nvPr>
        </p:nvSpPr>
        <p:spPr>
          <a:xfrm>
            <a:off x="34038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6"/>
          <p:cNvSpPr txBox="1">
            <a:spLocks noGrp="1"/>
          </p:cNvSpPr>
          <p:nvPr>
            <p:ph type="title" idx="4"/>
          </p:nvPr>
        </p:nvSpPr>
        <p:spPr>
          <a:xfrm>
            <a:off x="6087600" y="2667900"/>
            <a:ext cx="23364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1" name="Google Shape;151;p16"/>
          <p:cNvSpPr txBox="1">
            <a:spLocks noGrp="1"/>
          </p:cNvSpPr>
          <p:nvPr>
            <p:ph type="subTitle" idx="5"/>
          </p:nvPr>
        </p:nvSpPr>
        <p:spPr>
          <a:xfrm>
            <a:off x="6087600" y="3201300"/>
            <a:ext cx="23364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6"/>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3" name="Google Shape;153;p16"/>
          <p:cNvGrpSpPr/>
          <p:nvPr/>
        </p:nvGrpSpPr>
        <p:grpSpPr>
          <a:xfrm>
            <a:off x="2804975" y="221500"/>
            <a:ext cx="3559250" cy="104700"/>
            <a:chOff x="2805000" y="488200"/>
            <a:chExt cx="3559250" cy="104700"/>
          </a:xfrm>
        </p:grpSpPr>
        <p:sp>
          <p:nvSpPr>
            <p:cNvPr id="154" name="Google Shape;154;p16"/>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6"/>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56" name="Google Shape;156;p16"/>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2">
  <p:cSld name="BLANK_1_1_1_2_2">
    <p:spTree>
      <p:nvGrpSpPr>
        <p:cNvPr id="1" name="Shape 169"/>
        <p:cNvGrpSpPr/>
        <p:nvPr/>
      </p:nvGrpSpPr>
      <p:grpSpPr>
        <a:xfrm>
          <a:off x="0" y="0"/>
          <a:ext cx="0" cy="0"/>
          <a:chOff x="0" y="0"/>
          <a:chExt cx="0" cy="0"/>
        </a:xfrm>
      </p:grpSpPr>
      <p:sp>
        <p:nvSpPr>
          <p:cNvPr id="170" name="Google Shape;170;p18"/>
          <p:cNvSpPr txBox="1">
            <a:spLocks noGrp="1"/>
          </p:cNvSpPr>
          <p:nvPr>
            <p:ph type="title"/>
          </p:nvPr>
        </p:nvSpPr>
        <p:spPr>
          <a:xfrm>
            <a:off x="720000" y="3968075"/>
            <a:ext cx="23364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18"/>
          <p:cNvSpPr txBox="1">
            <a:spLocks noGrp="1"/>
          </p:cNvSpPr>
          <p:nvPr>
            <p:ph type="subTitle" idx="1"/>
          </p:nvPr>
        </p:nvSpPr>
        <p:spPr>
          <a:xfrm>
            <a:off x="720000" y="1834475"/>
            <a:ext cx="2336400" cy="1554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8"/>
          <p:cNvSpPr txBox="1">
            <a:spLocks noGrp="1"/>
          </p:cNvSpPr>
          <p:nvPr>
            <p:ph type="title" idx="2"/>
          </p:nvPr>
        </p:nvSpPr>
        <p:spPr>
          <a:xfrm>
            <a:off x="3403800" y="3968075"/>
            <a:ext cx="23364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 name="Google Shape;173;p18"/>
          <p:cNvSpPr txBox="1">
            <a:spLocks noGrp="1"/>
          </p:cNvSpPr>
          <p:nvPr>
            <p:ph type="subTitle" idx="3"/>
          </p:nvPr>
        </p:nvSpPr>
        <p:spPr>
          <a:xfrm>
            <a:off x="3403800" y="1834475"/>
            <a:ext cx="2336400" cy="1554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18"/>
          <p:cNvSpPr txBox="1">
            <a:spLocks noGrp="1"/>
          </p:cNvSpPr>
          <p:nvPr>
            <p:ph type="title" idx="4"/>
          </p:nvPr>
        </p:nvSpPr>
        <p:spPr>
          <a:xfrm>
            <a:off x="6087600" y="3968075"/>
            <a:ext cx="23364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5" name="Google Shape;175;p18"/>
          <p:cNvSpPr txBox="1">
            <a:spLocks noGrp="1"/>
          </p:cNvSpPr>
          <p:nvPr>
            <p:ph type="subTitle" idx="5"/>
          </p:nvPr>
        </p:nvSpPr>
        <p:spPr>
          <a:xfrm>
            <a:off x="6087600" y="1834475"/>
            <a:ext cx="2336400" cy="1554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18"/>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77" name="Google Shape;177;p18"/>
          <p:cNvGrpSpPr/>
          <p:nvPr/>
        </p:nvGrpSpPr>
        <p:grpSpPr>
          <a:xfrm>
            <a:off x="2804975" y="221500"/>
            <a:ext cx="3559250" cy="104700"/>
            <a:chOff x="2805000" y="488200"/>
            <a:chExt cx="3559250" cy="104700"/>
          </a:xfrm>
        </p:grpSpPr>
        <p:sp>
          <p:nvSpPr>
            <p:cNvPr id="178" name="Google Shape;178;p18"/>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8"/>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80" name="Google Shape;180;p18"/>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720009" y="2671763"/>
            <a:ext cx="1645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3" name="Google Shape;183;p19"/>
          <p:cNvSpPr txBox="1">
            <a:spLocks noGrp="1"/>
          </p:cNvSpPr>
          <p:nvPr>
            <p:ph type="subTitle" idx="1"/>
          </p:nvPr>
        </p:nvSpPr>
        <p:spPr>
          <a:xfrm>
            <a:off x="720009" y="3205163"/>
            <a:ext cx="16458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4" name="Google Shape;184;p19"/>
          <p:cNvSpPr txBox="1">
            <a:spLocks noGrp="1"/>
          </p:cNvSpPr>
          <p:nvPr>
            <p:ph type="title" idx="2"/>
          </p:nvPr>
        </p:nvSpPr>
        <p:spPr>
          <a:xfrm>
            <a:off x="4758811" y="2671763"/>
            <a:ext cx="1645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 name="Google Shape;185;p19"/>
          <p:cNvSpPr txBox="1">
            <a:spLocks noGrp="1"/>
          </p:cNvSpPr>
          <p:nvPr>
            <p:ph type="subTitle" idx="3"/>
          </p:nvPr>
        </p:nvSpPr>
        <p:spPr>
          <a:xfrm>
            <a:off x="4758806" y="3205163"/>
            <a:ext cx="16458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19"/>
          <p:cNvSpPr txBox="1">
            <a:spLocks noGrp="1"/>
          </p:cNvSpPr>
          <p:nvPr>
            <p:ph type="title" idx="4"/>
          </p:nvPr>
        </p:nvSpPr>
        <p:spPr>
          <a:xfrm>
            <a:off x="2739410" y="2671763"/>
            <a:ext cx="1645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 name="Google Shape;187;p19"/>
          <p:cNvSpPr txBox="1">
            <a:spLocks noGrp="1"/>
          </p:cNvSpPr>
          <p:nvPr>
            <p:ph type="subTitle" idx="5"/>
          </p:nvPr>
        </p:nvSpPr>
        <p:spPr>
          <a:xfrm>
            <a:off x="2739408" y="3205163"/>
            <a:ext cx="16458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19"/>
          <p:cNvSpPr txBox="1">
            <a:spLocks noGrp="1"/>
          </p:cNvSpPr>
          <p:nvPr>
            <p:ph type="title" idx="6"/>
          </p:nvPr>
        </p:nvSpPr>
        <p:spPr>
          <a:xfrm>
            <a:off x="6778212" y="2671763"/>
            <a:ext cx="1645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9"/>
          <p:cNvSpPr txBox="1">
            <a:spLocks noGrp="1"/>
          </p:cNvSpPr>
          <p:nvPr>
            <p:ph type="subTitle" idx="7"/>
          </p:nvPr>
        </p:nvSpPr>
        <p:spPr>
          <a:xfrm>
            <a:off x="6778205" y="3205163"/>
            <a:ext cx="16458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9"/>
          <p:cNvSpPr txBox="1">
            <a:spLocks noGrp="1"/>
          </p:cNvSpPr>
          <p:nvPr>
            <p:ph type="title" idx="8"/>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91" name="Google Shape;191;p19"/>
          <p:cNvGrpSpPr/>
          <p:nvPr/>
        </p:nvGrpSpPr>
        <p:grpSpPr>
          <a:xfrm>
            <a:off x="2804975" y="221500"/>
            <a:ext cx="3559250" cy="104700"/>
            <a:chOff x="2805000" y="488200"/>
            <a:chExt cx="3559250" cy="104700"/>
          </a:xfrm>
        </p:grpSpPr>
        <p:sp>
          <p:nvSpPr>
            <p:cNvPr id="192" name="Google Shape;192;p19"/>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3" name="Google Shape;193;p19"/>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94" name="Google Shape;194;p19"/>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95"/>
        <p:cNvGrpSpPr/>
        <p:nvPr/>
      </p:nvGrpSpPr>
      <p:grpSpPr>
        <a:xfrm>
          <a:off x="0" y="0"/>
          <a:ext cx="0" cy="0"/>
          <a:chOff x="0" y="0"/>
          <a:chExt cx="0" cy="0"/>
        </a:xfrm>
      </p:grpSpPr>
      <p:sp>
        <p:nvSpPr>
          <p:cNvPr id="196" name="Google Shape;196;p20"/>
          <p:cNvSpPr txBox="1">
            <a:spLocks noGrp="1"/>
          </p:cNvSpPr>
          <p:nvPr>
            <p:ph type="title"/>
          </p:nvPr>
        </p:nvSpPr>
        <p:spPr>
          <a:xfrm>
            <a:off x="720000" y="181251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 name="Google Shape;197;p20"/>
          <p:cNvSpPr txBox="1">
            <a:spLocks noGrp="1"/>
          </p:cNvSpPr>
          <p:nvPr>
            <p:ph type="subTitle" idx="1"/>
          </p:nvPr>
        </p:nvSpPr>
        <p:spPr>
          <a:xfrm>
            <a:off x="720000" y="221055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8" name="Google Shape;198;p20"/>
          <p:cNvSpPr txBox="1">
            <a:spLocks noGrp="1"/>
          </p:cNvSpPr>
          <p:nvPr>
            <p:ph type="title" idx="2"/>
          </p:nvPr>
        </p:nvSpPr>
        <p:spPr>
          <a:xfrm>
            <a:off x="3657600" y="181251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9" name="Google Shape;199;p20"/>
          <p:cNvSpPr txBox="1">
            <a:spLocks noGrp="1"/>
          </p:cNvSpPr>
          <p:nvPr>
            <p:ph type="subTitle" idx="3"/>
          </p:nvPr>
        </p:nvSpPr>
        <p:spPr>
          <a:xfrm>
            <a:off x="3657600" y="221055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0" name="Google Shape;200;p20"/>
          <p:cNvSpPr txBox="1">
            <a:spLocks noGrp="1"/>
          </p:cNvSpPr>
          <p:nvPr>
            <p:ph type="title" idx="4"/>
          </p:nvPr>
        </p:nvSpPr>
        <p:spPr>
          <a:xfrm>
            <a:off x="720000" y="372066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1" name="Google Shape;201;p20"/>
          <p:cNvSpPr txBox="1">
            <a:spLocks noGrp="1"/>
          </p:cNvSpPr>
          <p:nvPr>
            <p:ph type="subTitle" idx="5"/>
          </p:nvPr>
        </p:nvSpPr>
        <p:spPr>
          <a:xfrm>
            <a:off x="720000" y="411870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2" name="Google Shape;202;p20"/>
          <p:cNvSpPr txBox="1">
            <a:spLocks noGrp="1"/>
          </p:cNvSpPr>
          <p:nvPr>
            <p:ph type="title" idx="6"/>
          </p:nvPr>
        </p:nvSpPr>
        <p:spPr>
          <a:xfrm>
            <a:off x="3657600" y="372066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3" name="Google Shape;203;p20"/>
          <p:cNvSpPr txBox="1">
            <a:spLocks noGrp="1"/>
          </p:cNvSpPr>
          <p:nvPr>
            <p:ph type="subTitle" idx="7"/>
          </p:nvPr>
        </p:nvSpPr>
        <p:spPr>
          <a:xfrm>
            <a:off x="3657600" y="411870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0"/>
          <p:cNvSpPr txBox="1">
            <a:spLocks noGrp="1"/>
          </p:cNvSpPr>
          <p:nvPr>
            <p:ph type="title" idx="8"/>
          </p:nvPr>
        </p:nvSpPr>
        <p:spPr>
          <a:xfrm>
            <a:off x="6595195" y="181251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 name="Google Shape;205;p20"/>
          <p:cNvSpPr txBox="1">
            <a:spLocks noGrp="1"/>
          </p:cNvSpPr>
          <p:nvPr>
            <p:ph type="subTitle" idx="9"/>
          </p:nvPr>
        </p:nvSpPr>
        <p:spPr>
          <a:xfrm>
            <a:off x="6595195" y="221055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0"/>
          <p:cNvSpPr txBox="1">
            <a:spLocks noGrp="1"/>
          </p:cNvSpPr>
          <p:nvPr>
            <p:ph type="title" idx="13"/>
          </p:nvPr>
        </p:nvSpPr>
        <p:spPr>
          <a:xfrm>
            <a:off x="6595195" y="3720669"/>
            <a:ext cx="18288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7" name="Google Shape;207;p20"/>
          <p:cNvSpPr txBox="1">
            <a:spLocks noGrp="1"/>
          </p:cNvSpPr>
          <p:nvPr>
            <p:ph type="subTitle" idx="14"/>
          </p:nvPr>
        </p:nvSpPr>
        <p:spPr>
          <a:xfrm>
            <a:off x="6595195" y="4118700"/>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0"/>
          <p:cNvSpPr txBox="1">
            <a:spLocks noGrp="1"/>
          </p:cNvSpPr>
          <p:nvPr>
            <p:ph type="title" idx="15"/>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9" name="Google Shape;209;p20"/>
          <p:cNvGrpSpPr/>
          <p:nvPr/>
        </p:nvGrpSpPr>
        <p:grpSpPr>
          <a:xfrm>
            <a:off x="2804975" y="221500"/>
            <a:ext cx="3559250" cy="104700"/>
            <a:chOff x="2805000" y="488200"/>
            <a:chExt cx="3559250" cy="104700"/>
          </a:xfrm>
        </p:grpSpPr>
        <p:sp>
          <p:nvSpPr>
            <p:cNvPr id="210" name="Google Shape;210;p20"/>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20"/>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12" name="Google Shape;212;p20"/>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1">
  <p:cSld name="BLANK_1_1_1_1_1_1_3">
    <p:spTree>
      <p:nvGrpSpPr>
        <p:cNvPr id="1" name="Shape 213"/>
        <p:cNvGrpSpPr/>
        <p:nvPr/>
      </p:nvGrpSpPr>
      <p:grpSpPr>
        <a:xfrm>
          <a:off x="0" y="0"/>
          <a:ext cx="0" cy="0"/>
          <a:chOff x="0" y="0"/>
          <a:chExt cx="0" cy="0"/>
        </a:xfrm>
      </p:grpSpPr>
      <p:sp>
        <p:nvSpPr>
          <p:cNvPr id="214" name="Google Shape;214;p21"/>
          <p:cNvSpPr txBox="1">
            <a:spLocks noGrp="1"/>
          </p:cNvSpPr>
          <p:nvPr>
            <p:ph type="title" hasCustomPrompt="1"/>
          </p:nvPr>
        </p:nvSpPr>
        <p:spPr>
          <a:xfrm>
            <a:off x="720000" y="2717700"/>
            <a:ext cx="228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5" name="Google Shape;215;p21"/>
          <p:cNvSpPr txBox="1">
            <a:spLocks noGrp="1"/>
          </p:cNvSpPr>
          <p:nvPr>
            <p:ph type="subTitle" idx="1"/>
          </p:nvPr>
        </p:nvSpPr>
        <p:spPr>
          <a:xfrm>
            <a:off x="720000" y="3902392"/>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21"/>
          <p:cNvSpPr txBox="1">
            <a:spLocks noGrp="1"/>
          </p:cNvSpPr>
          <p:nvPr>
            <p:ph type="title" idx="2" hasCustomPrompt="1"/>
          </p:nvPr>
        </p:nvSpPr>
        <p:spPr>
          <a:xfrm>
            <a:off x="3429000" y="2717688"/>
            <a:ext cx="228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7" name="Google Shape;217;p21"/>
          <p:cNvSpPr txBox="1">
            <a:spLocks noGrp="1"/>
          </p:cNvSpPr>
          <p:nvPr>
            <p:ph type="subTitle" idx="3"/>
          </p:nvPr>
        </p:nvSpPr>
        <p:spPr>
          <a:xfrm>
            <a:off x="3429000" y="3902363"/>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1"/>
          <p:cNvSpPr txBox="1">
            <a:spLocks noGrp="1"/>
          </p:cNvSpPr>
          <p:nvPr>
            <p:ph type="title" idx="4" hasCustomPrompt="1"/>
          </p:nvPr>
        </p:nvSpPr>
        <p:spPr>
          <a:xfrm>
            <a:off x="6138000" y="2717688"/>
            <a:ext cx="228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60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19" name="Google Shape;219;p21"/>
          <p:cNvSpPr txBox="1">
            <a:spLocks noGrp="1"/>
          </p:cNvSpPr>
          <p:nvPr>
            <p:ph type="subTitle" idx="5"/>
          </p:nvPr>
        </p:nvSpPr>
        <p:spPr>
          <a:xfrm>
            <a:off x="6138000" y="3902363"/>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1"/>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21" name="Google Shape;221;p21"/>
          <p:cNvGrpSpPr/>
          <p:nvPr/>
        </p:nvGrpSpPr>
        <p:grpSpPr>
          <a:xfrm>
            <a:off x="2804975" y="221500"/>
            <a:ext cx="3559250" cy="104700"/>
            <a:chOff x="2805000" y="488200"/>
            <a:chExt cx="3559250" cy="104700"/>
          </a:xfrm>
        </p:grpSpPr>
        <p:sp>
          <p:nvSpPr>
            <p:cNvPr id="222" name="Google Shape;222;p21"/>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 name="Google Shape;223;p21"/>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24" name="Google Shape;224;p21"/>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0"/>
        <p:cNvGrpSpPr/>
        <p:nvPr/>
      </p:nvGrpSpPr>
      <p:grpSpPr>
        <a:xfrm>
          <a:off x="0" y="0"/>
          <a:ext cx="0" cy="0"/>
          <a:chOff x="0" y="0"/>
          <a:chExt cx="0" cy="0"/>
        </a:xfrm>
      </p:grpSpPr>
      <p:grpSp>
        <p:nvGrpSpPr>
          <p:cNvPr id="241" name="Google Shape;241;p23"/>
          <p:cNvGrpSpPr/>
          <p:nvPr/>
        </p:nvGrpSpPr>
        <p:grpSpPr>
          <a:xfrm>
            <a:off x="415200" y="221500"/>
            <a:ext cx="8313600" cy="4694650"/>
            <a:chOff x="415200" y="221500"/>
            <a:chExt cx="8313600" cy="4694650"/>
          </a:xfrm>
        </p:grpSpPr>
        <p:cxnSp>
          <p:nvCxnSpPr>
            <p:cNvPr id="242" name="Google Shape;242;p23"/>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243" name="Google Shape;243;p23"/>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244" name="Google Shape;244;p23"/>
            <p:cNvGrpSpPr/>
            <p:nvPr/>
          </p:nvGrpSpPr>
          <p:grpSpPr>
            <a:xfrm>
              <a:off x="2804975" y="221500"/>
              <a:ext cx="3559250" cy="104700"/>
              <a:chOff x="2805000" y="488200"/>
              <a:chExt cx="3559250" cy="104700"/>
            </a:xfrm>
          </p:grpSpPr>
          <p:sp>
            <p:nvSpPr>
              <p:cNvPr id="245" name="Google Shape;245;p2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6" name="Google Shape;246;p2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47" name="Google Shape;247;p2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248" name="Google Shape;248;p23"/>
            <p:cNvGrpSpPr/>
            <p:nvPr/>
          </p:nvGrpSpPr>
          <p:grpSpPr>
            <a:xfrm>
              <a:off x="2804975" y="4811450"/>
              <a:ext cx="3559250" cy="104700"/>
              <a:chOff x="2805000" y="488200"/>
              <a:chExt cx="3559250" cy="104700"/>
            </a:xfrm>
          </p:grpSpPr>
          <p:sp>
            <p:nvSpPr>
              <p:cNvPr id="249" name="Google Shape;249;p2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0" name="Google Shape;250;p2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51" name="Google Shape;251;p2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2"/>
        <p:cNvGrpSpPr/>
        <p:nvPr/>
      </p:nvGrpSpPr>
      <p:grpSpPr>
        <a:xfrm>
          <a:off x="0" y="0"/>
          <a:ext cx="0" cy="0"/>
          <a:chOff x="0" y="0"/>
          <a:chExt cx="0" cy="0"/>
        </a:xfrm>
      </p:grpSpPr>
      <p:grpSp>
        <p:nvGrpSpPr>
          <p:cNvPr id="253" name="Google Shape;253;p24"/>
          <p:cNvGrpSpPr/>
          <p:nvPr/>
        </p:nvGrpSpPr>
        <p:grpSpPr>
          <a:xfrm>
            <a:off x="2804975" y="221500"/>
            <a:ext cx="3559250" cy="104700"/>
            <a:chOff x="2805000" y="488200"/>
            <a:chExt cx="3559250" cy="104700"/>
          </a:xfrm>
        </p:grpSpPr>
        <p:sp>
          <p:nvSpPr>
            <p:cNvPr id="254" name="Google Shape;254;p24"/>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5" name="Google Shape;255;p24"/>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256" name="Google Shape;256;p24"/>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3367513" y="1747450"/>
            <a:ext cx="4218900" cy="914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1405188" y="951810"/>
            <a:ext cx="2294400" cy="203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15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5" name="Google Shape;25;p3"/>
          <p:cNvSpPr txBox="1">
            <a:spLocks noGrp="1"/>
          </p:cNvSpPr>
          <p:nvPr>
            <p:ph type="subTitle" idx="1"/>
          </p:nvPr>
        </p:nvSpPr>
        <p:spPr>
          <a:xfrm>
            <a:off x="2286000" y="3780600"/>
            <a:ext cx="4572000" cy="3657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6" name="Google Shape;26;p3"/>
          <p:cNvGrpSpPr/>
          <p:nvPr/>
        </p:nvGrpSpPr>
        <p:grpSpPr>
          <a:xfrm>
            <a:off x="415200" y="221500"/>
            <a:ext cx="8313600" cy="4694650"/>
            <a:chOff x="415200" y="221500"/>
            <a:chExt cx="8313600" cy="4694650"/>
          </a:xfrm>
        </p:grpSpPr>
        <p:cxnSp>
          <p:nvCxnSpPr>
            <p:cNvPr id="27" name="Google Shape;27;p3"/>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28" name="Google Shape;28;p3"/>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29" name="Google Shape;29;p3"/>
            <p:cNvGrpSpPr/>
            <p:nvPr/>
          </p:nvGrpSpPr>
          <p:grpSpPr>
            <a:xfrm>
              <a:off x="2804975" y="221500"/>
              <a:ext cx="3559250" cy="104700"/>
              <a:chOff x="2805000" y="488200"/>
              <a:chExt cx="3559250" cy="104700"/>
            </a:xfrm>
          </p:grpSpPr>
          <p:sp>
            <p:nvSpPr>
              <p:cNvPr id="30" name="Google Shape;30;p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2" name="Google Shape;32;p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33" name="Google Shape;33;p3"/>
            <p:cNvGrpSpPr/>
            <p:nvPr/>
          </p:nvGrpSpPr>
          <p:grpSpPr>
            <a:xfrm>
              <a:off x="2804975" y="4811450"/>
              <a:ext cx="3559250" cy="104700"/>
              <a:chOff x="2805000" y="488200"/>
              <a:chExt cx="3559250" cy="104700"/>
            </a:xfrm>
          </p:grpSpPr>
          <p:sp>
            <p:nvSpPr>
              <p:cNvPr id="34" name="Google Shape;34;p3"/>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3"/>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6" name="Google Shape;36;p3"/>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60"/>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61"/>
        <p:cNvGrpSpPr/>
        <p:nvPr/>
      </p:nvGrpSpPr>
      <p:grpSpPr>
        <a:xfrm>
          <a:off x="0" y="0"/>
          <a:ext cx="0" cy="0"/>
          <a:chOff x="0" y="0"/>
          <a:chExt cx="0" cy="0"/>
        </a:xfrm>
      </p:grpSpPr>
      <p:sp>
        <p:nvSpPr>
          <p:cNvPr id="262" name="Google Shape;262;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7"/>
        <p:cNvGrpSpPr/>
        <p:nvPr/>
      </p:nvGrpSpPr>
      <p:grpSpPr>
        <a:xfrm>
          <a:off x="0" y="0"/>
          <a:ext cx="0" cy="0"/>
          <a:chOff x="0" y="0"/>
          <a:chExt cx="0" cy="0"/>
        </a:xfrm>
      </p:grpSpPr>
      <p:sp>
        <p:nvSpPr>
          <p:cNvPr id="38" name="Google Shape;38;p4"/>
          <p:cNvSpPr txBox="1">
            <a:spLocks noGrp="1"/>
          </p:cNvSpPr>
          <p:nvPr>
            <p:ph type="subTitle" idx="1"/>
          </p:nvPr>
        </p:nvSpPr>
        <p:spPr>
          <a:xfrm>
            <a:off x="720000" y="2571700"/>
            <a:ext cx="3470100" cy="146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9" name="Google Shape;39;p4"/>
          <p:cNvSpPr txBox="1">
            <a:spLocks noGrp="1"/>
          </p:cNvSpPr>
          <p:nvPr>
            <p:ph type="title"/>
          </p:nvPr>
        </p:nvSpPr>
        <p:spPr>
          <a:xfrm>
            <a:off x="720000" y="972975"/>
            <a:ext cx="3470100" cy="822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5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4"/>
          <p:cNvSpPr/>
          <p:nvPr/>
        </p:nvSpPr>
        <p:spPr>
          <a:xfrm>
            <a:off x="6381300" y="0"/>
            <a:ext cx="27627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subTitle" idx="1"/>
          </p:nvPr>
        </p:nvSpPr>
        <p:spPr>
          <a:xfrm>
            <a:off x="1372968" y="2445988"/>
            <a:ext cx="2743200" cy="457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200">
                <a:latin typeface="Cinzel Decorative"/>
                <a:ea typeface="Cinzel Decorative"/>
                <a:cs typeface="Cinzel Decorative"/>
                <a:sym typeface="Cinzel Decorative"/>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3" name="Google Shape;43;p5"/>
          <p:cNvSpPr txBox="1">
            <a:spLocks noGrp="1"/>
          </p:cNvSpPr>
          <p:nvPr>
            <p:ph type="subTitle" idx="2"/>
          </p:nvPr>
        </p:nvSpPr>
        <p:spPr>
          <a:xfrm>
            <a:off x="5027843" y="2445988"/>
            <a:ext cx="2743200" cy="457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200">
                <a:latin typeface="Cinzel Decorative"/>
                <a:ea typeface="Cinzel Decorative"/>
                <a:cs typeface="Cinzel Decorative"/>
                <a:sym typeface="Cinzel Decorativ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4" name="Google Shape;44;p5"/>
          <p:cNvSpPr txBox="1">
            <a:spLocks noGrp="1"/>
          </p:cNvSpPr>
          <p:nvPr>
            <p:ph type="subTitle" idx="3"/>
          </p:nvPr>
        </p:nvSpPr>
        <p:spPr>
          <a:xfrm>
            <a:off x="1372968" y="3069806"/>
            <a:ext cx="2743200" cy="100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5" name="Google Shape;45;p5"/>
          <p:cNvSpPr txBox="1">
            <a:spLocks noGrp="1"/>
          </p:cNvSpPr>
          <p:nvPr>
            <p:ph type="subTitle" idx="4"/>
          </p:nvPr>
        </p:nvSpPr>
        <p:spPr>
          <a:xfrm>
            <a:off x="5027843" y="3069806"/>
            <a:ext cx="2743200" cy="100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 name="Google Shape;46;p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 name="Google Shape;47;p5"/>
          <p:cNvGrpSpPr/>
          <p:nvPr/>
        </p:nvGrpSpPr>
        <p:grpSpPr>
          <a:xfrm>
            <a:off x="2804975" y="221500"/>
            <a:ext cx="3559250" cy="104700"/>
            <a:chOff x="2805000" y="488200"/>
            <a:chExt cx="3559250" cy="104700"/>
          </a:xfrm>
        </p:grpSpPr>
        <p:sp>
          <p:nvSpPr>
            <p:cNvPr id="48" name="Google Shape;48;p5"/>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49;p5"/>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50" name="Google Shape;50;p5"/>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3" name="Google Shape;53;p6"/>
          <p:cNvGrpSpPr/>
          <p:nvPr/>
        </p:nvGrpSpPr>
        <p:grpSpPr>
          <a:xfrm>
            <a:off x="2804975" y="221500"/>
            <a:ext cx="3559250" cy="104700"/>
            <a:chOff x="2805000" y="488200"/>
            <a:chExt cx="3559250" cy="104700"/>
          </a:xfrm>
        </p:grpSpPr>
        <p:sp>
          <p:nvSpPr>
            <p:cNvPr id="54" name="Google Shape;54;p6"/>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 name="Google Shape;55;p6"/>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56" name="Google Shape;56;p6"/>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972850" y="1307100"/>
            <a:ext cx="71982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66" name="Google Shape;66;p8"/>
          <p:cNvGrpSpPr/>
          <p:nvPr/>
        </p:nvGrpSpPr>
        <p:grpSpPr>
          <a:xfrm>
            <a:off x="415200" y="221500"/>
            <a:ext cx="8313600" cy="4694650"/>
            <a:chOff x="415200" y="221500"/>
            <a:chExt cx="8313600" cy="4694650"/>
          </a:xfrm>
        </p:grpSpPr>
        <p:cxnSp>
          <p:nvCxnSpPr>
            <p:cNvPr id="67" name="Google Shape;67;p8"/>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68" name="Google Shape;68;p8"/>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nvGrpSpPr>
            <p:cNvPr id="69" name="Google Shape;69;p8"/>
            <p:cNvGrpSpPr/>
            <p:nvPr/>
          </p:nvGrpSpPr>
          <p:grpSpPr>
            <a:xfrm>
              <a:off x="2804975" y="221500"/>
              <a:ext cx="3559250" cy="104700"/>
              <a:chOff x="2805000" y="488200"/>
              <a:chExt cx="3559250" cy="104700"/>
            </a:xfrm>
          </p:grpSpPr>
          <p:sp>
            <p:nvSpPr>
              <p:cNvPr id="70" name="Google Shape;70;p8"/>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 name="Google Shape;71;p8"/>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72" name="Google Shape;72;p8"/>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73" name="Google Shape;73;p8"/>
            <p:cNvGrpSpPr/>
            <p:nvPr/>
          </p:nvGrpSpPr>
          <p:grpSpPr>
            <a:xfrm>
              <a:off x="2804975" y="4811450"/>
              <a:ext cx="3559250" cy="104700"/>
              <a:chOff x="2805000" y="488200"/>
              <a:chExt cx="3559250" cy="104700"/>
            </a:xfrm>
          </p:grpSpPr>
          <p:sp>
            <p:nvSpPr>
              <p:cNvPr id="74" name="Google Shape;74;p8"/>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 name="Google Shape;75;p8"/>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76" name="Google Shape;76;p8"/>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7"/>
        <p:cNvGrpSpPr/>
        <p:nvPr/>
      </p:nvGrpSpPr>
      <p:grpSpPr>
        <a:xfrm>
          <a:off x="0" y="0"/>
          <a:ext cx="0" cy="0"/>
          <a:chOff x="0" y="0"/>
          <a:chExt cx="0" cy="0"/>
        </a:xfrm>
      </p:grpSpPr>
      <p:sp>
        <p:nvSpPr>
          <p:cNvPr id="78" name="Google Shape;78;p9"/>
          <p:cNvSpPr txBox="1">
            <a:spLocks noGrp="1"/>
          </p:cNvSpPr>
          <p:nvPr>
            <p:ph type="title"/>
          </p:nvPr>
        </p:nvSpPr>
        <p:spPr>
          <a:xfrm>
            <a:off x="3532600" y="1210875"/>
            <a:ext cx="4891500" cy="189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0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9" name="Google Shape;79;p9"/>
          <p:cNvSpPr txBox="1">
            <a:spLocks noGrp="1"/>
          </p:cNvSpPr>
          <p:nvPr>
            <p:ph type="subTitle" idx="1"/>
          </p:nvPr>
        </p:nvSpPr>
        <p:spPr>
          <a:xfrm>
            <a:off x="3532600" y="3219250"/>
            <a:ext cx="48915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9"/>
          <p:cNvSpPr/>
          <p:nvPr/>
        </p:nvSpPr>
        <p:spPr>
          <a:xfrm>
            <a:off x="0" y="0"/>
            <a:ext cx="17715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1099800" y="1780474"/>
            <a:ext cx="2833800" cy="4572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dk1"/>
              </a:buClr>
              <a:buSzPts val="3000"/>
              <a:buNone/>
              <a:defRPr>
                <a:solidFill>
                  <a:schemeClr val="dk1"/>
                </a:solidFill>
              </a:defRPr>
            </a:lvl1pPr>
            <a:lvl2pPr lvl="1" algn="ctr" rtl="0">
              <a:spcBef>
                <a:spcPts val="0"/>
              </a:spcBef>
              <a:spcAft>
                <a:spcPts val="0"/>
              </a:spcAft>
              <a:buClr>
                <a:schemeClr val="dk1"/>
              </a:buClr>
              <a:buSzPts val="3000"/>
              <a:buNone/>
              <a:defRPr>
                <a:solidFill>
                  <a:schemeClr val="dk1"/>
                </a:solidFill>
              </a:defRPr>
            </a:lvl2pPr>
            <a:lvl3pPr lvl="2" algn="ctr" rtl="0">
              <a:spcBef>
                <a:spcPts val="0"/>
              </a:spcBef>
              <a:spcAft>
                <a:spcPts val="0"/>
              </a:spcAft>
              <a:buClr>
                <a:schemeClr val="dk1"/>
              </a:buClr>
              <a:buSzPts val="3000"/>
              <a:buNone/>
              <a:defRPr>
                <a:solidFill>
                  <a:schemeClr val="dk1"/>
                </a:solidFill>
              </a:defRPr>
            </a:lvl3pPr>
            <a:lvl4pPr lvl="3" algn="ctr" rtl="0">
              <a:spcBef>
                <a:spcPts val="0"/>
              </a:spcBef>
              <a:spcAft>
                <a:spcPts val="0"/>
              </a:spcAft>
              <a:buClr>
                <a:schemeClr val="dk1"/>
              </a:buClr>
              <a:buSzPts val="3000"/>
              <a:buNone/>
              <a:defRPr>
                <a:solidFill>
                  <a:schemeClr val="dk1"/>
                </a:solidFill>
              </a:defRPr>
            </a:lvl4pPr>
            <a:lvl5pPr lvl="4" algn="ctr" rtl="0">
              <a:spcBef>
                <a:spcPts val="0"/>
              </a:spcBef>
              <a:spcAft>
                <a:spcPts val="0"/>
              </a:spcAft>
              <a:buClr>
                <a:schemeClr val="dk1"/>
              </a:buClr>
              <a:buSzPts val="3000"/>
              <a:buNone/>
              <a:defRPr>
                <a:solidFill>
                  <a:schemeClr val="dk1"/>
                </a:solidFill>
              </a:defRPr>
            </a:lvl5pPr>
            <a:lvl6pPr lvl="5" algn="ctr" rtl="0">
              <a:spcBef>
                <a:spcPts val="0"/>
              </a:spcBef>
              <a:spcAft>
                <a:spcPts val="0"/>
              </a:spcAft>
              <a:buClr>
                <a:schemeClr val="dk1"/>
              </a:buClr>
              <a:buSzPts val="3000"/>
              <a:buNone/>
              <a:defRPr>
                <a:solidFill>
                  <a:schemeClr val="dk1"/>
                </a:solidFill>
              </a:defRPr>
            </a:lvl6pPr>
            <a:lvl7pPr lvl="6" algn="ctr" rtl="0">
              <a:spcBef>
                <a:spcPts val="0"/>
              </a:spcBef>
              <a:spcAft>
                <a:spcPts val="0"/>
              </a:spcAft>
              <a:buClr>
                <a:schemeClr val="dk1"/>
              </a:buClr>
              <a:buSzPts val="3000"/>
              <a:buNone/>
              <a:defRPr>
                <a:solidFill>
                  <a:schemeClr val="dk1"/>
                </a:solidFill>
              </a:defRPr>
            </a:lvl7pPr>
            <a:lvl8pPr lvl="7" algn="ctr" rtl="0">
              <a:spcBef>
                <a:spcPts val="0"/>
              </a:spcBef>
              <a:spcAft>
                <a:spcPts val="0"/>
              </a:spcAft>
              <a:buClr>
                <a:schemeClr val="dk1"/>
              </a:buClr>
              <a:buSzPts val="3000"/>
              <a:buNone/>
              <a:defRPr>
                <a:solidFill>
                  <a:schemeClr val="dk1"/>
                </a:solidFill>
              </a:defRPr>
            </a:lvl8pPr>
            <a:lvl9pPr lvl="8" algn="ctr" rtl="0">
              <a:spcBef>
                <a:spcPts val="0"/>
              </a:spcBef>
              <a:spcAft>
                <a:spcPts val="0"/>
              </a:spcAft>
              <a:buClr>
                <a:schemeClr val="dk1"/>
              </a:buClr>
              <a:buSzPts val="3000"/>
              <a:buNone/>
              <a:defRPr>
                <a:solidFill>
                  <a:schemeClr val="dk1"/>
                </a:solidFill>
              </a:defRPr>
            </a:lvl9pPr>
          </a:lstStyle>
          <a:p>
            <a:endParaRPr/>
          </a:p>
        </p:txBody>
      </p:sp>
      <p:grpSp>
        <p:nvGrpSpPr>
          <p:cNvPr id="83" name="Google Shape;83;p10"/>
          <p:cNvGrpSpPr/>
          <p:nvPr/>
        </p:nvGrpSpPr>
        <p:grpSpPr>
          <a:xfrm>
            <a:off x="415200" y="221500"/>
            <a:ext cx="8313600" cy="4694650"/>
            <a:chOff x="415200" y="221500"/>
            <a:chExt cx="8313600" cy="4694650"/>
          </a:xfrm>
        </p:grpSpPr>
        <p:cxnSp>
          <p:nvCxnSpPr>
            <p:cNvPr id="84" name="Google Shape;84;p10"/>
            <p:cNvCxnSpPr/>
            <p:nvPr/>
          </p:nvCxnSpPr>
          <p:spPr>
            <a:xfrm rot="-5400000">
              <a:off x="29400" y="2571750"/>
              <a:ext cx="771600" cy="0"/>
            </a:xfrm>
            <a:prstGeom prst="straightConnector1">
              <a:avLst/>
            </a:prstGeom>
            <a:noFill/>
            <a:ln w="9525" cap="flat" cmpd="sng">
              <a:solidFill>
                <a:schemeClr val="dk1"/>
              </a:solidFill>
              <a:prstDash val="solid"/>
              <a:round/>
              <a:headEnd type="none" w="med" len="med"/>
              <a:tailEnd type="none" w="med" len="med"/>
            </a:ln>
          </p:spPr>
        </p:cxnSp>
        <p:cxnSp>
          <p:nvCxnSpPr>
            <p:cNvPr id="85" name="Google Shape;85;p10"/>
            <p:cNvCxnSpPr/>
            <p:nvPr/>
          </p:nvCxnSpPr>
          <p:spPr>
            <a:xfrm rot="-5400000">
              <a:off x="8343000" y="2571750"/>
              <a:ext cx="771600" cy="0"/>
            </a:xfrm>
            <a:prstGeom prst="straightConnector1">
              <a:avLst/>
            </a:prstGeom>
            <a:noFill/>
            <a:ln w="9525" cap="flat" cmpd="sng">
              <a:solidFill>
                <a:schemeClr val="dk1"/>
              </a:solidFill>
              <a:prstDash val="solid"/>
              <a:round/>
              <a:headEnd type="none" w="med" len="med"/>
              <a:tailEnd type="none" w="med" len="med"/>
            </a:ln>
          </p:spPr>
        </p:cxnSp>
        <p:grpSp>
          <p:nvGrpSpPr>
            <p:cNvPr id="86" name="Google Shape;86;p10"/>
            <p:cNvGrpSpPr/>
            <p:nvPr/>
          </p:nvGrpSpPr>
          <p:grpSpPr>
            <a:xfrm>
              <a:off x="2804975" y="221500"/>
              <a:ext cx="3559250" cy="104700"/>
              <a:chOff x="2805000" y="488200"/>
              <a:chExt cx="3559250" cy="104700"/>
            </a:xfrm>
          </p:grpSpPr>
          <p:sp>
            <p:nvSpPr>
              <p:cNvPr id="87" name="Google Shape;87;p10"/>
              <p:cNvSpPr/>
              <p:nvPr/>
            </p:nvSpPr>
            <p:spPr>
              <a:xfrm>
                <a:off x="4519675" y="488200"/>
                <a:ext cx="104700" cy="1047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 name="Google Shape;88;p10"/>
              <p:cNvCxnSpPr/>
              <p:nvPr/>
            </p:nvCxnSpPr>
            <p:spPr>
              <a:xfrm rot="10800000">
                <a:off x="2805000" y="540550"/>
                <a:ext cx="1557000" cy="0"/>
              </a:xfrm>
              <a:prstGeom prst="straightConnector1">
                <a:avLst/>
              </a:prstGeom>
              <a:noFill/>
              <a:ln w="9525" cap="flat" cmpd="sng">
                <a:solidFill>
                  <a:schemeClr val="dk1"/>
                </a:solidFill>
                <a:prstDash val="solid"/>
                <a:round/>
                <a:headEnd type="none" w="med" len="med"/>
                <a:tailEnd type="none" w="med" len="med"/>
              </a:ln>
            </p:spPr>
          </p:cxnSp>
          <p:cxnSp>
            <p:nvCxnSpPr>
              <p:cNvPr id="89" name="Google Shape;89;p10"/>
              <p:cNvCxnSpPr/>
              <p:nvPr/>
            </p:nvCxnSpPr>
            <p:spPr>
              <a:xfrm rot="10800000">
                <a:off x="4782050" y="540550"/>
                <a:ext cx="1582200" cy="0"/>
              </a:xfrm>
              <a:prstGeom prst="straightConnector1">
                <a:avLst/>
              </a:prstGeom>
              <a:noFill/>
              <a:ln w="9525" cap="flat" cmpd="sng">
                <a:solidFill>
                  <a:schemeClr val="dk1"/>
                </a:solidFill>
                <a:prstDash val="solid"/>
                <a:round/>
                <a:headEnd type="none" w="med" len="med"/>
                <a:tailEnd type="none" w="med" len="med"/>
              </a:ln>
            </p:spPr>
          </p:cxnSp>
        </p:grpSp>
        <p:grpSp>
          <p:nvGrpSpPr>
            <p:cNvPr id="90" name="Google Shape;90;p10"/>
            <p:cNvGrpSpPr/>
            <p:nvPr/>
          </p:nvGrpSpPr>
          <p:grpSpPr>
            <a:xfrm>
              <a:off x="2804975" y="4811450"/>
              <a:ext cx="3559250" cy="104700"/>
              <a:chOff x="2805000" y="488200"/>
              <a:chExt cx="3559250" cy="104700"/>
            </a:xfrm>
          </p:grpSpPr>
          <p:sp>
            <p:nvSpPr>
              <p:cNvPr id="91" name="Google Shape;91;p10"/>
              <p:cNvSpPr/>
              <p:nvPr/>
            </p:nvSpPr>
            <p:spPr>
              <a:xfrm>
                <a:off x="4519675" y="488200"/>
                <a:ext cx="104700" cy="1047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 name="Google Shape;92;p10"/>
              <p:cNvCxnSpPr/>
              <p:nvPr/>
            </p:nvCxnSpPr>
            <p:spPr>
              <a:xfrm rot="10800000">
                <a:off x="2805000" y="540550"/>
                <a:ext cx="1557000" cy="0"/>
              </a:xfrm>
              <a:prstGeom prst="straightConnector1">
                <a:avLst/>
              </a:prstGeom>
              <a:noFill/>
              <a:ln w="9525" cap="flat" cmpd="sng">
                <a:solidFill>
                  <a:schemeClr val="dk1"/>
                </a:solidFill>
                <a:prstDash val="solid"/>
                <a:round/>
                <a:headEnd type="none" w="med" len="med"/>
                <a:tailEnd type="none" w="med" len="med"/>
              </a:ln>
            </p:spPr>
          </p:cxnSp>
          <p:cxnSp>
            <p:nvCxnSpPr>
              <p:cNvPr id="93" name="Google Shape;93;p10"/>
              <p:cNvCxnSpPr/>
              <p:nvPr/>
            </p:nvCxnSpPr>
            <p:spPr>
              <a:xfrm rot="10800000">
                <a:off x="4782050" y="540550"/>
                <a:ext cx="1582200" cy="0"/>
              </a:xfrm>
              <a:prstGeom prst="straightConnector1">
                <a:avLst/>
              </a:prstGeom>
              <a:noFill/>
              <a:ln w="9525" cap="flat" cmpd="sng">
                <a:solidFill>
                  <a:schemeClr val="dk1"/>
                </a:solidFill>
                <a:prstDash val="solid"/>
                <a:round/>
                <a:headEnd type="none" w="med" len="med"/>
                <a:tailEnd type="none" w="med" len="med"/>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4"/>
        <p:cNvGrpSpPr/>
        <p:nvPr/>
      </p:nvGrpSpPr>
      <p:grpSpPr>
        <a:xfrm>
          <a:off x="0" y="0"/>
          <a:ext cx="0" cy="0"/>
          <a:chOff x="0" y="0"/>
          <a:chExt cx="0" cy="0"/>
        </a:xfrm>
      </p:grpSpPr>
      <p:sp>
        <p:nvSpPr>
          <p:cNvPr id="95" name="Google Shape;95;p11"/>
          <p:cNvSpPr txBox="1">
            <a:spLocks noGrp="1"/>
          </p:cNvSpPr>
          <p:nvPr>
            <p:ph type="title" hasCustomPrompt="1"/>
          </p:nvPr>
        </p:nvSpPr>
        <p:spPr>
          <a:xfrm>
            <a:off x="1284000" y="540000"/>
            <a:ext cx="6576000" cy="10974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6" name="Google Shape;96;p11"/>
          <p:cNvSpPr txBox="1">
            <a:spLocks noGrp="1"/>
          </p:cNvSpPr>
          <p:nvPr>
            <p:ph type="subTitle" idx="1"/>
          </p:nvPr>
        </p:nvSpPr>
        <p:spPr>
          <a:xfrm>
            <a:off x="1284000" y="1963050"/>
            <a:ext cx="6576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97" name="Google Shape;97;p11"/>
          <p:cNvGrpSpPr/>
          <p:nvPr/>
        </p:nvGrpSpPr>
        <p:grpSpPr>
          <a:xfrm>
            <a:off x="415200" y="221500"/>
            <a:ext cx="8313600" cy="2736050"/>
            <a:chOff x="415200" y="221500"/>
            <a:chExt cx="8313600" cy="2736050"/>
          </a:xfrm>
        </p:grpSpPr>
        <p:grpSp>
          <p:nvGrpSpPr>
            <p:cNvPr id="98" name="Google Shape;98;p11"/>
            <p:cNvGrpSpPr/>
            <p:nvPr/>
          </p:nvGrpSpPr>
          <p:grpSpPr>
            <a:xfrm>
              <a:off x="2804975" y="221500"/>
              <a:ext cx="3559250" cy="104700"/>
              <a:chOff x="2805000" y="488200"/>
              <a:chExt cx="3559250" cy="104700"/>
            </a:xfrm>
          </p:grpSpPr>
          <p:sp>
            <p:nvSpPr>
              <p:cNvPr id="99" name="Google Shape;99;p11"/>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 name="Google Shape;100;p11"/>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101" name="Google Shape;101;p11"/>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102" name="Google Shape;102;p11"/>
            <p:cNvGrpSpPr/>
            <p:nvPr/>
          </p:nvGrpSpPr>
          <p:grpSpPr>
            <a:xfrm>
              <a:off x="415200" y="2185950"/>
              <a:ext cx="8313600" cy="771600"/>
              <a:chOff x="415200" y="2185950"/>
              <a:chExt cx="8313600" cy="771600"/>
            </a:xfrm>
          </p:grpSpPr>
          <p:cxnSp>
            <p:nvCxnSpPr>
              <p:cNvPr id="103" name="Google Shape;103;p11"/>
              <p:cNvCxnSpPr/>
              <p:nvPr/>
            </p:nvCxnSpPr>
            <p:spPr>
              <a:xfrm rot="-5400000">
                <a:off x="294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104" name="Google Shape;104;p11"/>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65760"/>
            <a:ext cx="7704000" cy="5487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3000"/>
              <a:buFont typeface="Cinzel Decorative"/>
              <a:buNone/>
              <a:defRPr sz="3000">
                <a:solidFill>
                  <a:schemeClr val="lt1"/>
                </a:solidFill>
                <a:latin typeface="Cinzel Decorative"/>
                <a:ea typeface="Cinzel Decorative"/>
                <a:cs typeface="Cinzel Decorative"/>
                <a:sym typeface="Cinzel Decorative"/>
              </a:defRPr>
            </a:lvl1pPr>
            <a:lvl2pPr lvl="1"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2pPr>
            <a:lvl3pPr lvl="2"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3pPr>
            <a:lvl4pPr lvl="3"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4pPr>
            <a:lvl5pPr lvl="4"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5pPr>
            <a:lvl6pPr lvl="5"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6pPr>
            <a:lvl7pPr lvl="6"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7pPr>
            <a:lvl8pPr lvl="7"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8pPr>
            <a:lvl9pPr lvl="8" algn="ctr" rtl="0">
              <a:lnSpc>
                <a:spcPct val="100000"/>
              </a:lnSpc>
              <a:spcBef>
                <a:spcPts val="0"/>
              </a:spcBef>
              <a:spcAft>
                <a:spcPts val="0"/>
              </a:spcAft>
              <a:buClr>
                <a:schemeClr val="lt1"/>
              </a:buClr>
              <a:buSzPts val="3000"/>
              <a:buFont typeface="Cormorant Garamond"/>
              <a:buNone/>
              <a:defRPr sz="3000" b="1">
                <a:solidFill>
                  <a:schemeClr val="lt1"/>
                </a:solidFill>
                <a:latin typeface="Cormorant Garamond"/>
                <a:ea typeface="Cormorant Garamond"/>
                <a:cs typeface="Cormorant Garamond"/>
                <a:sym typeface="Cormorant Garamon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1pPr>
            <a:lvl2pPr marL="914400" lvl="1"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2pPr>
            <a:lvl3pPr marL="1371600" lvl="2"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3pPr>
            <a:lvl4pPr marL="1828800" lvl="3"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4pPr>
            <a:lvl5pPr marL="2286000" lvl="4"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5pPr>
            <a:lvl6pPr marL="2743200" lvl="5"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6pPr>
            <a:lvl7pPr marL="3200400" lvl="6"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7pPr>
            <a:lvl8pPr marL="3657600" lvl="7" indent="-317500">
              <a:lnSpc>
                <a:spcPct val="100000"/>
              </a:lnSpc>
              <a:spcBef>
                <a:spcPts val="1600"/>
              </a:spcBef>
              <a:spcAft>
                <a:spcPts val="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8pPr>
            <a:lvl9pPr marL="4114800" lvl="8" indent="-317500">
              <a:lnSpc>
                <a:spcPct val="100000"/>
              </a:lnSpc>
              <a:spcBef>
                <a:spcPts val="1600"/>
              </a:spcBef>
              <a:spcAft>
                <a:spcPts val="1600"/>
              </a:spcAft>
              <a:buClr>
                <a:schemeClr val="lt1"/>
              </a:buClr>
              <a:buSzPts val="1400"/>
              <a:buFont typeface="Josefin Sans Light"/>
              <a:buChar char="■"/>
              <a:defRPr>
                <a:solidFill>
                  <a:schemeClr val="lt1"/>
                </a:solidFill>
                <a:latin typeface="Josefin Sans Light"/>
                <a:ea typeface="Josefin Sans Light"/>
                <a:cs typeface="Josefin Sans Light"/>
                <a:sym typeface="Josefin Sans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4" r:id="rId14"/>
    <p:sldLayoutId id="2147483665" r:id="rId15"/>
    <p:sldLayoutId id="2147483666" r:id="rId16"/>
    <p:sldLayoutId id="2147483667" r:id="rId17"/>
    <p:sldLayoutId id="2147483669" r:id="rId18"/>
    <p:sldLayoutId id="2147483670"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57"/>
        <p:cNvGrpSpPr/>
        <p:nvPr/>
      </p:nvGrpSpPr>
      <p:grpSpPr>
        <a:xfrm>
          <a:off x="0" y="0"/>
          <a:ext cx="0" cy="0"/>
          <a:chOff x="0" y="0"/>
          <a:chExt cx="0" cy="0"/>
        </a:xfrm>
      </p:grpSpPr>
      <p:sp>
        <p:nvSpPr>
          <p:cNvPr id="258" name="Google Shape;258;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59" name="Google Shape;259;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slide" Target="slide23.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41.xml"/><Relationship Id="rId7" Type="http://schemas.openxmlformats.org/officeDocument/2006/relationships/slide" Target="slide50.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18.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35.xml"/><Relationship Id="rId11" Type="http://schemas.openxmlformats.org/officeDocument/2006/relationships/hyperlink" Target="http://bit.ly/33VAFh3" TargetMode="External"/><Relationship Id="rId5" Type="http://schemas.openxmlformats.org/officeDocument/2006/relationships/slide" Target="slide37.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38.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1.xml"/><Relationship Id="rId1" Type="http://schemas.openxmlformats.org/officeDocument/2006/relationships/slideLayout" Target="../slideLayouts/slideLayout12.xml"/><Relationship Id="rId4" Type="http://schemas.openxmlformats.org/officeDocument/2006/relationships/hyperlink" Target="https://colab.research.google.com/corgiredirector?site=https%3A%2F%2Fwww.linkedin.com%2Fin%2Fomarfernandez%2F"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8.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hyperlink" Target="https://docs.google.com/spreadsheets/d/1mM1NWeY2yiQFyI8s-BSL9op95Jl3Wk0l_LYHfAFOIK8/copy"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0.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6"/>
        <p:cNvGrpSpPr/>
        <p:nvPr/>
      </p:nvGrpSpPr>
      <p:grpSpPr>
        <a:xfrm>
          <a:off x="0" y="0"/>
          <a:ext cx="0" cy="0"/>
          <a:chOff x="0" y="0"/>
          <a:chExt cx="0" cy="0"/>
        </a:xfrm>
      </p:grpSpPr>
      <p:sp>
        <p:nvSpPr>
          <p:cNvPr id="267" name="Google Shape;267;p28"/>
          <p:cNvSpPr txBox="1">
            <a:spLocks noGrp="1"/>
          </p:cNvSpPr>
          <p:nvPr>
            <p:ph type="ctrTitle"/>
          </p:nvPr>
        </p:nvSpPr>
        <p:spPr>
          <a:xfrm>
            <a:off x="1520150" y="1535075"/>
            <a:ext cx="3940500" cy="6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reserva</a:t>
            </a:r>
            <a:endParaRPr dirty="0"/>
          </a:p>
        </p:txBody>
      </p:sp>
      <p:sp>
        <p:nvSpPr>
          <p:cNvPr id="269" name="Google Shape;269;p28"/>
          <p:cNvSpPr txBox="1">
            <a:spLocks noGrp="1"/>
          </p:cNvSpPr>
          <p:nvPr>
            <p:ph type="subTitle" idx="1"/>
          </p:nvPr>
        </p:nvSpPr>
        <p:spPr>
          <a:xfrm>
            <a:off x="3847575" y="2129754"/>
            <a:ext cx="3715598" cy="802200"/>
          </a:xfrm>
          <a:prstGeom prst="rect">
            <a:avLst/>
          </a:prstGeom>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6000" dirty="0">
                <a:solidFill>
                  <a:schemeClr val="lt1"/>
                </a:solidFill>
                <a:latin typeface="Cinzel Decorative"/>
                <a:ea typeface="Cinzel Decorative"/>
                <a:cs typeface="Cinzel Decorative"/>
                <a:sym typeface="Cinzel Decorative"/>
              </a:rPr>
              <a:t> HoteLes</a:t>
            </a:r>
            <a:endParaRPr sz="2900" dirty="0">
              <a:latin typeface="Cinzel Decorative"/>
              <a:ea typeface="Cinzel Decorative"/>
              <a:cs typeface="Cinzel Decorative"/>
              <a:sym typeface="Cinzel Decorative"/>
            </a:endParaRPr>
          </a:p>
        </p:txBody>
      </p:sp>
      <p:cxnSp>
        <p:nvCxnSpPr>
          <p:cNvPr id="270" name="Google Shape;270;p28"/>
          <p:cNvCxnSpPr/>
          <p:nvPr/>
        </p:nvCxnSpPr>
        <p:spPr>
          <a:xfrm>
            <a:off x="2585475" y="2568825"/>
            <a:ext cx="1234200" cy="0"/>
          </a:xfrm>
          <a:prstGeom prst="straightConnector1">
            <a:avLst/>
          </a:prstGeom>
          <a:noFill/>
          <a:ln w="9525" cap="flat" cmpd="sng">
            <a:solidFill>
              <a:schemeClr val="lt1"/>
            </a:solidFill>
            <a:prstDash val="solid"/>
            <a:round/>
            <a:headEnd type="none" w="med" len="med"/>
            <a:tailEnd type="none" w="med" len="med"/>
          </a:ln>
        </p:spPr>
      </p:cxnSp>
      <p:sp>
        <p:nvSpPr>
          <p:cNvPr id="272" name="Google Shape;272;p28"/>
          <p:cNvSpPr txBox="1">
            <a:spLocks noGrp="1"/>
          </p:cNvSpPr>
          <p:nvPr>
            <p:ph type="subTitle" idx="1"/>
          </p:nvPr>
        </p:nvSpPr>
        <p:spPr>
          <a:xfrm>
            <a:off x="1893600" y="2668900"/>
            <a:ext cx="2007039" cy="2673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800" dirty="0">
                <a:solidFill>
                  <a:schemeClr val="lt1"/>
                </a:solidFill>
                <a:latin typeface="Cinzel Decorative"/>
                <a:ea typeface="Cinzel Decorative"/>
                <a:cs typeface="Cinzel Decorative"/>
                <a:sym typeface="Cinzel Decorative"/>
              </a:rPr>
              <a:t>2015-2017</a:t>
            </a:r>
            <a:endParaRPr sz="1800" dirty="0">
              <a:latin typeface="Cinzel Decorative"/>
              <a:ea typeface="Cinzel Decorative"/>
              <a:cs typeface="Cinzel Decorative"/>
              <a:sym typeface="Cinzel Decorative"/>
            </a:endParaRPr>
          </a:p>
        </p:txBody>
      </p:sp>
      <p:sp>
        <p:nvSpPr>
          <p:cNvPr id="2" name="Google Shape;267;p28">
            <a:extLst>
              <a:ext uri="{FF2B5EF4-FFF2-40B4-BE49-F238E27FC236}">
                <a16:creationId xmlns:a16="http://schemas.microsoft.com/office/drawing/2014/main" id="{4B5011AC-079F-3D49-98C8-972E523EDCFB}"/>
              </a:ext>
            </a:extLst>
          </p:cNvPr>
          <p:cNvSpPr txBox="1">
            <a:spLocks/>
          </p:cNvSpPr>
          <p:nvPr/>
        </p:nvSpPr>
        <p:spPr>
          <a:xfrm>
            <a:off x="3202575" y="2050540"/>
            <a:ext cx="839450" cy="641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90000"/>
              </a:lnSpc>
              <a:spcBef>
                <a:spcPts val="0"/>
              </a:spcBef>
              <a:spcAft>
                <a:spcPts val="0"/>
              </a:spcAft>
              <a:buClr>
                <a:srgbClr val="191919"/>
              </a:buClr>
              <a:buSzPts val="5200"/>
              <a:buFont typeface="Cinzel Decorative"/>
              <a:buNone/>
              <a:defRPr sz="6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rgbClr val="191919"/>
              </a:buClr>
              <a:buSzPts val="5200"/>
              <a:buFont typeface="Cormorant Garamond"/>
              <a:buNone/>
              <a:defRPr sz="5200" b="1" i="0" u="none" strike="noStrike" cap="none">
                <a:solidFill>
                  <a:srgbClr val="191919"/>
                </a:solidFill>
                <a:latin typeface="Cormorant Garamond"/>
                <a:ea typeface="Cormorant Garamond"/>
                <a:cs typeface="Cormorant Garamond"/>
                <a:sym typeface="Cormorant Garamond"/>
              </a:defRPr>
            </a:lvl9pPr>
          </a:lstStyle>
          <a:p>
            <a:r>
              <a:rPr lang="es-AR" sz="2800" dirty="0"/>
              <a:t>de</a:t>
            </a:r>
          </a:p>
        </p:txBody>
      </p:sp>
      <p:sp>
        <p:nvSpPr>
          <p:cNvPr id="3" name="Google Shape;271;p28">
            <a:extLst>
              <a:ext uri="{FF2B5EF4-FFF2-40B4-BE49-F238E27FC236}">
                <a16:creationId xmlns:a16="http://schemas.microsoft.com/office/drawing/2014/main" id="{2DDF1940-7038-AB72-2CA2-FC804B39614D}"/>
              </a:ext>
            </a:extLst>
          </p:cNvPr>
          <p:cNvSpPr txBox="1">
            <a:spLocks/>
          </p:cNvSpPr>
          <p:nvPr/>
        </p:nvSpPr>
        <p:spPr>
          <a:xfrm>
            <a:off x="3157650" y="3189423"/>
            <a:ext cx="3133500" cy="40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Josefin Sans Light"/>
              <a:buNone/>
              <a:defRPr sz="1600" b="0" i="0" u="none" strike="noStrike" cap="none">
                <a:solidFill>
                  <a:schemeClr val="lt1"/>
                </a:solidFill>
                <a:latin typeface="Josefin Sans Light"/>
                <a:ea typeface="Josefin Sans Light"/>
                <a:cs typeface="Josefin Sans Light"/>
                <a:sym typeface="Josefin Sans Light"/>
              </a:defRPr>
            </a:lvl1pPr>
            <a:lvl2pPr marL="914400" marR="0" lvl="1"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2pPr>
            <a:lvl3pPr marL="1371600" marR="0" lvl="2"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3pPr>
            <a:lvl4pPr marL="1828800" marR="0" lvl="3"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4pPr>
            <a:lvl5pPr marL="2286000" marR="0" lvl="4"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5pPr>
            <a:lvl6pPr marL="2743200" marR="0" lvl="5"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6pPr>
            <a:lvl7pPr marL="3200400" marR="0" lvl="6"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7pPr>
            <a:lvl8pPr marL="3657600" marR="0" lvl="7"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8pPr>
            <a:lvl9pPr marL="4114800" marR="0" lvl="8"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9pPr>
          </a:lstStyle>
          <a:p>
            <a:pPr marL="0" indent="0">
              <a:lnSpc>
                <a:spcPct val="90000"/>
              </a:lnSpc>
            </a:pPr>
            <a:r>
              <a:rPr lang="es-AR" sz="2000" dirty="0"/>
              <a:t>PROYECTO</a:t>
            </a:r>
            <a:r>
              <a:rPr lang="es-AR" sz="1700" dirty="0"/>
              <a:t> FINAL</a:t>
            </a:r>
            <a:endParaRPr lang="es-AR" sz="100" dirty="0"/>
          </a:p>
        </p:txBody>
      </p:sp>
      <p:sp>
        <p:nvSpPr>
          <p:cNvPr id="8" name="Google Shape;268;p28">
            <a:extLst>
              <a:ext uri="{FF2B5EF4-FFF2-40B4-BE49-F238E27FC236}">
                <a16:creationId xmlns:a16="http://schemas.microsoft.com/office/drawing/2014/main" id="{9ACEE04F-DAC2-7460-9406-E8CB98EF1835}"/>
              </a:ext>
            </a:extLst>
          </p:cNvPr>
          <p:cNvSpPr txBox="1">
            <a:spLocks/>
          </p:cNvSpPr>
          <p:nvPr/>
        </p:nvSpPr>
        <p:spPr>
          <a:xfrm>
            <a:off x="1144800" y="4279225"/>
            <a:ext cx="7300800" cy="439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Josefin Sans Light"/>
              <a:buNone/>
              <a:defRPr sz="1600" b="0" i="0" u="none" strike="noStrike" cap="none">
                <a:solidFill>
                  <a:schemeClr val="lt1"/>
                </a:solidFill>
                <a:latin typeface="Josefin Sans Light"/>
                <a:ea typeface="Josefin Sans Light"/>
                <a:cs typeface="Josefin Sans Light"/>
                <a:sym typeface="Josefin Sans Light"/>
              </a:defRPr>
            </a:lvl1pPr>
            <a:lvl2pPr marL="914400" marR="0" lvl="1"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2pPr>
            <a:lvl3pPr marL="1371600" marR="0" lvl="2"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3pPr>
            <a:lvl4pPr marL="1828800" marR="0" lvl="3"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4pPr>
            <a:lvl5pPr marL="2286000" marR="0" lvl="4"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5pPr>
            <a:lvl6pPr marL="2743200" marR="0" lvl="5"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6pPr>
            <a:lvl7pPr marL="3200400" marR="0" lvl="6"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7pPr>
            <a:lvl8pPr marL="3657600" marR="0" lvl="7"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8pPr>
            <a:lvl9pPr marL="4114800" marR="0" lvl="8" indent="-317500" algn="ctr" rtl="0">
              <a:lnSpc>
                <a:spcPct val="100000"/>
              </a:lnSpc>
              <a:spcBef>
                <a:spcPts val="0"/>
              </a:spcBef>
              <a:spcAft>
                <a:spcPts val="0"/>
              </a:spcAft>
              <a:buClr>
                <a:schemeClr val="lt1"/>
              </a:buClr>
              <a:buSzPts val="1800"/>
              <a:buFont typeface="Josefin Sans Light"/>
              <a:buNone/>
              <a:defRPr sz="1800" b="0" i="0" u="none" strike="noStrike" cap="none">
                <a:solidFill>
                  <a:schemeClr val="lt1"/>
                </a:solidFill>
                <a:latin typeface="Josefin Sans Light"/>
                <a:ea typeface="Josefin Sans Light"/>
                <a:cs typeface="Josefin Sans Light"/>
                <a:sym typeface="Josefin Sans Light"/>
              </a:defRPr>
            </a:lvl9pPr>
          </a:lstStyle>
          <a:p>
            <a:pPr marL="0" indent="0"/>
            <a:r>
              <a:rPr lang="es-AR"/>
              <a:t>Autor: Omar Fernández | Comisión data science 46275 | CoderHouse | 2023-24</a:t>
            </a:r>
            <a:endParaRPr lang="es-A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19">
          <a:extLst>
            <a:ext uri="{FF2B5EF4-FFF2-40B4-BE49-F238E27FC236}">
              <a16:creationId xmlns:a16="http://schemas.microsoft.com/office/drawing/2014/main" id="{A35FBFF1-ADD5-061B-46A7-68E33F3540EA}"/>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294CD6CA-4400-7EBE-994D-BFFE90C35560}"/>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a:extLst>
              <a:ext uri="{FF2B5EF4-FFF2-40B4-BE49-F238E27FC236}">
                <a16:creationId xmlns:a16="http://schemas.microsoft.com/office/drawing/2014/main" id="{3645577F-4455-08D7-895D-44CD82C321DC}"/>
              </a:ext>
            </a:extLst>
          </p:cNvPr>
          <p:cNvSpPr txBox="1">
            <a:spLocks noGrp="1"/>
          </p:cNvSpPr>
          <p:nvPr>
            <p:ph type="title"/>
          </p:nvPr>
        </p:nvSpPr>
        <p:spPr>
          <a:xfrm>
            <a:off x="3367512" y="1747450"/>
            <a:ext cx="5265287" cy="82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effectLst>
                  <a:outerShdw blurRad="38100" dist="38100" dir="2700000" algn="tl">
                    <a:srgbClr val="000000">
                      <a:alpha val="43137"/>
                    </a:srgbClr>
                  </a:outerShdw>
                </a:effectLst>
              </a:rPr>
              <a:t>Análisis exploratorio de datos</a:t>
            </a:r>
            <a:endParaRPr sz="4400" dirty="0">
              <a:effectLst>
                <a:outerShdw blurRad="38100" dist="38100" dir="2700000" algn="tl">
                  <a:srgbClr val="000000">
                    <a:alpha val="43137"/>
                  </a:srgbClr>
                </a:outerShdw>
              </a:effectLst>
            </a:endParaRPr>
          </a:p>
        </p:txBody>
      </p:sp>
      <p:sp>
        <p:nvSpPr>
          <p:cNvPr id="321" name="Google Shape;321;p32">
            <a:extLst>
              <a:ext uri="{FF2B5EF4-FFF2-40B4-BE49-F238E27FC236}">
                <a16:creationId xmlns:a16="http://schemas.microsoft.com/office/drawing/2014/main" id="{11A93589-3297-0162-5A9C-107B7D8A7909}"/>
              </a:ext>
            </a:extLst>
          </p:cNvPr>
          <p:cNvSpPr txBox="1">
            <a:spLocks noGrp="1"/>
          </p:cNvSpPr>
          <p:nvPr>
            <p:ph type="subTitle" idx="1"/>
          </p:nvPr>
        </p:nvSpPr>
        <p:spPr>
          <a:xfrm>
            <a:off x="2286000" y="4428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Estadistica | Alcance | Audiencia | Límites</a:t>
            </a:r>
            <a:endParaRPr dirty="0">
              <a:effectLst>
                <a:outerShdw blurRad="38100" dist="38100" dir="2700000" algn="tl">
                  <a:srgbClr val="000000">
                    <a:alpha val="43137"/>
                  </a:srgbClr>
                </a:outerShdw>
              </a:effectLst>
            </a:endParaRPr>
          </a:p>
        </p:txBody>
      </p:sp>
      <p:sp>
        <p:nvSpPr>
          <p:cNvPr id="322" name="Google Shape;322;p32">
            <a:extLst>
              <a:ext uri="{FF2B5EF4-FFF2-40B4-BE49-F238E27FC236}">
                <a16:creationId xmlns:a16="http://schemas.microsoft.com/office/drawing/2014/main" id="{436E2749-B7CA-D3C4-2F75-83F07FA2CD32}"/>
              </a:ext>
            </a:extLst>
          </p:cNvPr>
          <p:cNvSpPr txBox="1">
            <a:spLocks noGrp="1"/>
          </p:cNvSpPr>
          <p:nvPr>
            <p:ph type="title" idx="2"/>
          </p:nvPr>
        </p:nvSpPr>
        <p:spPr>
          <a:xfrm>
            <a:off x="1029600" y="944610"/>
            <a:ext cx="2606400" cy="2031900"/>
          </a:xfrm>
          <a:prstGeom prst="rect">
            <a:avLst/>
          </a:prstGeom>
          <a:effectLst>
            <a:outerShdw blurRad="50800" dist="50800" dir="5400000" sx="17000" sy="17000" algn="ctr" rotWithShape="0">
              <a:schemeClr val="tx1"/>
            </a:outerShdw>
          </a:effectLst>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04</a:t>
            </a:r>
            <a:endParaRPr dirty="0">
              <a:effectLst>
                <a:outerShdw blurRad="38100" dist="38100" dir="2700000" algn="tl">
                  <a:srgbClr val="000000">
                    <a:alpha val="43137"/>
                  </a:srgbClr>
                </a:outerShdw>
              </a:effectLst>
            </a:endParaRPr>
          </a:p>
        </p:txBody>
      </p:sp>
      <p:cxnSp>
        <p:nvCxnSpPr>
          <p:cNvPr id="324" name="Google Shape;324;p32">
            <a:extLst>
              <a:ext uri="{FF2B5EF4-FFF2-40B4-BE49-F238E27FC236}">
                <a16:creationId xmlns:a16="http://schemas.microsoft.com/office/drawing/2014/main" id="{A3086140-55EF-F06A-69F7-9C54C3EC6E1E}"/>
              </a:ext>
            </a:extLst>
          </p:cNvPr>
          <p:cNvCxnSpPr/>
          <p:nvPr/>
        </p:nvCxnSpPr>
        <p:spPr>
          <a:xfrm>
            <a:off x="4385250" y="310365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462990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85" name="Google Shape;985;p52"/>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NUMBERS</a:t>
            </a:r>
            <a:endParaRPr dirty="0"/>
          </a:p>
        </p:txBody>
      </p:sp>
      <p:grpSp>
        <p:nvGrpSpPr>
          <p:cNvPr id="7" name="Grupo 6">
            <a:extLst>
              <a:ext uri="{FF2B5EF4-FFF2-40B4-BE49-F238E27FC236}">
                <a16:creationId xmlns:a16="http://schemas.microsoft.com/office/drawing/2014/main" id="{420223E0-E31C-1C37-0F64-6D6D473DB628}"/>
              </a:ext>
            </a:extLst>
          </p:cNvPr>
          <p:cNvGrpSpPr/>
          <p:nvPr/>
        </p:nvGrpSpPr>
        <p:grpSpPr>
          <a:xfrm>
            <a:off x="6173667" y="1234591"/>
            <a:ext cx="2827457" cy="2584933"/>
            <a:chOff x="3897193" y="1958237"/>
            <a:chExt cx="1094836" cy="1171916"/>
          </a:xfrm>
        </p:grpSpPr>
        <p:sp>
          <p:nvSpPr>
            <p:cNvPr id="8" name="Google Shape;3384;p64">
              <a:extLst>
                <a:ext uri="{FF2B5EF4-FFF2-40B4-BE49-F238E27FC236}">
                  <a16:creationId xmlns:a16="http://schemas.microsoft.com/office/drawing/2014/main" id="{FFD9DD31-CFA3-3D71-EA9B-8313FB95C443}"/>
                </a:ext>
              </a:extLst>
            </p:cNvPr>
            <p:cNvSpPr/>
            <p:nvPr/>
          </p:nvSpPr>
          <p:spPr>
            <a:xfrm>
              <a:off x="4623406" y="2334075"/>
              <a:ext cx="3327" cy="301"/>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86;p64">
              <a:extLst>
                <a:ext uri="{FF2B5EF4-FFF2-40B4-BE49-F238E27FC236}">
                  <a16:creationId xmlns:a16="http://schemas.microsoft.com/office/drawing/2014/main" id="{ED8BA495-96ED-2BFE-959D-F1E72E37E285}"/>
                </a:ext>
              </a:extLst>
            </p:cNvPr>
            <p:cNvSpPr/>
            <p:nvPr/>
          </p:nvSpPr>
          <p:spPr>
            <a:xfrm>
              <a:off x="4720721" y="2701450"/>
              <a:ext cx="74994" cy="47139"/>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391;p64">
              <a:extLst>
                <a:ext uri="{FF2B5EF4-FFF2-40B4-BE49-F238E27FC236}">
                  <a16:creationId xmlns:a16="http://schemas.microsoft.com/office/drawing/2014/main" id="{4DEF7BFA-0E5A-7371-9F34-6FAEB496B903}"/>
                </a:ext>
              </a:extLst>
            </p:cNvPr>
            <p:cNvSpPr/>
            <p:nvPr/>
          </p:nvSpPr>
          <p:spPr>
            <a:xfrm>
              <a:off x="4192129" y="2336433"/>
              <a:ext cx="4370" cy="6591"/>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392;p64">
              <a:extLst>
                <a:ext uri="{FF2B5EF4-FFF2-40B4-BE49-F238E27FC236}">
                  <a16:creationId xmlns:a16="http://schemas.microsoft.com/office/drawing/2014/main" id="{65FE9225-7DCD-73E1-D519-541AFAD64658}"/>
                </a:ext>
              </a:extLst>
            </p:cNvPr>
            <p:cNvSpPr/>
            <p:nvPr/>
          </p:nvSpPr>
          <p:spPr>
            <a:xfrm>
              <a:off x="4575270" y="2856943"/>
              <a:ext cx="35228" cy="12095"/>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97;p64">
              <a:extLst>
                <a:ext uri="{FF2B5EF4-FFF2-40B4-BE49-F238E27FC236}">
                  <a16:creationId xmlns:a16="http://schemas.microsoft.com/office/drawing/2014/main" id="{44919A86-2EDD-4842-523E-4380BF42C0C8}"/>
                </a:ext>
              </a:extLst>
            </p:cNvPr>
            <p:cNvSpPr/>
            <p:nvPr/>
          </p:nvSpPr>
          <p:spPr>
            <a:xfrm>
              <a:off x="4202819" y="2327934"/>
              <a:ext cx="4974" cy="3706"/>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398;p64">
              <a:extLst>
                <a:ext uri="{FF2B5EF4-FFF2-40B4-BE49-F238E27FC236}">
                  <a16:creationId xmlns:a16="http://schemas.microsoft.com/office/drawing/2014/main" id="{D254572D-546C-9F8A-69ED-54971FEF10F4}"/>
                </a:ext>
              </a:extLst>
            </p:cNvPr>
            <p:cNvSpPr/>
            <p:nvPr/>
          </p:nvSpPr>
          <p:spPr>
            <a:xfrm>
              <a:off x="4504544" y="2931266"/>
              <a:ext cx="4640" cy="1086"/>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400;p64">
              <a:extLst>
                <a:ext uri="{FF2B5EF4-FFF2-40B4-BE49-F238E27FC236}">
                  <a16:creationId xmlns:a16="http://schemas.microsoft.com/office/drawing/2014/main" id="{BDD52632-18F6-D7B8-72F6-6E7ADAF0CEDE}"/>
                </a:ext>
              </a:extLst>
            </p:cNvPr>
            <p:cNvSpPr/>
            <p:nvPr/>
          </p:nvSpPr>
          <p:spPr>
            <a:xfrm>
              <a:off x="4586465" y="2711559"/>
              <a:ext cx="258565" cy="142127"/>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53;p64">
              <a:extLst>
                <a:ext uri="{FF2B5EF4-FFF2-40B4-BE49-F238E27FC236}">
                  <a16:creationId xmlns:a16="http://schemas.microsoft.com/office/drawing/2014/main" id="{BE9489B5-F726-5E0A-4279-328E8B5056D3}"/>
                </a:ext>
              </a:extLst>
            </p:cNvPr>
            <p:cNvSpPr/>
            <p:nvPr/>
          </p:nvSpPr>
          <p:spPr>
            <a:xfrm>
              <a:off x="4225879" y="2950098"/>
              <a:ext cx="72171" cy="157780"/>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557;p64">
              <a:extLst>
                <a:ext uri="{FF2B5EF4-FFF2-40B4-BE49-F238E27FC236}">
                  <a16:creationId xmlns:a16="http://schemas.microsoft.com/office/drawing/2014/main" id="{53D0B938-2393-34AD-53FF-2718637F3FCA}"/>
                </a:ext>
              </a:extLst>
            </p:cNvPr>
            <p:cNvSpPr/>
            <p:nvPr/>
          </p:nvSpPr>
          <p:spPr>
            <a:xfrm>
              <a:off x="4052324" y="3003753"/>
              <a:ext cx="604" cy="1197"/>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563;p64">
              <a:extLst>
                <a:ext uri="{FF2B5EF4-FFF2-40B4-BE49-F238E27FC236}">
                  <a16:creationId xmlns:a16="http://schemas.microsoft.com/office/drawing/2014/main" id="{257FB3FB-E6DC-C956-0189-1FF21A727D5B}"/>
                </a:ext>
              </a:extLst>
            </p:cNvPr>
            <p:cNvSpPr/>
            <p:nvPr/>
          </p:nvSpPr>
          <p:spPr>
            <a:xfrm>
              <a:off x="4239896" y="2983683"/>
              <a:ext cx="134" cy="711"/>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564;p64">
              <a:extLst>
                <a:ext uri="{FF2B5EF4-FFF2-40B4-BE49-F238E27FC236}">
                  <a16:creationId xmlns:a16="http://schemas.microsoft.com/office/drawing/2014/main" id="{0A3146C7-15CB-D334-2BD5-0383719A309A}"/>
                </a:ext>
              </a:extLst>
            </p:cNvPr>
            <p:cNvSpPr/>
            <p:nvPr/>
          </p:nvSpPr>
          <p:spPr>
            <a:xfrm>
              <a:off x="4240231" y="2984993"/>
              <a:ext cx="168" cy="711"/>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565;p64">
              <a:extLst>
                <a:ext uri="{FF2B5EF4-FFF2-40B4-BE49-F238E27FC236}">
                  <a16:creationId xmlns:a16="http://schemas.microsoft.com/office/drawing/2014/main" id="{6DF6CB03-6668-67BE-3793-C07F3C4641EC}"/>
                </a:ext>
              </a:extLst>
            </p:cNvPr>
            <p:cNvSpPr/>
            <p:nvPr/>
          </p:nvSpPr>
          <p:spPr>
            <a:xfrm>
              <a:off x="4239760" y="2982111"/>
              <a:ext cx="168" cy="825"/>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566;p64">
              <a:extLst>
                <a:ext uri="{FF2B5EF4-FFF2-40B4-BE49-F238E27FC236}">
                  <a16:creationId xmlns:a16="http://schemas.microsoft.com/office/drawing/2014/main" id="{7A457EF5-FA4C-7F8A-B324-7008CB40DFE5}"/>
                </a:ext>
              </a:extLst>
            </p:cNvPr>
            <p:cNvSpPr/>
            <p:nvPr/>
          </p:nvSpPr>
          <p:spPr>
            <a:xfrm>
              <a:off x="4239659" y="2972151"/>
              <a:ext cx="35" cy="1235"/>
            </a:xfrm>
            <a:custGeom>
              <a:avLst/>
              <a:gdLst/>
              <a:ahLst/>
              <a:cxnLst/>
              <a:rect l="l" t="t" r="r" b="b"/>
              <a:pathLst>
                <a:path w="1" h="33" extrusionOk="0">
                  <a:moveTo>
                    <a:pt x="0" y="1"/>
                  </a:moveTo>
                  <a:lnTo>
                    <a:pt x="0"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567;p64">
              <a:extLst>
                <a:ext uri="{FF2B5EF4-FFF2-40B4-BE49-F238E27FC236}">
                  <a16:creationId xmlns:a16="http://schemas.microsoft.com/office/drawing/2014/main" id="{7B3ED3EF-8D3C-B02B-D164-4060409929E5}"/>
                </a:ext>
              </a:extLst>
            </p:cNvPr>
            <p:cNvSpPr/>
            <p:nvPr/>
          </p:nvSpPr>
          <p:spPr>
            <a:xfrm>
              <a:off x="4239659" y="2980539"/>
              <a:ext cx="35" cy="825"/>
            </a:xfrm>
            <a:custGeom>
              <a:avLst/>
              <a:gdLst/>
              <a:ahLst/>
              <a:cxnLst/>
              <a:rect l="l" t="t" r="r" b="b"/>
              <a:pathLst>
                <a:path w="1" h="22" extrusionOk="0">
                  <a:moveTo>
                    <a:pt x="0" y="1"/>
                  </a:moveTo>
                  <a:lnTo>
                    <a:pt x="0"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569;p64">
              <a:extLst>
                <a:ext uri="{FF2B5EF4-FFF2-40B4-BE49-F238E27FC236}">
                  <a16:creationId xmlns:a16="http://schemas.microsoft.com/office/drawing/2014/main" id="{D1A02562-D5F6-D21A-9FE5-39FD0FC64EAA}"/>
                </a:ext>
              </a:extLst>
            </p:cNvPr>
            <p:cNvSpPr/>
            <p:nvPr/>
          </p:nvSpPr>
          <p:spPr>
            <a:xfrm>
              <a:off x="4240936" y="2987353"/>
              <a:ext cx="168" cy="563"/>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571;p64">
              <a:extLst>
                <a:ext uri="{FF2B5EF4-FFF2-40B4-BE49-F238E27FC236}">
                  <a16:creationId xmlns:a16="http://schemas.microsoft.com/office/drawing/2014/main" id="{66F17104-5226-D6A1-0724-640ED68F6BAD}"/>
                </a:ext>
              </a:extLst>
            </p:cNvPr>
            <p:cNvSpPr/>
            <p:nvPr/>
          </p:nvSpPr>
          <p:spPr>
            <a:xfrm>
              <a:off x="4240466" y="2986305"/>
              <a:ext cx="270" cy="563"/>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572;p64">
              <a:extLst>
                <a:ext uri="{FF2B5EF4-FFF2-40B4-BE49-F238E27FC236}">
                  <a16:creationId xmlns:a16="http://schemas.microsoft.com/office/drawing/2014/main" id="{0551BF6F-E139-1C37-436B-C46D3B8B7504}"/>
                </a:ext>
              </a:extLst>
            </p:cNvPr>
            <p:cNvSpPr/>
            <p:nvPr/>
          </p:nvSpPr>
          <p:spPr>
            <a:xfrm>
              <a:off x="4239760" y="2969793"/>
              <a:ext cx="35" cy="1235"/>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573;p64">
              <a:extLst>
                <a:ext uri="{FF2B5EF4-FFF2-40B4-BE49-F238E27FC236}">
                  <a16:creationId xmlns:a16="http://schemas.microsoft.com/office/drawing/2014/main" id="{B76582A5-26E6-4396-1C3C-EFD1AE28224D}"/>
                </a:ext>
              </a:extLst>
            </p:cNvPr>
            <p:cNvSpPr/>
            <p:nvPr/>
          </p:nvSpPr>
          <p:spPr>
            <a:xfrm>
              <a:off x="4239525" y="2978703"/>
              <a:ext cx="35" cy="825"/>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574;p64">
              <a:extLst>
                <a:ext uri="{FF2B5EF4-FFF2-40B4-BE49-F238E27FC236}">
                  <a16:creationId xmlns:a16="http://schemas.microsoft.com/office/drawing/2014/main" id="{79027956-58E5-9405-6D0D-830317AD78CB}"/>
                </a:ext>
              </a:extLst>
            </p:cNvPr>
            <p:cNvSpPr/>
            <p:nvPr/>
          </p:nvSpPr>
          <p:spPr>
            <a:xfrm>
              <a:off x="4239525" y="2974511"/>
              <a:ext cx="35" cy="1086"/>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575;p64">
              <a:extLst>
                <a:ext uri="{FF2B5EF4-FFF2-40B4-BE49-F238E27FC236}">
                  <a16:creationId xmlns:a16="http://schemas.microsoft.com/office/drawing/2014/main" id="{E490FB4D-31D6-F8FB-D13E-37A26451A9FE}"/>
                </a:ext>
              </a:extLst>
            </p:cNvPr>
            <p:cNvSpPr/>
            <p:nvPr/>
          </p:nvSpPr>
          <p:spPr>
            <a:xfrm>
              <a:off x="4239525" y="2976607"/>
              <a:ext cx="35" cy="1086"/>
            </a:xfrm>
            <a:custGeom>
              <a:avLst/>
              <a:gdLst/>
              <a:ahLst/>
              <a:cxnLst/>
              <a:rect l="l" t="t" r="r" b="b"/>
              <a:pathLst>
                <a:path w="1" h="29" extrusionOk="0">
                  <a:moveTo>
                    <a:pt x="1"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576;p64">
              <a:extLst>
                <a:ext uri="{FF2B5EF4-FFF2-40B4-BE49-F238E27FC236}">
                  <a16:creationId xmlns:a16="http://schemas.microsoft.com/office/drawing/2014/main" id="{B48A673A-E212-6C53-6567-04A07E84E058}"/>
                </a:ext>
              </a:extLst>
            </p:cNvPr>
            <p:cNvSpPr/>
            <p:nvPr/>
          </p:nvSpPr>
          <p:spPr>
            <a:xfrm>
              <a:off x="4241308" y="2988288"/>
              <a:ext cx="270" cy="411"/>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577;p64">
              <a:extLst>
                <a:ext uri="{FF2B5EF4-FFF2-40B4-BE49-F238E27FC236}">
                  <a16:creationId xmlns:a16="http://schemas.microsoft.com/office/drawing/2014/main" id="{AC02046D-556F-A13F-D265-6215D9F709D5}"/>
                </a:ext>
              </a:extLst>
            </p:cNvPr>
            <p:cNvSpPr/>
            <p:nvPr/>
          </p:nvSpPr>
          <p:spPr>
            <a:xfrm>
              <a:off x="4239896" y="2967060"/>
              <a:ext cx="134" cy="1348"/>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578;p64">
              <a:extLst>
                <a:ext uri="{FF2B5EF4-FFF2-40B4-BE49-F238E27FC236}">
                  <a16:creationId xmlns:a16="http://schemas.microsoft.com/office/drawing/2014/main" id="{33A8E1E8-F425-612C-AF22-85B3738A26BA}"/>
                </a:ext>
              </a:extLst>
            </p:cNvPr>
            <p:cNvSpPr/>
            <p:nvPr/>
          </p:nvSpPr>
          <p:spPr>
            <a:xfrm>
              <a:off x="4240132" y="2964289"/>
              <a:ext cx="134" cy="1348"/>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579;p64">
              <a:extLst>
                <a:ext uri="{FF2B5EF4-FFF2-40B4-BE49-F238E27FC236}">
                  <a16:creationId xmlns:a16="http://schemas.microsoft.com/office/drawing/2014/main" id="{F6AA9C4C-F13E-7BCF-2D2D-A712751EFA7A}"/>
                </a:ext>
              </a:extLst>
            </p:cNvPr>
            <p:cNvSpPr/>
            <p:nvPr/>
          </p:nvSpPr>
          <p:spPr>
            <a:xfrm>
              <a:off x="4240466" y="2961294"/>
              <a:ext cx="168" cy="1462"/>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582;p64">
              <a:extLst>
                <a:ext uri="{FF2B5EF4-FFF2-40B4-BE49-F238E27FC236}">
                  <a16:creationId xmlns:a16="http://schemas.microsoft.com/office/drawing/2014/main" id="{4C8870F9-FF15-8653-A330-F7AC2A788E65}"/>
                </a:ext>
              </a:extLst>
            </p:cNvPr>
            <p:cNvSpPr/>
            <p:nvPr/>
          </p:nvSpPr>
          <p:spPr>
            <a:xfrm>
              <a:off x="4302385" y="3055794"/>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583;p64">
              <a:extLst>
                <a:ext uri="{FF2B5EF4-FFF2-40B4-BE49-F238E27FC236}">
                  <a16:creationId xmlns:a16="http://schemas.microsoft.com/office/drawing/2014/main" id="{B483D9FD-0D6B-8793-0310-D6154564870C}"/>
                </a:ext>
              </a:extLst>
            </p:cNvPr>
            <p:cNvSpPr/>
            <p:nvPr/>
          </p:nvSpPr>
          <p:spPr>
            <a:xfrm>
              <a:off x="4284032" y="3074403"/>
              <a:ext cx="1074" cy="1197"/>
            </a:xfrm>
            <a:custGeom>
              <a:avLst/>
              <a:gdLst/>
              <a:ahLst/>
              <a:cxnLst/>
              <a:rect l="l" t="t" r="r" b="b"/>
              <a:pathLst>
                <a:path w="32" h="32" extrusionOk="0">
                  <a:moveTo>
                    <a:pt x="0" y="32"/>
                  </a:moveTo>
                  <a:lnTo>
                    <a:pt x="3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584;p64">
              <a:extLst>
                <a:ext uri="{FF2B5EF4-FFF2-40B4-BE49-F238E27FC236}">
                  <a16:creationId xmlns:a16="http://schemas.microsoft.com/office/drawing/2014/main" id="{448F94BA-2B2C-20D9-2556-9A243D7BD1DD}"/>
                </a:ext>
              </a:extLst>
            </p:cNvPr>
            <p:cNvSpPr/>
            <p:nvPr/>
          </p:nvSpPr>
          <p:spPr>
            <a:xfrm>
              <a:off x="4285545" y="3073468"/>
              <a:ext cx="270" cy="449"/>
            </a:xfrm>
            <a:custGeom>
              <a:avLst/>
              <a:gdLst/>
              <a:ahLst/>
              <a:cxnLst/>
              <a:rect l="l" t="t" r="r" b="b"/>
              <a:pathLst>
                <a:path w="8" h="12" extrusionOk="0">
                  <a:moveTo>
                    <a:pt x="1" y="1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85;p64">
              <a:extLst>
                <a:ext uri="{FF2B5EF4-FFF2-40B4-BE49-F238E27FC236}">
                  <a16:creationId xmlns:a16="http://schemas.microsoft.com/office/drawing/2014/main" id="{FCB47D76-C586-ED2B-3F2F-080A018A2C5E}"/>
                </a:ext>
              </a:extLst>
            </p:cNvPr>
            <p:cNvSpPr/>
            <p:nvPr/>
          </p:nvSpPr>
          <p:spPr>
            <a:xfrm>
              <a:off x="4302486" y="3052651"/>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86;p64">
              <a:extLst>
                <a:ext uri="{FF2B5EF4-FFF2-40B4-BE49-F238E27FC236}">
                  <a16:creationId xmlns:a16="http://schemas.microsoft.com/office/drawing/2014/main" id="{80210061-5862-0339-F9AC-D9BADBBE1280}"/>
                </a:ext>
              </a:extLst>
            </p:cNvPr>
            <p:cNvSpPr/>
            <p:nvPr/>
          </p:nvSpPr>
          <p:spPr>
            <a:xfrm>
              <a:off x="4293207" y="3065868"/>
              <a:ext cx="134" cy="39"/>
            </a:xfrm>
            <a:custGeom>
              <a:avLst/>
              <a:gdLst/>
              <a:ahLst/>
              <a:cxnLst/>
              <a:rect l="l" t="t" r="r" b="b"/>
              <a:pathLst>
                <a:path w="4" h="1" extrusionOk="0">
                  <a:moveTo>
                    <a:pt x="0" y="1"/>
                  </a:moveTo>
                  <a:lnTo>
                    <a:pt x="0" y="1"/>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87;p64">
              <a:extLst>
                <a:ext uri="{FF2B5EF4-FFF2-40B4-BE49-F238E27FC236}">
                  <a16:creationId xmlns:a16="http://schemas.microsoft.com/office/drawing/2014/main" id="{40C28720-BBC2-258E-2423-753DA4C3DC35}"/>
                </a:ext>
              </a:extLst>
            </p:cNvPr>
            <p:cNvSpPr/>
            <p:nvPr/>
          </p:nvSpPr>
          <p:spPr>
            <a:xfrm>
              <a:off x="4293779" y="3065606"/>
              <a:ext cx="740" cy="188"/>
            </a:xfrm>
            <a:custGeom>
              <a:avLst/>
              <a:gdLst/>
              <a:ahLst/>
              <a:cxnLst/>
              <a:rect l="l" t="t" r="r" b="b"/>
              <a:pathLst>
                <a:path w="22" h="5" extrusionOk="0">
                  <a:moveTo>
                    <a:pt x="1" y="4"/>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88;p64">
              <a:extLst>
                <a:ext uri="{FF2B5EF4-FFF2-40B4-BE49-F238E27FC236}">
                  <a16:creationId xmlns:a16="http://schemas.microsoft.com/office/drawing/2014/main" id="{45BE3922-3AC3-44F0-E555-D40400C9DCB5}"/>
                </a:ext>
              </a:extLst>
            </p:cNvPr>
            <p:cNvSpPr/>
            <p:nvPr/>
          </p:nvSpPr>
          <p:spPr>
            <a:xfrm>
              <a:off x="4293442" y="306586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591;p64">
              <a:extLst>
                <a:ext uri="{FF2B5EF4-FFF2-40B4-BE49-F238E27FC236}">
                  <a16:creationId xmlns:a16="http://schemas.microsoft.com/office/drawing/2014/main" id="{2A519CAC-C992-EB00-35E0-AA1F535AC65E}"/>
                </a:ext>
              </a:extLst>
            </p:cNvPr>
            <p:cNvSpPr/>
            <p:nvPr/>
          </p:nvSpPr>
          <p:spPr>
            <a:xfrm>
              <a:off x="4302385" y="3054336"/>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92;p64">
              <a:extLst>
                <a:ext uri="{FF2B5EF4-FFF2-40B4-BE49-F238E27FC236}">
                  <a16:creationId xmlns:a16="http://schemas.microsoft.com/office/drawing/2014/main" id="{1BB580FA-C944-53C8-61A1-9D27CB91BD84}"/>
                </a:ext>
              </a:extLst>
            </p:cNvPr>
            <p:cNvSpPr/>
            <p:nvPr/>
          </p:nvSpPr>
          <p:spPr>
            <a:xfrm>
              <a:off x="4302620" y="305066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252;p64">
              <a:extLst>
                <a:ext uri="{FF2B5EF4-FFF2-40B4-BE49-F238E27FC236}">
                  <a16:creationId xmlns:a16="http://schemas.microsoft.com/office/drawing/2014/main" id="{30647BFC-3D75-36EC-11E4-8A77DD78B926}"/>
                </a:ext>
              </a:extLst>
            </p:cNvPr>
            <p:cNvSpPr/>
            <p:nvPr/>
          </p:nvSpPr>
          <p:spPr>
            <a:xfrm>
              <a:off x="4725193" y="3008319"/>
              <a:ext cx="20539" cy="31900"/>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53;p64">
              <a:extLst>
                <a:ext uri="{FF2B5EF4-FFF2-40B4-BE49-F238E27FC236}">
                  <a16:creationId xmlns:a16="http://schemas.microsoft.com/office/drawing/2014/main" id="{3B1B961C-DD6D-B0E1-A2CB-D9E7C21C5643}"/>
                </a:ext>
              </a:extLst>
            </p:cNvPr>
            <p:cNvSpPr/>
            <p:nvPr/>
          </p:nvSpPr>
          <p:spPr>
            <a:xfrm>
              <a:off x="4733897" y="2951071"/>
              <a:ext cx="118661" cy="106857"/>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254;p64">
              <a:extLst>
                <a:ext uri="{FF2B5EF4-FFF2-40B4-BE49-F238E27FC236}">
                  <a16:creationId xmlns:a16="http://schemas.microsoft.com/office/drawing/2014/main" id="{712BBC10-3850-5257-B2EE-B65BFE32FC7C}"/>
                </a:ext>
              </a:extLst>
            </p:cNvPr>
            <p:cNvSpPr/>
            <p:nvPr/>
          </p:nvSpPr>
          <p:spPr>
            <a:xfrm>
              <a:off x="4746167" y="3006224"/>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55;p64">
              <a:extLst>
                <a:ext uri="{FF2B5EF4-FFF2-40B4-BE49-F238E27FC236}">
                  <a16:creationId xmlns:a16="http://schemas.microsoft.com/office/drawing/2014/main" id="{C81035F0-285B-88BC-39C2-7EBE2C3ACAC4}"/>
                </a:ext>
              </a:extLst>
            </p:cNvPr>
            <p:cNvSpPr/>
            <p:nvPr/>
          </p:nvSpPr>
          <p:spPr>
            <a:xfrm>
              <a:off x="4744051" y="3025918"/>
              <a:ext cx="470" cy="563"/>
            </a:xfrm>
            <a:custGeom>
              <a:avLst/>
              <a:gdLst/>
              <a:ahLst/>
              <a:cxnLst/>
              <a:rect l="l" t="t" r="r" b="b"/>
              <a:pathLst>
                <a:path w="14" h="15" extrusionOk="0">
                  <a:moveTo>
                    <a:pt x="0" y="1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56;p64">
              <a:extLst>
                <a:ext uri="{FF2B5EF4-FFF2-40B4-BE49-F238E27FC236}">
                  <a16:creationId xmlns:a16="http://schemas.microsoft.com/office/drawing/2014/main" id="{4C34AF83-2DCB-2DBB-B818-49D758BE3C44}"/>
                </a:ext>
              </a:extLst>
            </p:cNvPr>
            <p:cNvSpPr/>
            <p:nvPr/>
          </p:nvSpPr>
          <p:spPr>
            <a:xfrm>
              <a:off x="4748757" y="3009629"/>
              <a:ext cx="35" cy="301"/>
            </a:xfrm>
            <a:custGeom>
              <a:avLst/>
              <a:gdLst/>
              <a:ahLst/>
              <a:cxnLst/>
              <a:rect l="l" t="t" r="r" b="b"/>
              <a:pathLst>
                <a:path w="1" h="8" extrusionOk="0">
                  <a:moveTo>
                    <a:pt x="0"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57;p64">
              <a:extLst>
                <a:ext uri="{FF2B5EF4-FFF2-40B4-BE49-F238E27FC236}">
                  <a16:creationId xmlns:a16="http://schemas.microsoft.com/office/drawing/2014/main" id="{C6F669F4-AFCB-9EDF-AE76-6A8AC75C6617}"/>
                </a:ext>
              </a:extLst>
            </p:cNvPr>
            <p:cNvSpPr/>
            <p:nvPr/>
          </p:nvSpPr>
          <p:spPr>
            <a:xfrm>
              <a:off x="4748386" y="3009105"/>
              <a:ext cx="168" cy="188"/>
            </a:xfrm>
            <a:custGeom>
              <a:avLst/>
              <a:gdLst/>
              <a:ahLst/>
              <a:cxnLst/>
              <a:rect l="l" t="t" r="r" b="b"/>
              <a:pathLst>
                <a:path w="5" h="5" extrusionOk="0">
                  <a:moveTo>
                    <a:pt x="4"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58;p64">
              <a:extLst>
                <a:ext uri="{FF2B5EF4-FFF2-40B4-BE49-F238E27FC236}">
                  <a16:creationId xmlns:a16="http://schemas.microsoft.com/office/drawing/2014/main" id="{DA97EC54-5C5E-B8D3-8B11-4C6D81A2DCC4}"/>
                </a:ext>
              </a:extLst>
            </p:cNvPr>
            <p:cNvSpPr/>
            <p:nvPr/>
          </p:nvSpPr>
          <p:spPr>
            <a:xfrm>
              <a:off x="4743345" y="3004390"/>
              <a:ext cx="604" cy="449"/>
            </a:xfrm>
            <a:custGeom>
              <a:avLst/>
              <a:gdLst/>
              <a:ahLst/>
              <a:cxnLst/>
              <a:rect l="l" t="t" r="r" b="b"/>
              <a:pathLst>
                <a:path w="18" h="12" extrusionOk="0">
                  <a:moveTo>
                    <a:pt x="18"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59;p64">
              <a:extLst>
                <a:ext uri="{FF2B5EF4-FFF2-40B4-BE49-F238E27FC236}">
                  <a16:creationId xmlns:a16="http://schemas.microsoft.com/office/drawing/2014/main" id="{03A7C69F-4E0B-2FBA-4E27-46DD7533060E}"/>
                </a:ext>
              </a:extLst>
            </p:cNvPr>
            <p:cNvSpPr/>
            <p:nvPr/>
          </p:nvSpPr>
          <p:spPr>
            <a:xfrm>
              <a:off x="4744756" y="3025130"/>
              <a:ext cx="369" cy="411"/>
            </a:xfrm>
            <a:custGeom>
              <a:avLst/>
              <a:gdLst/>
              <a:ahLst/>
              <a:cxnLst/>
              <a:rect l="l" t="t" r="r" b="b"/>
              <a:pathLst>
                <a:path w="11" h="11" extrusionOk="0">
                  <a:moveTo>
                    <a:pt x="0" y="11"/>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60;p64">
              <a:extLst>
                <a:ext uri="{FF2B5EF4-FFF2-40B4-BE49-F238E27FC236}">
                  <a16:creationId xmlns:a16="http://schemas.microsoft.com/office/drawing/2014/main" id="{97D7F160-78E6-80BD-F27B-E65FA6C3313E}"/>
                </a:ext>
              </a:extLst>
            </p:cNvPr>
            <p:cNvSpPr/>
            <p:nvPr/>
          </p:nvSpPr>
          <p:spPr>
            <a:xfrm>
              <a:off x="4745932" y="3023671"/>
              <a:ext cx="505" cy="411"/>
            </a:xfrm>
            <a:custGeom>
              <a:avLst/>
              <a:gdLst/>
              <a:ahLst/>
              <a:cxnLst/>
              <a:rect l="l" t="t" r="r" b="b"/>
              <a:pathLst>
                <a:path w="15" h="11" extrusionOk="0">
                  <a:moveTo>
                    <a:pt x="0" y="1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61;p64">
              <a:extLst>
                <a:ext uri="{FF2B5EF4-FFF2-40B4-BE49-F238E27FC236}">
                  <a16:creationId xmlns:a16="http://schemas.microsoft.com/office/drawing/2014/main" id="{925A37C8-FD9C-0E1B-BB85-9E8D801F3EF6}"/>
                </a:ext>
              </a:extLst>
            </p:cNvPr>
            <p:cNvSpPr/>
            <p:nvPr/>
          </p:nvSpPr>
          <p:spPr>
            <a:xfrm>
              <a:off x="4744152" y="3004801"/>
              <a:ext cx="604" cy="411"/>
            </a:xfrm>
            <a:custGeom>
              <a:avLst/>
              <a:gdLst/>
              <a:ahLst/>
              <a:cxnLst/>
              <a:rect l="l" t="t" r="r" b="b"/>
              <a:pathLst>
                <a:path w="18" h="11" extrusionOk="0">
                  <a:moveTo>
                    <a:pt x="18"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262;p64">
              <a:extLst>
                <a:ext uri="{FF2B5EF4-FFF2-40B4-BE49-F238E27FC236}">
                  <a16:creationId xmlns:a16="http://schemas.microsoft.com/office/drawing/2014/main" id="{948BEEC3-5DA1-F94F-D44F-9EE59A186A80}"/>
                </a:ext>
              </a:extLst>
            </p:cNvPr>
            <p:cNvSpPr/>
            <p:nvPr/>
          </p:nvSpPr>
          <p:spPr>
            <a:xfrm>
              <a:off x="4744858" y="3005325"/>
              <a:ext cx="1109" cy="825"/>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63;p64">
              <a:extLst>
                <a:ext uri="{FF2B5EF4-FFF2-40B4-BE49-F238E27FC236}">
                  <a16:creationId xmlns:a16="http://schemas.microsoft.com/office/drawing/2014/main" id="{934A7796-0BC5-2789-CD8D-08D88D69263B}"/>
                </a:ext>
              </a:extLst>
            </p:cNvPr>
            <p:cNvSpPr/>
            <p:nvPr/>
          </p:nvSpPr>
          <p:spPr>
            <a:xfrm>
              <a:off x="4748051" y="3008468"/>
              <a:ext cx="134" cy="301"/>
            </a:xfrm>
            <a:custGeom>
              <a:avLst/>
              <a:gdLst/>
              <a:ahLst/>
              <a:cxnLst/>
              <a:rect l="l" t="t" r="r" b="b"/>
              <a:pathLst>
                <a:path w="4" h="8" extrusionOk="0">
                  <a:moveTo>
                    <a:pt x="4"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64;p64">
              <a:extLst>
                <a:ext uri="{FF2B5EF4-FFF2-40B4-BE49-F238E27FC236}">
                  <a16:creationId xmlns:a16="http://schemas.microsoft.com/office/drawing/2014/main" id="{986831E5-8B0C-D54C-1D9F-2DE322C6569C}"/>
                </a:ext>
              </a:extLst>
            </p:cNvPr>
            <p:cNvSpPr/>
            <p:nvPr/>
          </p:nvSpPr>
          <p:spPr>
            <a:xfrm>
              <a:off x="4747680" y="3007944"/>
              <a:ext cx="270" cy="301"/>
            </a:xfrm>
            <a:custGeom>
              <a:avLst/>
              <a:gdLst/>
              <a:ahLst/>
              <a:cxnLst/>
              <a:rect l="l" t="t" r="r" b="b"/>
              <a:pathLst>
                <a:path w="8" h="8" extrusionOk="0">
                  <a:moveTo>
                    <a:pt x="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65;p64">
              <a:extLst>
                <a:ext uri="{FF2B5EF4-FFF2-40B4-BE49-F238E27FC236}">
                  <a16:creationId xmlns:a16="http://schemas.microsoft.com/office/drawing/2014/main" id="{75CC885F-5465-4268-D367-EA373082B081}"/>
                </a:ext>
              </a:extLst>
            </p:cNvPr>
            <p:cNvSpPr/>
            <p:nvPr/>
          </p:nvSpPr>
          <p:spPr>
            <a:xfrm>
              <a:off x="4747210" y="3007271"/>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66;p64">
              <a:extLst>
                <a:ext uri="{FF2B5EF4-FFF2-40B4-BE49-F238E27FC236}">
                  <a16:creationId xmlns:a16="http://schemas.microsoft.com/office/drawing/2014/main" id="{D47CF5E8-6B45-672D-25E9-A4D7EB620B4C}"/>
                </a:ext>
              </a:extLst>
            </p:cNvPr>
            <p:cNvSpPr/>
            <p:nvPr/>
          </p:nvSpPr>
          <p:spPr>
            <a:xfrm>
              <a:off x="4745328" y="3024195"/>
              <a:ext cx="505" cy="563"/>
            </a:xfrm>
            <a:custGeom>
              <a:avLst/>
              <a:gdLst/>
              <a:ahLst/>
              <a:cxnLst/>
              <a:rect l="l" t="t" r="r" b="b"/>
              <a:pathLst>
                <a:path w="15" h="15" extrusionOk="0">
                  <a:moveTo>
                    <a:pt x="1" y="15"/>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67;p64">
              <a:extLst>
                <a:ext uri="{FF2B5EF4-FFF2-40B4-BE49-F238E27FC236}">
                  <a16:creationId xmlns:a16="http://schemas.microsoft.com/office/drawing/2014/main" id="{24CA4DFD-D156-D3E7-C19B-0E77ABF1B7FD}"/>
                </a:ext>
              </a:extLst>
            </p:cNvPr>
            <p:cNvSpPr/>
            <p:nvPr/>
          </p:nvSpPr>
          <p:spPr>
            <a:xfrm>
              <a:off x="4736621" y="3036251"/>
              <a:ext cx="839" cy="1497"/>
            </a:xfrm>
            <a:custGeom>
              <a:avLst/>
              <a:gdLst/>
              <a:ahLst/>
              <a:cxnLst/>
              <a:rect l="l" t="t" r="r" b="b"/>
              <a:pathLst>
                <a:path w="25" h="40" extrusionOk="0">
                  <a:moveTo>
                    <a:pt x="0" y="39"/>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68;p64">
              <a:extLst>
                <a:ext uri="{FF2B5EF4-FFF2-40B4-BE49-F238E27FC236}">
                  <a16:creationId xmlns:a16="http://schemas.microsoft.com/office/drawing/2014/main" id="{08335C49-298B-17E8-30BE-ABBAC6D7B11A}"/>
                </a:ext>
              </a:extLst>
            </p:cNvPr>
            <p:cNvSpPr/>
            <p:nvPr/>
          </p:nvSpPr>
          <p:spPr>
            <a:xfrm>
              <a:off x="4735546" y="3037823"/>
              <a:ext cx="975" cy="1759"/>
            </a:xfrm>
            <a:custGeom>
              <a:avLst/>
              <a:gdLst/>
              <a:ahLst/>
              <a:cxnLst/>
              <a:rect l="l" t="t" r="r" b="b"/>
              <a:pathLst>
                <a:path w="29" h="47" extrusionOk="0">
                  <a:moveTo>
                    <a:pt x="1" y="46"/>
                  </a:moveTo>
                  <a:lnTo>
                    <a:pt x="2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69;p64">
              <a:extLst>
                <a:ext uri="{FF2B5EF4-FFF2-40B4-BE49-F238E27FC236}">
                  <a16:creationId xmlns:a16="http://schemas.microsoft.com/office/drawing/2014/main" id="{D07C3A87-E23A-AA2C-9C11-96E5DD0D5A32}"/>
                </a:ext>
              </a:extLst>
            </p:cNvPr>
            <p:cNvSpPr/>
            <p:nvPr/>
          </p:nvSpPr>
          <p:spPr>
            <a:xfrm>
              <a:off x="4733897" y="3041493"/>
              <a:ext cx="639" cy="1086"/>
            </a:xfrm>
            <a:custGeom>
              <a:avLst/>
              <a:gdLst/>
              <a:ahLst/>
              <a:cxnLst/>
              <a:rect l="l" t="t" r="r" b="b"/>
              <a:pathLst>
                <a:path w="19" h="29" extrusionOk="0">
                  <a:moveTo>
                    <a:pt x="1" y="29"/>
                  </a:moveTo>
                  <a:lnTo>
                    <a:pt x="1" y="29"/>
                  </a:ln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70;p64">
              <a:extLst>
                <a:ext uri="{FF2B5EF4-FFF2-40B4-BE49-F238E27FC236}">
                  <a16:creationId xmlns:a16="http://schemas.microsoft.com/office/drawing/2014/main" id="{2BBC47B7-F0BB-5BF7-68BD-08E72C08BD29}"/>
                </a:ext>
              </a:extLst>
            </p:cNvPr>
            <p:cNvSpPr/>
            <p:nvPr/>
          </p:nvSpPr>
          <p:spPr>
            <a:xfrm>
              <a:off x="4743209" y="3026815"/>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71;p64">
              <a:extLst>
                <a:ext uri="{FF2B5EF4-FFF2-40B4-BE49-F238E27FC236}">
                  <a16:creationId xmlns:a16="http://schemas.microsoft.com/office/drawing/2014/main" id="{DF5B48BC-086C-F6CE-ED86-BC08DACE351D}"/>
                </a:ext>
              </a:extLst>
            </p:cNvPr>
            <p:cNvSpPr/>
            <p:nvPr/>
          </p:nvSpPr>
          <p:spPr>
            <a:xfrm>
              <a:off x="4737663" y="3034679"/>
              <a:ext cx="740" cy="1086"/>
            </a:xfrm>
            <a:custGeom>
              <a:avLst/>
              <a:gdLst/>
              <a:ahLst/>
              <a:cxnLst/>
              <a:rect l="l" t="t" r="r" b="b"/>
              <a:pathLst>
                <a:path w="22" h="29" extrusionOk="0">
                  <a:moveTo>
                    <a:pt x="1" y="29"/>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72;p64">
              <a:extLst>
                <a:ext uri="{FF2B5EF4-FFF2-40B4-BE49-F238E27FC236}">
                  <a16:creationId xmlns:a16="http://schemas.microsoft.com/office/drawing/2014/main" id="{292CFABE-8F7C-2CF9-78DD-2D59411EE05B}"/>
                </a:ext>
              </a:extLst>
            </p:cNvPr>
            <p:cNvSpPr/>
            <p:nvPr/>
          </p:nvSpPr>
          <p:spPr>
            <a:xfrm>
              <a:off x="4746739" y="3006748"/>
              <a:ext cx="270" cy="301"/>
            </a:xfrm>
            <a:custGeom>
              <a:avLst/>
              <a:gdLst/>
              <a:ahLst/>
              <a:cxnLst/>
              <a:rect l="l" t="t" r="r" b="b"/>
              <a:pathLst>
                <a:path w="8" h="8" extrusionOk="0">
                  <a:moveTo>
                    <a:pt x="1" y="1"/>
                  </a:moveTo>
                  <a:lnTo>
                    <a:pt x="8"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73;p64">
              <a:extLst>
                <a:ext uri="{FF2B5EF4-FFF2-40B4-BE49-F238E27FC236}">
                  <a16:creationId xmlns:a16="http://schemas.microsoft.com/office/drawing/2014/main" id="{8C2F1161-B234-CB8B-C75C-EE24C8CDC761}"/>
                </a:ext>
              </a:extLst>
            </p:cNvPr>
            <p:cNvSpPr/>
            <p:nvPr/>
          </p:nvSpPr>
          <p:spPr>
            <a:xfrm>
              <a:off x="4742369" y="3028014"/>
              <a:ext cx="639" cy="673"/>
            </a:xfrm>
            <a:custGeom>
              <a:avLst/>
              <a:gdLst/>
              <a:ahLst/>
              <a:cxnLst/>
              <a:rect l="l" t="t" r="r" b="b"/>
              <a:pathLst>
                <a:path w="19" h="18" extrusionOk="0">
                  <a:moveTo>
                    <a:pt x="1" y="18"/>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74;p64">
              <a:extLst>
                <a:ext uri="{FF2B5EF4-FFF2-40B4-BE49-F238E27FC236}">
                  <a16:creationId xmlns:a16="http://schemas.microsoft.com/office/drawing/2014/main" id="{9A85FCF4-1601-E1A4-1C32-B6BF6901AD93}"/>
                </a:ext>
              </a:extLst>
            </p:cNvPr>
            <p:cNvSpPr/>
            <p:nvPr/>
          </p:nvSpPr>
          <p:spPr>
            <a:xfrm>
              <a:off x="4741562" y="3029175"/>
              <a:ext cx="604" cy="825"/>
            </a:xfrm>
            <a:custGeom>
              <a:avLst/>
              <a:gdLst/>
              <a:ahLst/>
              <a:cxnLst/>
              <a:rect l="l" t="t" r="r" b="b"/>
              <a:pathLst>
                <a:path w="18" h="22" extrusionOk="0">
                  <a:moveTo>
                    <a:pt x="0" y="22"/>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275;p64">
              <a:extLst>
                <a:ext uri="{FF2B5EF4-FFF2-40B4-BE49-F238E27FC236}">
                  <a16:creationId xmlns:a16="http://schemas.microsoft.com/office/drawing/2014/main" id="{20388CE3-5376-18CD-2B9E-4F1FBF88F135}"/>
                </a:ext>
              </a:extLst>
            </p:cNvPr>
            <p:cNvSpPr/>
            <p:nvPr/>
          </p:nvSpPr>
          <p:spPr>
            <a:xfrm>
              <a:off x="4740622" y="3030485"/>
              <a:ext cx="604" cy="825"/>
            </a:xfrm>
            <a:custGeom>
              <a:avLst/>
              <a:gdLst/>
              <a:ahLst/>
              <a:cxnLst/>
              <a:rect l="l" t="t" r="r" b="b"/>
              <a:pathLst>
                <a:path w="18" h="22" extrusionOk="0">
                  <a:moveTo>
                    <a:pt x="0" y="22"/>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276;p64">
              <a:extLst>
                <a:ext uri="{FF2B5EF4-FFF2-40B4-BE49-F238E27FC236}">
                  <a16:creationId xmlns:a16="http://schemas.microsoft.com/office/drawing/2014/main" id="{A6CFF252-5134-D2EA-721B-88975F7344ED}"/>
                </a:ext>
              </a:extLst>
            </p:cNvPr>
            <p:cNvSpPr/>
            <p:nvPr/>
          </p:nvSpPr>
          <p:spPr>
            <a:xfrm>
              <a:off x="4739681" y="3031795"/>
              <a:ext cx="604" cy="973"/>
            </a:xfrm>
            <a:custGeom>
              <a:avLst/>
              <a:gdLst/>
              <a:ahLst/>
              <a:cxnLst/>
              <a:rect l="l" t="t" r="r" b="b"/>
              <a:pathLst>
                <a:path w="18" h="26" extrusionOk="0">
                  <a:moveTo>
                    <a:pt x="0" y="25"/>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277;p64">
              <a:extLst>
                <a:ext uri="{FF2B5EF4-FFF2-40B4-BE49-F238E27FC236}">
                  <a16:creationId xmlns:a16="http://schemas.microsoft.com/office/drawing/2014/main" id="{835B4EA9-C159-B251-0DAE-18F8870F36E7}"/>
                </a:ext>
              </a:extLst>
            </p:cNvPr>
            <p:cNvSpPr/>
            <p:nvPr/>
          </p:nvSpPr>
          <p:spPr>
            <a:xfrm>
              <a:off x="4738740" y="3033256"/>
              <a:ext cx="604" cy="935"/>
            </a:xfrm>
            <a:custGeom>
              <a:avLst/>
              <a:gdLst/>
              <a:ahLst/>
              <a:cxnLst/>
              <a:rect l="l" t="t" r="r" b="b"/>
              <a:pathLst>
                <a:path w="18" h="25" extrusionOk="0">
                  <a:moveTo>
                    <a:pt x="0" y="25"/>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278;p64">
              <a:extLst>
                <a:ext uri="{FF2B5EF4-FFF2-40B4-BE49-F238E27FC236}">
                  <a16:creationId xmlns:a16="http://schemas.microsoft.com/office/drawing/2014/main" id="{BE8FB4A6-08E7-AAE6-D82E-27455C4CC54C}"/>
                </a:ext>
              </a:extLst>
            </p:cNvPr>
            <p:cNvSpPr/>
            <p:nvPr/>
          </p:nvSpPr>
          <p:spPr>
            <a:xfrm>
              <a:off x="4734605" y="3039547"/>
              <a:ext cx="975" cy="1610"/>
            </a:xfrm>
            <a:custGeom>
              <a:avLst/>
              <a:gdLst/>
              <a:ahLst/>
              <a:cxnLst/>
              <a:rect l="l" t="t" r="r" b="b"/>
              <a:pathLst>
                <a:path w="29" h="43" extrusionOk="0">
                  <a:moveTo>
                    <a:pt x="1" y="42"/>
                  </a:moveTo>
                  <a:lnTo>
                    <a:pt x="2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279;p64">
              <a:extLst>
                <a:ext uri="{FF2B5EF4-FFF2-40B4-BE49-F238E27FC236}">
                  <a16:creationId xmlns:a16="http://schemas.microsoft.com/office/drawing/2014/main" id="{343D5D80-44B6-5361-E8C9-48AB2D64F979}"/>
                </a:ext>
              </a:extLst>
            </p:cNvPr>
            <p:cNvSpPr/>
            <p:nvPr/>
          </p:nvSpPr>
          <p:spPr>
            <a:xfrm>
              <a:off x="4740017" y="3003601"/>
              <a:ext cx="975" cy="188"/>
            </a:xfrm>
            <a:custGeom>
              <a:avLst/>
              <a:gdLst/>
              <a:ahLst/>
              <a:cxnLst/>
              <a:rect l="l" t="t" r="r" b="b"/>
              <a:pathLst>
                <a:path w="29" h="5" extrusionOk="0">
                  <a:moveTo>
                    <a:pt x="29"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280;p64">
              <a:extLst>
                <a:ext uri="{FF2B5EF4-FFF2-40B4-BE49-F238E27FC236}">
                  <a16:creationId xmlns:a16="http://schemas.microsoft.com/office/drawing/2014/main" id="{477D1293-6C39-EE49-6E55-AEC134DC8EA2}"/>
                </a:ext>
              </a:extLst>
            </p:cNvPr>
            <p:cNvSpPr/>
            <p:nvPr/>
          </p:nvSpPr>
          <p:spPr>
            <a:xfrm>
              <a:off x="4741193" y="3003753"/>
              <a:ext cx="874" cy="301"/>
            </a:xfrm>
            <a:custGeom>
              <a:avLst/>
              <a:gdLst/>
              <a:ahLst/>
              <a:cxnLst/>
              <a:rect l="l" t="t" r="r" b="b"/>
              <a:pathLst>
                <a:path w="26" h="8" extrusionOk="0">
                  <a:moveTo>
                    <a:pt x="25"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281;p64">
              <a:extLst>
                <a:ext uri="{FF2B5EF4-FFF2-40B4-BE49-F238E27FC236}">
                  <a16:creationId xmlns:a16="http://schemas.microsoft.com/office/drawing/2014/main" id="{0DEE2E11-6812-1BD0-2073-1F3076CD253A}"/>
                </a:ext>
              </a:extLst>
            </p:cNvPr>
            <p:cNvSpPr/>
            <p:nvPr/>
          </p:nvSpPr>
          <p:spPr>
            <a:xfrm>
              <a:off x="4738839" y="3003339"/>
              <a:ext cx="975" cy="188"/>
            </a:xfrm>
            <a:custGeom>
              <a:avLst/>
              <a:gdLst/>
              <a:ahLst/>
              <a:cxnLst/>
              <a:rect l="l" t="t" r="r" b="b"/>
              <a:pathLst>
                <a:path w="29" h="5" extrusionOk="0">
                  <a:moveTo>
                    <a:pt x="29"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282;p64">
              <a:extLst>
                <a:ext uri="{FF2B5EF4-FFF2-40B4-BE49-F238E27FC236}">
                  <a16:creationId xmlns:a16="http://schemas.microsoft.com/office/drawing/2014/main" id="{A9329994-688C-6CBC-F79C-13E94CD1E44E}"/>
                </a:ext>
              </a:extLst>
            </p:cNvPr>
            <p:cNvSpPr/>
            <p:nvPr/>
          </p:nvSpPr>
          <p:spPr>
            <a:xfrm>
              <a:off x="4742268" y="3004125"/>
              <a:ext cx="740" cy="301"/>
            </a:xfrm>
            <a:custGeom>
              <a:avLst/>
              <a:gdLst/>
              <a:ahLst/>
              <a:cxnLst/>
              <a:rect l="l" t="t" r="r" b="b"/>
              <a:pathLst>
                <a:path w="22" h="8" extrusionOk="0">
                  <a:moveTo>
                    <a:pt x="21"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4309;p64">
              <a:extLst>
                <a:ext uri="{FF2B5EF4-FFF2-40B4-BE49-F238E27FC236}">
                  <a16:creationId xmlns:a16="http://schemas.microsoft.com/office/drawing/2014/main" id="{88082B39-6ED6-3ED3-14C6-466A0DC92E79}"/>
                </a:ext>
              </a:extLst>
            </p:cNvPr>
            <p:cNvSpPr/>
            <p:nvPr/>
          </p:nvSpPr>
          <p:spPr>
            <a:xfrm>
              <a:off x="4722739" y="3059578"/>
              <a:ext cx="4739" cy="19433"/>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4310;p64">
              <a:extLst>
                <a:ext uri="{FF2B5EF4-FFF2-40B4-BE49-F238E27FC236}">
                  <a16:creationId xmlns:a16="http://schemas.microsoft.com/office/drawing/2014/main" id="{B431711B-9789-8C8B-D9BE-B699E8E902B9}"/>
                </a:ext>
              </a:extLst>
            </p:cNvPr>
            <p:cNvSpPr/>
            <p:nvPr/>
          </p:nvSpPr>
          <p:spPr>
            <a:xfrm>
              <a:off x="4707310" y="3042803"/>
              <a:ext cx="21918" cy="72936"/>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4313;p64">
              <a:extLst>
                <a:ext uri="{FF2B5EF4-FFF2-40B4-BE49-F238E27FC236}">
                  <a16:creationId xmlns:a16="http://schemas.microsoft.com/office/drawing/2014/main" id="{7FBBABF9-6D19-E873-EBB3-E998FA328FBE}"/>
                </a:ext>
              </a:extLst>
            </p:cNvPr>
            <p:cNvSpPr/>
            <p:nvPr/>
          </p:nvSpPr>
          <p:spPr>
            <a:xfrm>
              <a:off x="4727446" y="305459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4314;p64">
              <a:extLst>
                <a:ext uri="{FF2B5EF4-FFF2-40B4-BE49-F238E27FC236}">
                  <a16:creationId xmlns:a16="http://schemas.microsoft.com/office/drawing/2014/main" id="{073EBEA9-BF90-B297-22B7-F423BD788DE2}"/>
                </a:ext>
              </a:extLst>
            </p:cNvPr>
            <p:cNvSpPr/>
            <p:nvPr/>
          </p:nvSpPr>
          <p:spPr>
            <a:xfrm>
              <a:off x="4723680" y="3055122"/>
              <a:ext cx="134" cy="39"/>
            </a:xfrm>
            <a:custGeom>
              <a:avLst/>
              <a:gdLst/>
              <a:ahLst/>
              <a:cxnLst/>
              <a:rect l="l" t="t" r="r" b="b"/>
              <a:pathLst>
                <a:path w="4" h="1" extrusionOk="0">
                  <a:moveTo>
                    <a:pt x="0" y="1"/>
                  </a:moveTo>
                  <a:lnTo>
                    <a:pt x="0" y="1"/>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4315;p64">
              <a:extLst>
                <a:ext uri="{FF2B5EF4-FFF2-40B4-BE49-F238E27FC236}">
                  <a16:creationId xmlns:a16="http://schemas.microsoft.com/office/drawing/2014/main" id="{B78B87A2-B34B-92BF-F5BE-C45782C29DEC}"/>
                </a:ext>
              </a:extLst>
            </p:cNvPr>
            <p:cNvSpPr/>
            <p:nvPr/>
          </p:nvSpPr>
          <p:spPr>
            <a:xfrm>
              <a:off x="4724385" y="305486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4321;p64">
              <a:extLst>
                <a:ext uri="{FF2B5EF4-FFF2-40B4-BE49-F238E27FC236}">
                  <a16:creationId xmlns:a16="http://schemas.microsoft.com/office/drawing/2014/main" id="{C2642D7E-541F-E69A-9903-C3EBACBC6F25}"/>
                </a:ext>
              </a:extLst>
            </p:cNvPr>
            <p:cNvSpPr/>
            <p:nvPr/>
          </p:nvSpPr>
          <p:spPr>
            <a:xfrm>
              <a:off x="4723915" y="3055009"/>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4322;p64">
              <a:extLst>
                <a:ext uri="{FF2B5EF4-FFF2-40B4-BE49-F238E27FC236}">
                  <a16:creationId xmlns:a16="http://schemas.microsoft.com/office/drawing/2014/main" id="{B285BB53-5846-D29F-30AA-DB0AFCAB824E}"/>
                </a:ext>
              </a:extLst>
            </p:cNvPr>
            <p:cNvSpPr/>
            <p:nvPr/>
          </p:nvSpPr>
          <p:spPr>
            <a:xfrm>
              <a:off x="4724856" y="305474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4325;p64">
              <a:extLst>
                <a:ext uri="{FF2B5EF4-FFF2-40B4-BE49-F238E27FC236}">
                  <a16:creationId xmlns:a16="http://schemas.microsoft.com/office/drawing/2014/main" id="{25064FA9-700E-650F-C95B-2A16BEA71AA0}"/>
                </a:ext>
              </a:extLst>
            </p:cNvPr>
            <p:cNvSpPr/>
            <p:nvPr/>
          </p:nvSpPr>
          <p:spPr>
            <a:xfrm>
              <a:off x="4722133" y="3041642"/>
              <a:ext cx="72540" cy="88511"/>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4326;p64">
              <a:extLst>
                <a:ext uri="{FF2B5EF4-FFF2-40B4-BE49-F238E27FC236}">
                  <a16:creationId xmlns:a16="http://schemas.microsoft.com/office/drawing/2014/main" id="{69CC72AD-4CB5-2891-9F83-543998462A68}"/>
                </a:ext>
              </a:extLst>
            </p:cNvPr>
            <p:cNvSpPr/>
            <p:nvPr/>
          </p:nvSpPr>
          <p:spPr>
            <a:xfrm>
              <a:off x="4781700" y="3041642"/>
              <a:ext cx="7430" cy="423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4327;p64">
              <a:extLst>
                <a:ext uri="{FF2B5EF4-FFF2-40B4-BE49-F238E27FC236}">
                  <a16:creationId xmlns:a16="http://schemas.microsoft.com/office/drawing/2014/main" id="{F3D17180-D692-5C44-027C-D65CD66EDA48}"/>
                </a:ext>
              </a:extLst>
            </p:cNvPr>
            <p:cNvSpPr/>
            <p:nvPr/>
          </p:nvSpPr>
          <p:spPr>
            <a:xfrm>
              <a:off x="4753092" y="3060251"/>
              <a:ext cx="1446" cy="1086"/>
            </a:xfrm>
            <a:custGeom>
              <a:avLst/>
              <a:gdLst/>
              <a:ahLst/>
              <a:cxnLst/>
              <a:rect l="l" t="t" r="r" b="b"/>
              <a:pathLst>
                <a:path w="43" h="29" extrusionOk="0">
                  <a:moveTo>
                    <a:pt x="1" y="28"/>
                  </a:moveTo>
                  <a:lnTo>
                    <a:pt x="4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4328;p64">
              <a:extLst>
                <a:ext uri="{FF2B5EF4-FFF2-40B4-BE49-F238E27FC236}">
                  <a16:creationId xmlns:a16="http://schemas.microsoft.com/office/drawing/2014/main" id="{06C04911-A99E-22DD-6263-DE08BCCDB57E}"/>
                </a:ext>
              </a:extLst>
            </p:cNvPr>
            <p:cNvSpPr/>
            <p:nvPr/>
          </p:nvSpPr>
          <p:spPr>
            <a:xfrm>
              <a:off x="4731679" y="3061037"/>
              <a:ext cx="35" cy="149"/>
            </a:xfrm>
            <a:custGeom>
              <a:avLst/>
              <a:gdLst/>
              <a:ahLst/>
              <a:cxnLst/>
              <a:rect l="l" t="t" r="r" b="b"/>
              <a:pathLst>
                <a:path w="1" h="4" extrusionOk="0">
                  <a:moveTo>
                    <a:pt x="0"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330;p64">
              <a:extLst>
                <a:ext uri="{FF2B5EF4-FFF2-40B4-BE49-F238E27FC236}">
                  <a16:creationId xmlns:a16="http://schemas.microsoft.com/office/drawing/2014/main" id="{006BAE5C-12B1-2FB8-48D5-B4D49A2FC036}"/>
                </a:ext>
              </a:extLst>
            </p:cNvPr>
            <p:cNvSpPr/>
            <p:nvPr/>
          </p:nvSpPr>
          <p:spPr>
            <a:xfrm>
              <a:off x="4732385" y="3054860"/>
              <a:ext cx="134" cy="1086"/>
            </a:xfrm>
            <a:custGeom>
              <a:avLst/>
              <a:gdLst/>
              <a:ahLst/>
              <a:cxnLst/>
              <a:rect l="l" t="t" r="r" b="b"/>
              <a:pathLst>
                <a:path w="4" h="29" extrusionOk="0">
                  <a:moveTo>
                    <a:pt x="4" y="1"/>
                  </a:moveTo>
                  <a:lnTo>
                    <a:pt x="4" y="1"/>
                  </a:lnTo>
                  <a:lnTo>
                    <a:pt x="0" y="29"/>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4331;p64">
              <a:extLst>
                <a:ext uri="{FF2B5EF4-FFF2-40B4-BE49-F238E27FC236}">
                  <a16:creationId xmlns:a16="http://schemas.microsoft.com/office/drawing/2014/main" id="{EAE56E00-8341-DE48-BEEC-EC21DE8EA3D6}"/>
                </a:ext>
              </a:extLst>
            </p:cNvPr>
            <p:cNvSpPr/>
            <p:nvPr/>
          </p:nvSpPr>
          <p:spPr>
            <a:xfrm>
              <a:off x="4730605" y="3061674"/>
              <a:ext cx="874" cy="10520"/>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4339;p64">
              <a:extLst>
                <a:ext uri="{FF2B5EF4-FFF2-40B4-BE49-F238E27FC236}">
                  <a16:creationId xmlns:a16="http://schemas.microsoft.com/office/drawing/2014/main" id="{5E178FEE-5FD4-35A8-CD8D-CDDF351F7D44}"/>
                </a:ext>
              </a:extLst>
            </p:cNvPr>
            <p:cNvSpPr/>
            <p:nvPr/>
          </p:nvSpPr>
          <p:spPr>
            <a:xfrm>
              <a:off x="4731914" y="3059203"/>
              <a:ext cx="35" cy="673"/>
            </a:xfrm>
            <a:custGeom>
              <a:avLst/>
              <a:gdLst/>
              <a:ahLst/>
              <a:cxnLst/>
              <a:rect l="l" t="t" r="r" b="b"/>
              <a:pathLst>
                <a:path w="1" h="18" extrusionOk="0">
                  <a:moveTo>
                    <a:pt x="0" y="18"/>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361;p64">
              <a:extLst>
                <a:ext uri="{FF2B5EF4-FFF2-40B4-BE49-F238E27FC236}">
                  <a16:creationId xmlns:a16="http://schemas.microsoft.com/office/drawing/2014/main" id="{BC0DB4A8-BE1B-1668-83CE-BBDF2541AFA4}"/>
                </a:ext>
              </a:extLst>
            </p:cNvPr>
            <p:cNvSpPr/>
            <p:nvPr/>
          </p:nvSpPr>
          <p:spPr>
            <a:xfrm>
              <a:off x="4815011" y="2795352"/>
              <a:ext cx="118525" cy="5747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362;p64">
              <a:extLst>
                <a:ext uri="{FF2B5EF4-FFF2-40B4-BE49-F238E27FC236}">
                  <a16:creationId xmlns:a16="http://schemas.microsoft.com/office/drawing/2014/main" id="{6BC6329C-DC0D-E89F-7B93-E293A21148FD}"/>
                </a:ext>
              </a:extLst>
            </p:cNvPr>
            <p:cNvSpPr/>
            <p:nvPr/>
          </p:nvSpPr>
          <p:spPr>
            <a:xfrm>
              <a:off x="4561858" y="2833506"/>
              <a:ext cx="47228" cy="32388"/>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363;p64">
              <a:extLst>
                <a:ext uri="{FF2B5EF4-FFF2-40B4-BE49-F238E27FC236}">
                  <a16:creationId xmlns:a16="http://schemas.microsoft.com/office/drawing/2014/main" id="{CD371F5A-1B3F-3C3E-F359-ABD404883F39}"/>
                </a:ext>
              </a:extLst>
            </p:cNvPr>
            <p:cNvSpPr/>
            <p:nvPr/>
          </p:nvSpPr>
          <p:spPr>
            <a:xfrm>
              <a:off x="4561286" y="2834366"/>
              <a:ext cx="337426" cy="14321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364;p64">
              <a:extLst>
                <a:ext uri="{FF2B5EF4-FFF2-40B4-BE49-F238E27FC236}">
                  <a16:creationId xmlns:a16="http://schemas.microsoft.com/office/drawing/2014/main" id="{3E4FDA57-679D-7249-575D-648707876E2A}"/>
                </a:ext>
              </a:extLst>
            </p:cNvPr>
            <p:cNvSpPr/>
            <p:nvPr/>
          </p:nvSpPr>
          <p:spPr>
            <a:xfrm>
              <a:off x="4745563" y="2971103"/>
              <a:ext cx="168" cy="563"/>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4365;p64">
              <a:extLst>
                <a:ext uri="{FF2B5EF4-FFF2-40B4-BE49-F238E27FC236}">
                  <a16:creationId xmlns:a16="http://schemas.microsoft.com/office/drawing/2014/main" id="{1DCE4088-9043-C239-3E58-0B6250719F8C}"/>
                </a:ext>
              </a:extLst>
            </p:cNvPr>
            <p:cNvSpPr/>
            <p:nvPr/>
          </p:nvSpPr>
          <p:spPr>
            <a:xfrm>
              <a:off x="4745932" y="2969531"/>
              <a:ext cx="35" cy="563"/>
            </a:xfrm>
            <a:custGeom>
              <a:avLst/>
              <a:gdLst/>
              <a:ahLst/>
              <a:cxnLst/>
              <a:rect l="l" t="t" r="r" b="b"/>
              <a:pathLst>
                <a:path w="1" h="15" extrusionOk="0">
                  <a:moveTo>
                    <a:pt x="0"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366;p64">
              <a:extLst>
                <a:ext uri="{FF2B5EF4-FFF2-40B4-BE49-F238E27FC236}">
                  <a16:creationId xmlns:a16="http://schemas.microsoft.com/office/drawing/2014/main" id="{8B0A9D9F-F926-DD50-30C6-C00057661DFE}"/>
                </a:ext>
              </a:extLst>
            </p:cNvPr>
            <p:cNvSpPr/>
            <p:nvPr/>
          </p:nvSpPr>
          <p:spPr>
            <a:xfrm>
              <a:off x="4746167" y="2967846"/>
              <a:ext cx="35" cy="673"/>
            </a:xfrm>
            <a:custGeom>
              <a:avLst/>
              <a:gdLst/>
              <a:ahLst/>
              <a:cxnLst/>
              <a:rect l="l" t="t" r="r" b="b"/>
              <a:pathLst>
                <a:path w="1" h="18" extrusionOk="0">
                  <a:moveTo>
                    <a:pt x="0" y="0"/>
                  </a:moveTo>
                  <a:lnTo>
                    <a:pt x="0"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367;p64">
              <a:extLst>
                <a:ext uri="{FF2B5EF4-FFF2-40B4-BE49-F238E27FC236}">
                  <a16:creationId xmlns:a16="http://schemas.microsoft.com/office/drawing/2014/main" id="{9BBB698F-A429-EA57-779E-582E58E4EFA9}"/>
                </a:ext>
              </a:extLst>
            </p:cNvPr>
            <p:cNvSpPr/>
            <p:nvPr/>
          </p:nvSpPr>
          <p:spPr>
            <a:xfrm>
              <a:off x="4746034" y="2968745"/>
              <a:ext cx="35" cy="563"/>
            </a:xfrm>
            <a:custGeom>
              <a:avLst/>
              <a:gdLst/>
              <a:ahLst/>
              <a:cxnLst/>
              <a:rect l="l" t="t" r="r" b="b"/>
              <a:pathLst>
                <a:path w="1" h="15" extrusionOk="0">
                  <a:moveTo>
                    <a:pt x="1" y="1"/>
                  </a:moveTo>
                  <a:lnTo>
                    <a:pt x="1"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4368;p64">
              <a:extLst>
                <a:ext uri="{FF2B5EF4-FFF2-40B4-BE49-F238E27FC236}">
                  <a16:creationId xmlns:a16="http://schemas.microsoft.com/office/drawing/2014/main" id="{AEB85C7D-0872-4931-0EBF-A1B15C03015E}"/>
                </a:ext>
              </a:extLst>
            </p:cNvPr>
            <p:cNvSpPr/>
            <p:nvPr/>
          </p:nvSpPr>
          <p:spPr>
            <a:xfrm>
              <a:off x="4745697" y="2970317"/>
              <a:ext cx="134" cy="563"/>
            </a:xfrm>
            <a:custGeom>
              <a:avLst/>
              <a:gdLst/>
              <a:ahLst/>
              <a:cxnLst/>
              <a:rect l="l" t="t" r="r" b="b"/>
              <a:pathLst>
                <a:path w="4" h="15" extrusionOk="0">
                  <a:moveTo>
                    <a:pt x="4"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4369;p64">
              <a:extLst>
                <a:ext uri="{FF2B5EF4-FFF2-40B4-BE49-F238E27FC236}">
                  <a16:creationId xmlns:a16="http://schemas.microsoft.com/office/drawing/2014/main" id="{B8D1168B-B2E1-7752-C94B-5DFECC496421}"/>
                </a:ext>
              </a:extLst>
            </p:cNvPr>
            <p:cNvSpPr/>
            <p:nvPr/>
          </p:nvSpPr>
          <p:spPr>
            <a:xfrm>
              <a:off x="4744991" y="2971778"/>
              <a:ext cx="505" cy="1462"/>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4370;p64">
              <a:extLst>
                <a:ext uri="{FF2B5EF4-FFF2-40B4-BE49-F238E27FC236}">
                  <a16:creationId xmlns:a16="http://schemas.microsoft.com/office/drawing/2014/main" id="{62E94D1E-06C4-4340-1FCD-68617BBF8205}"/>
                </a:ext>
              </a:extLst>
            </p:cNvPr>
            <p:cNvSpPr/>
            <p:nvPr/>
          </p:nvSpPr>
          <p:spPr>
            <a:xfrm>
              <a:off x="4741092" y="2976494"/>
              <a:ext cx="975" cy="411"/>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4371;p64">
              <a:extLst>
                <a:ext uri="{FF2B5EF4-FFF2-40B4-BE49-F238E27FC236}">
                  <a16:creationId xmlns:a16="http://schemas.microsoft.com/office/drawing/2014/main" id="{2976D623-FF96-1944-CE96-24EB281F9EDA}"/>
                </a:ext>
              </a:extLst>
            </p:cNvPr>
            <p:cNvSpPr/>
            <p:nvPr/>
          </p:nvSpPr>
          <p:spPr>
            <a:xfrm>
              <a:off x="4744152" y="2974136"/>
              <a:ext cx="369" cy="411"/>
            </a:xfrm>
            <a:custGeom>
              <a:avLst/>
              <a:gdLst/>
              <a:ahLst/>
              <a:cxnLst/>
              <a:rect l="l" t="t" r="r" b="b"/>
              <a:pathLst>
                <a:path w="11" h="11" extrusionOk="0">
                  <a:moveTo>
                    <a:pt x="11"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4372;p64">
              <a:extLst>
                <a:ext uri="{FF2B5EF4-FFF2-40B4-BE49-F238E27FC236}">
                  <a16:creationId xmlns:a16="http://schemas.microsoft.com/office/drawing/2014/main" id="{2A9DFE5C-7FFF-576D-0861-71449136B449}"/>
                </a:ext>
              </a:extLst>
            </p:cNvPr>
            <p:cNvSpPr/>
            <p:nvPr/>
          </p:nvSpPr>
          <p:spPr>
            <a:xfrm>
              <a:off x="4743580" y="2974773"/>
              <a:ext cx="369" cy="449"/>
            </a:xfrm>
            <a:custGeom>
              <a:avLst/>
              <a:gdLst/>
              <a:ahLst/>
              <a:cxnLst/>
              <a:rect l="l" t="t" r="r" b="b"/>
              <a:pathLst>
                <a:path w="11" h="12" extrusionOk="0">
                  <a:moveTo>
                    <a:pt x="11"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4373;p64">
              <a:extLst>
                <a:ext uri="{FF2B5EF4-FFF2-40B4-BE49-F238E27FC236}">
                  <a16:creationId xmlns:a16="http://schemas.microsoft.com/office/drawing/2014/main" id="{D688BF30-B0BD-3643-6B3D-AD83A6FA9AD5}"/>
                </a:ext>
              </a:extLst>
            </p:cNvPr>
            <p:cNvSpPr/>
            <p:nvPr/>
          </p:nvSpPr>
          <p:spPr>
            <a:xfrm>
              <a:off x="4805096" y="2953280"/>
              <a:ext cx="11463" cy="3968"/>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4374;p64">
              <a:extLst>
                <a:ext uri="{FF2B5EF4-FFF2-40B4-BE49-F238E27FC236}">
                  <a16:creationId xmlns:a16="http://schemas.microsoft.com/office/drawing/2014/main" id="{581F0E0F-7FBA-AFE2-FAA5-7A29211EC53C}"/>
                </a:ext>
              </a:extLst>
            </p:cNvPr>
            <p:cNvSpPr/>
            <p:nvPr/>
          </p:nvSpPr>
          <p:spPr>
            <a:xfrm>
              <a:off x="4740253" y="2977018"/>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375;p64">
              <a:extLst>
                <a:ext uri="{FF2B5EF4-FFF2-40B4-BE49-F238E27FC236}">
                  <a16:creationId xmlns:a16="http://schemas.microsoft.com/office/drawing/2014/main" id="{356FE9F2-7D20-A5CB-F503-E105683BB8BD}"/>
                </a:ext>
              </a:extLst>
            </p:cNvPr>
            <p:cNvSpPr/>
            <p:nvPr/>
          </p:nvSpPr>
          <p:spPr>
            <a:xfrm>
              <a:off x="4744622" y="2973463"/>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4376;p64">
              <a:extLst>
                <a:ext uri="{FF2B5EF4-FFF2-40B4-BE49-F238E27FC236}">
                  <a16:creationId xmlns:a16="http://schemas.microsoft.com/office/drawing/2014/main" id="{DE0D581C-E9D4-9675-585A-3C2ED59A072F}"/>
                </a:ext>
              </a:extLst>
            </p:cNvPr>
            <p:cNvSpPr/>
            <p:nvPr/>
          </p:nvSpPr>
          <p:spPr>
            <a:xfrm>
              <a:off x="4742033" y="2975970"/>
              <a:ext cx="740" cy="411"/>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4377;p64">
              <a:extLst>
                <a:ext uri="{FF2B5EF4-FFF2-40B4-BE49-F238E27FC236}">
                  <a16:creationId xmlns:a16="http://schemas.microsoft.com/office/drawing/2014/main" id="{3FCAA6CD-AB0A-3B01-22C7-1352953EB774}"/>
                </a:ext>
              </a:extLst>
            </p:cNvPr>
            <p:cNvSpPr/>
            <p:nvPr/>
          </p:nvSpPr>
          <p:spPr>
            <a:xfrm>
              <a:off x="4849231" y="2945829"/>
              <a:ext cx="3327" cy="786"/>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4378;p64">
              <a:extLst>
                <a:ext uri="{FF2B5EF4-FFF2-40B4-BE49-F238E27FC236}">
                  <a16:creationId xmlns:a16="http://schemas.microsoft.com/office/drawing/2014/main" id="{C99B39D4-7CCD-1B03-B0D1-D85C47FE34C2}"/>
                </a:ext>
              </a:extLst>
            </p:cNvPr>
            <p:cNvSpPr/>
            <p:nvPr/>
          </p:nvSpPr>
          <p:spPr>
            <a:xfrm>
              <a:off x="4746403" y="2958147"/>
              <a:ext cx="4974" cy="7639"/>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4379;p64">
              <a:extLst>
                <a:ext uri="{FF2B5EF4-FFF2-40B4-BE49-F238E27FC236}">
                  <a16:creationId xmlns:a16="http://schemas.microsoft.com/office/drawing/2014/main" id="{54D328FF-1112-477B-D05D-8DFE13017A55}"/>
                </a:ext>
              </a:extLst>
            </p:cNvPr>
            <p:cNvSpPr/>
            <p:nvPr/>
          </p:nvSpPr>
          <p:spPr>
            <a:xfrm>
              <a:off x="4742974" y="2975446"/>
              <a:ext cx="505" cy="301"/>
            </a:xfrm>
            <a:custGeom>
              <a:avLst/>
              <a:gdLst/>
              <a:ahLst/>
              <a:cxnLst/>
              <a:rect l="l" t="t" r="r" b="b"/>
              <a:pathLst>
                <a:path w="15" h="8" extrusionOk="0">
                  <a:moveTo>
                    <a:pt x="15"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4380;p64">
              <a:extLst>
                <a:ext uri="{FF2B5EF4-FFF2-40B4-BE49-F238E27FC236}">
                  <a16:creationId xmlns:a16="http://schemas.microsoft.com/office/drawing/2014/main" id="{0E632753-4665-56DA-A426-4DF827704746}"/>
                </a:ext>
              </a:extLst>
            </p:cNvPr>
            <p:cNvSpPr/>
            <p:nvPr/>
          </p:nvSpPr>
          <p:spPr>
            <a:xfrm>
              <a:off x="4860761" y="2844625"/>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4381;p64">
              <a:extLst>
                <a:ext uri="{FF2B5EF4-FFF2-40B4-BE49-F238E27FC236}">
                  <a16:creationId xmlns:a16="http://schemas.microsoft.com/office/drawing/2014/main" id="{62749B03-0C6E-CC7F-AF9E-1797BAB02FD5}"/>
                </a:ext>
              </a:extLst>
            </p:cNvPr>
            <p:cNvSpPr/>
            <p:nvPr/>
          </p:nvSpPr>
          <p:spPr>
            <a:xfrm>
              <a:off x="4859820" y="2844887"/>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4382;p64">
              <a:extLst>
                <a:ext uri="{FF2B5EF4-FFF2-40B4-BE49-F238E27FC236}">
                  <a16:creationId xmlns:a16="http://schemas.microsoft.com/office/drawing/2014/main" id="{51854883-42EA-2149-49B5-B886F7E4802A}"/>
                </a:ext>
              </a:extLst>
            </p:cNvPr>
            <p:cNvSpPr/>
            <p:nvPr/>
          </p:nvSpPr>
          <p:spPr>
            <a:xfrm>
              <a:off x="4861702" y="2844214"/>
              <a:ext cx="168" cy="39"/>
            </a:xfrm>
            <a:custGeom>
              <a:avLst/>
              <a:gdLst/>
              <a:ahLst/>
              <a:cxnLst/>
              <a:rect l="l" t="t" r="r" b="b"/>
              <a:pathLst>
                <a:path w="5" h="1" extrusionOk="0">
                  <a:moveTo>
                    <a:pt x="4"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4383;p64">
              <a:extLst>
                <a:ext uri="{FF2B5EF4-FFF2-40B4-BE49-F238E27FC236}">
                  <a16:creationId xmlns:a16="http://schemas.microsoft.com/office/drawing/2014/main" id="{ADE0BFF4-7DA7-7E8D-FB45-73B21392C4ED}"/>
                </a:ext>
              </a:extLst>
            </p:cNvPr>
            <p:cNvSpPr/>
            <p:nvPr/>
          </p:nvSpPr>
          <p:spPr>
            <a:xfrm>
              <a:off x="4869231" y="2850242"/>
              <a:ext cx="2991" cy="47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4384;p64">
              <a:extLst>
                <a:ext uri="{FF2B5EF4-FFF2-40B4-BE49-F238E27FC236}">
                  <a16:creationId xmlns:a16="http://schemas.microsoft.com/office/drawing/2014/main" id="{7B1D19EC-245A-CE39-B500-B566FA708BFD}"/>
                </a:ext>
              </a:extLst>
            </p:cNvPr>
            <p:cNvSpPr/>
            <p:nvPr/>
          </p:nvSpPr>
          <p:spPr>
            <a:xfrm>
              <a:off x="4855349" y="2845524"/>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4385;p64">
              <a:extLst>
                <a:ext uri="{FF2B5EF4-FFF2-40B4-BE49-F238E27FC236}">
                  <a16:creationId xmlns:a16="http://schemas.microsoft.com/office/drawing/2014/main" id="{29590B3C-66C0-6A4B-0BBC-A77F1D8D5A2D}"/>
                </a:ext>
              </a:extLst>
            </p:cNvPr>
            <p:cNvSpPr/>
            <p:nvPr/>
          </p:nvSpPr>
          <p:spPr>
            <a:xfrm>
              <a:off x="4844054" y="2845262"/>
              <a:ext cx="639" cy="39"/>
            </a:xfrm>
            <a:custGeom>
              <a:avLst/>
              <a:gdLst/>
              <a:ahLst/>
              <a:cxnLst/>
              <a:rect l="l" t="t" r="r" b="b"/>
              <a:pathLst>
                <a:path w="19" h="1" extrusionOk="0">
                  <a:moveTo>
                    <a:pt x="1"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4386;p64">
              <a:extLst>
                <a:ext uri="{FF2B5EF4-FFF2-40B4-BE49-F238E27FC236}">
                  <a16:creationId xmlns:a16="http://schemas.microsoft.com/office/drawing/2014/main" id="{1A4EC3BE-B74E-1FFA-8AAD-15EDEC68D502}"/>
                </a:ext>
              </a:extLst>
            </p:cNvPr>
            <p:cNvSpPr/>
            <p:nvPr/>
          </p:nvSpPr>
          <p:spPr>
            <a:xfrm>
              <a:off x="4842542" y="2845149"/>
              <a:ext cx="975" cy="39"/>
            </a:xfrm>
            <a:custGeom>
              <a:avLst/>
              <a:gdLst/>
              <a:ahLst/>
              <a:cxnLst/>
              <a:rect l="l" t="t" r="r" b="b"/>
              <a:pathLst>
                <a:path w="29" h="1" extrusionOk="0">
                  <a:moveTo>
                    <a:pt x="0" y="0"/>
                  </a:moveTo>
                  <a:lnTo>
                    <a:pt x="2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4387;p64">
              <a:extLst>
                <a:ext uri="{FF2B5EF4-FFF2-40B4-BE49-F238E27FC236}">
                  <a16:creationId xmlns:a16="http://schemas.microsoft.com/office/drawing/2014/main" id="{8F13BC6F-F350-D4A2-7F35-1C329A41FBBF}"/>
                </a:ext>
              </a:extLst>
            </p:cNvPr>
            <p:cNvSpPr/>
            <p:nvPr/>
          </p:nvSpPr>
          <p:spPr>
            <a:xfrm>
              <a:off x="4856525" y="2845411"/>
              <a:ext cx="639" cy="39"/>
            </a:xfrm>
            <a:custGeom>
              <a:avLst/>
              <a:gdLst/>
              <a:ahLst/>
              <a:cxnLst/>
              <a:rect l="l" t="t" r="r" b="b"/>
              <a:pathLst>
                <a:path w="19" h="1" extrusionOk="0">
                  <a:moveTo>
                    <a:pt x="1" y="0"/>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4388;p64">
              <a:extLst>
                <a:ext uri="{FF2B5EF4-FFF2-40B4-BE49-F238E27FC236}">
                  <a16:creationId xmlns:a16="http://schemas.microsoft.com/office/drawing/2014/main" id="{8A326ACD-525D-970D-8B57-B2C96563C7B3}"/>
                </a:ext>
              </a:extLst>
            </p:cNvPr>
            <p:cNvSpPr/>
            <p:nvPr/>
          </p:nvSpPr>
          <p:spPr>
            <a:xfrm>
              <a:off x="4872895" y="2856270"/>
              <a:ext cx="35" cy="39"/>
            </a:xfrm>
            <a:custGeom>
              <a:avLst/>
              <a:gdLst/>
              <a:ahLst/>
              <a:cxnLst/>
              <a:rect l="l" t="t" r="r" b="b"/>
              <a:pathLst>
                <a:path w="1" h="1" extrusionOk="0">
                  <a:moveTo>
                    <a:pt x="0" y="1"/>
                  </a:moveTo>
                  <a:lnTo>
                    <a:pt x="0"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4389;p64">
              <a:extLst>
                <a:ext uri="{FF2B5EF4-FFF2-40B4-BE49-F238E27FC236}">
                  <a16:creationId xmlns:a16="http://schemas.microsoft.com/office/drawing/2014/main" id="{08254B90-247E-AE1C-A40F-35281C164DAF}"/>
                </a:ext>
              </a:extLst>
            </p:cNvPr>
            <p:cNvSpPr/>
            <p:nvPr/>
          </p:nvSpPr>
          <p:spPr>
            <a:xfrm>
              <a:off x="4845602" y="2845411"/>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4390;p64">
              <a:extLst>
                <a:ext uri="{FF2B5EF4-FFF2-40B4-BE49-F238E27FC236}">
                  <a16:creationId xmlns:a16="http://schemas.microsoft.com/office/drawing/2014/main" id="{558F8D29-E41E-BEE0-DA53-B368931DA68D}"/>
                </a:ext>
              </a:extLst>
            </p:cNvPr>
            <p:cNvSpPr/>
            <p:nvPr/>
          </p:nvSpPr>
          <p:spPr>
            <a:xfrm>
              <a:off x="4847013" y="284552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4391;p64">
              <a:extLst>
                <a:ext uri="{FF2B5EF4-FFF2-40B4-BE49-F238E27FC236}">
                  <a16:creationId xmlns:a16="http://schemas.microsoft.com/office/drawing/2014/main" id="{98EE8311-527C-BD6B-6CC8-846551F10923}"/>
                </a:ext>
              </a:extLst>
            </p:cNvPr>
            <p:cNvSpPr/>
            <p:nvPr/>
          </p:nvSpPr>
          <p:spPr>
            <a:xfrm>
              <a:off x="4852762" y="284567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4392;p64">
              <a:extLst>
                <a:ext uri="{FF2B5EF4-FFF2-40B4-BE49-F238E27FC236}">
                  <a16:creationId xmlns:a16="http://schemas.microsoft.com/office/drawing/2014/main" id="{3A4487C1-5FEA-677D-12D3-ECD68796262F}"/>
                </a:ext>
              </a:extLst>
            </p:cNvPr>
            <p:cNvSpPr/>
            <p:nvPr/>
          </p:nvSpPr>
          <p:spPr>
            <a:xfrm>
              <a:off x="4857701" y="2845262"/>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4393;p64">
              <a:extLst>
                <a:ext uri="{FF2B5EF4-FFF2-40B4-BE49-F238E27FC236}">
                  <a16:creationId xmlns:a16="http://schemas.microsoft.com/office/drawing/2014/main" id="{FDDB5A77-7454-BD49-4F99-0B2BAEDB2A2E}"/>
                </a:ext>
              </a:extLst>
            </p:cNvPr>
            <p:cNvSpPr/>
            <p:nvPr/>
          </p:nvSpPr>
          <p:spPr>
            <a:xfrm>
              <a:off x="4854071" y="284552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4394;p64">
              <a:extLst>
                <a:ext uri="{FF2B5EF4-FFF2-40B4-BE49-F238E27FC236}">
                  <a16:creationId xmlns:a16="http://schemas.microsoft.com/office/drawing/2014/main" id="{8112E2D2-5B2B-FC31-7295-D270DA8601BD}"/>
                </a:ext>
              </a:extLst>
            </p:cNvPr>
            <p:cNvSpPr/>
            <p:nvPr/>
          </p:nvSpPr>
          <p:spPr>
            <a:xfrm>
              <a:off x="4849937" y="284552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4395;p64">
              <a:extLst>
                <a:ext uri="{FF2B5EF4-FFF2-40B4-BE49-F238E27FC236}">
                  <a16:creationId xmlns:a16="http://schemas.microsoft.com/office/drawing/2014/main" id="{AD45CBDA-9952-A6D1-3915-354BB08AF387}"/>
                </a:ext>
              </a:extLst>
            </p:cNvPr>
            <p:cNvSpPr/>
            <p:nvPr/>
          </p:nvSpPr>
          <p:spPr>
            <a:xfrm>
              <a:off x="4858778" y="2845149"/>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4396;p64">
              <a:extLst>
                <a:ext uri="{FF2B5EF4-FFF2-40B4-BE49-F238E27FC236}">
                  <a16:creationId xmlns:a16="http://schemas.microsoft.com/office/drawing/2014/main" id="{D10095B0-B4AE-2275-C391-515C6199F419}"/>
                </a:ext>
              </a:extLst>
            </p:cNvPr>
            <p:cNvSpPr/>
            <p:nvPr/>
          </p:nvSpPr>
          <p:spPr>
            <a:xfrm>
              <a:off x="4851818" y="284567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397;p64">
              <a:extLst>
                <a:ext uri="{FF2B5EF4-FFF2-40B4-BE49-F238E27FC236}">
                  <a16:creationId xmlns:a16="http://schemas.microsoft.com/office/drawing/2014/main" id="{F99E2812-EB69-642E-0CDB-3255AC850426}"/>
                </a:ext>
              </a:extLst>
            </p:cNvPr>
            <p:cNvSpPr/>
            <p:nvPr/>
          </p:nvSpPr>
          <p:spPr>
            <a:xfrm>
              <a:off x="4848526" y="284552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575;p64">
              <a:extLst>
                <a:ext uri="{FF2B5EF4-FFF2-40B4-BE49-F238E27FC236}">
                  <a16:creationId xmlns:a16="http://schemas.microsoft.com/office/drawing/2014/main" id="{F76EC152-F67F-A53D-1386-655137B450B0}"/>
                </a:ext>
              </a:extLst>
            </p:cNvPr>
            <p:cNvSpPr/>
            <p:nvPr/>
          </p:nvSpPr>
          <p:spPr>
            <a:xfrm>
              <a:off x="4349212" y="2493013"/>
              <a:ext cx="171133" cy="151489"/>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576;p64">
              <a:extLst>
                <a:ext uri="{FF2B5EF4-FFF2-40B4-BE49-F238E27FC236}">
                  <a16:creationId xmlns:a16="http://schemas.microsoft.com/office/drawing/2014/main" id="{65ECFF44-0800-1F69-BD83-ACAD22016985}"/>
                </a:ext>
              </a:extLst>
            </p:cNvPr>
            <p:cNvSpPr/>
            <p:nvPr/>
          </p:nvSpPr>
          <p:spPr>
            <a:xfrm>
              <a:off x="4374522" y="2753193"/>
              <a:ext cx="61449" cy="62490"/>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577;p64">
              <a:extLst>
                <a:ext uri="{FF2B5EF4-FFF2-40B4-BE49-F238E27FC236}">
                  <a16:creationId xmlns:a16="http://schemas.microsoft.com/office/drawing/2014/main" id="{62D4AF00-6180-ED64-8C4E-6D41576B102F}"/>
                </a:ext>
              </a:extLst>
            </p:cNvPr>
            <p:cNvSpPr/>
            <p:nvPr/>
          </p:nvSpPr>
          <p:spPr>
            <a:xfrm>
              <a:off x="4342052" y="2719460"/>
              <a:ext cx="92272" cy="86415"/>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578;p64">
              <a:extLst>
                <a:ext uri="{FF2B5EF4-FFF2-40B4-BE49-F238E27FC236}">
                  <a16:creationId xmlns:a16="http://schemas.microsoft.com/office/drawing/2014/main" id="{9A6C6A73-3492-924B-FAA2-174BACF99B9F}"/>
                </a:ext>
              </a:extLst>
            </p:cNvPr>
            <p:cNvSpPr/>
            <p:nvPr/>
          </p:nvSpPr>
          <p:spPr>
            <a:xfrm>
              <a:off x="4428070" y="2754429"/>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579;p64">
              <a:extLst>
                <a:ext uri="{FF2B5EF4-FFF2-40B4-BE49-F238E27FC236}">
                  <a16:creationId xmlns:a16="http://schemas.microsoft.com/office/drawing/2014/main" id="{9A7F55C2-49F8-B5BA-3BFF-1AC0740BB43F}"/>
                </a:ext>
              </a:extLst>
            </p:cNvPr>
            <p:cNvSpPr/>
            <p:nvPr/>
          </p:nvSpPr>
          <p:spPr>
            <a:xfrm>
              <a:off x="4430660" y="2755739"/>
              <a:ext cx="505" cy="301"/>
            </a:xfrm>
            <a:custGeom>
              <a:avLst/>
              <a:gdLst/>
              <a:ahLst/>
              <a:cxnLst/>
              <a:rect l="l" t="t" r="r" b="b"/>
              <a:pathLst>
                <a:path w="15" h="8" extrusionOk="0">
                  <a:moveTo>
                    <a:pt x="1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580;p64">
              <a:extLst>
                <a:ext uri="{FF2B5EF4-FFF2-40B4-BE49-F238E27FC236}">
                  <a16:creationId xmlns:a16="http://schemas.microsoft.com/office/drawing/2014/main" id="{F8DA792F-7A9B-3267-9A74-C6DF12A7739F}"/>
                </a:ext>
              </a:extLst>
            </p:cNvPr>
            <p:cNvSpPr/>
            <p:nvPr/>
          </p:nvSpPr>
          <p:spPr>
            <a:xfrm>
              <a:off x="4433482" y="2757575"/>
              <a:ext cx="505" cy="301"/>
            </a:xfrm>
            <a:custGeom>
              <a:avLst/>
              <a:gdLst/>
              <a:ahLst/>
              <a:cxnLst/>
              <a:rect l="l" t="t" r="r" b="b"/>
              <a:pathLst>
                <a:path w="15" h="8" extrusionOk="0">
                  <a:moveTo>
                    <a:pt x="1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581;p64">
              <a:extLst>
                <a:ext uri="{FF2B5EF4-FFF2-40B4-BE49-F238E27FC236}">
                  <a16:creationId xmlns:a16="http://schemas.microsoft.com/office/drawing/2014/main" id="{35864287-573E-B99C-7729-8D513D783601}"/>
                </a:ext>
              </a:extLst>
            </p:cNvPr>
            <p:cNvSpPr/>
            <p:nvPr/>
          </p:nvSpPr>
          <p:spPr>
            <a:xfrm>
              <a:off x="4426659" y="2753792"/>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582;p64">
              <a:extLst>
                <a:ext uri="{FF2B5EF4-FFF2-40B4-BE49-F238E27FC236}">
                  <a16:creationId xmlns:a16="http://schemas.microsoft.com/office/drawing/2014/main" id="{72CD883E-574D-5561-CD97-EB2859B95151}"/>
                </a:ext>
              </a:extLst>
            </p:cNvPr>
            <p:cNvSpPr/>
            <p:nvPr/>
          </p:nvSpPr>
          <p:spPr>
            <a:xfrm>
              <a:off x="4429348" y="2755104"/>
              <a:ext cx="270" cy="149"/>
            </a:xfrm>
            <a:custGeom>
              <a:avLst/>
              <a:gdLst/>
              <a:ahLst/>
              <a:cxnLst/>
              <a:rect l="l" t="t" r="r" b="b"/>
              <a:pathLst>
                <a:path w="8" h="4" extrusionOk="0">
                  <a:moveTo>
                    <a:pt x="8"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583;p64">
              <a:extLst>
                <a:ext uri="{FF2B5EF4-FFF2-40B4-BE49-F238E27FC236}">
                  <a16:creationId xmlns:a16="http://schemas.microsoft.com/office/drawing/2014/main" id="{E6D3E6D6-5154-345F-B9AC-BFF9DBF3EC32}"/>
                </a:ext>
              </a:extLst>
            </p:cNvPr>
            <p:cNvSpPr/>
            <p:nvPr/>
          </p:nvSpPr>
          <p:spPr>
            <a:xfrm>
              <a:off x="4424641" y="2752857"/>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584;p64">
              <a:extLst>
                <a:ext uri="{FF2B5EF4-FFF2-40B4-BE49-F238E27FC236}">
                  <a16:creationId xmlns:a16="http://schemas.microsoft.com/office/drawing/2014/main" id="{ECF17E62-FB7A-18EA-C15D-62E8863F56F3}"/>
                </a:ext>
              </a:extLst>
            </p:cNvPr>
            <p:cNvSpPr/>
            <p:nvPr/>
          </p:nvSpPr>
          <p:spPr>
            <a:xfrm>
              <a:off x="4425584" y="2753268"/>
              <a:ext cx="404" cy="149"/>
            </a:xfrm>
            <a:custGeom>
              <a:avLst/>
              <a:gdLst/>
              <a:ahLst/>
              <a:cxnLst/>
              <a:rect l="l" t="t" r="r" b="b"/>
              <a:pathLst>
                <a:path w="12" h="4" extrusionOk="0">
                  <a:moveTo>
                    <a:pt x="1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585;p64">
              <a:extLst>
                <a:ext uri="{FF2B5EF4-FFF2-40B4-BE49-F238E27FC236}">
                  <a16:creationId xmlns:a16="http://schemas.microsoft.com/office/drawing/2014/main" id="{3137C5CB-65AF-D196-3CC4-3F5760864303}"/>
                </a:ext>
              </a:extLst>
            </p:cNvPr>
            <p:cNvSpPr/>
            <p:nvPr/>
          </p:nvSpPr>
          <p:spPr>
            <a:xfrm>
              <a:off x="4421819" y="275169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586;p64">
              <a:extLst>
                <a:ext uri="{FF2B5EF4-FFF2-40B4-BE49-F238E27FC236}">
                  <a16:creationId xmlns:a16="http://schemas.microsoft.com/office/drawing/2014/main" id="{1B2CEFB9-56C9-9801-85FD-F7B87AC8E166}"/>
                </a:ext>
              </a:extLst>
            </p:cNvPr>
            <p:cNvSpPr/>
            <p:nvPr/>
          </p:nvSpPr>
          <p:spPr>
            <a:xfrm>
              <a:off x="4401347" y="2803327"/>
              <a:ext cx="404" cy="449"/>
            </a:xfrm>
            <a:custGeom>
              <a:avLst/>
              <a:gdLst/>
              <a:ahLst/>
              <a:cxnLst/>
              <a:rect l="l" t="t" r="r" b="b"/>
              <a:pathLst>
                <a:path w="12" h="12" extrusionOk="0">
                  <a:moveTo>
                    <a:pt x="1" y="1"/>
                  </a:moveTo>
                  <a:lnTo>
                    <a:pt x="1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587;p64">
              <a:extLst>
                <a:ext uri="{FF2B5EF4-FFF2-40B4-BE49-F238E27FC236}">
                  <a16:creationId xmlns:a16="http://schemas.microsoft.com/office/drawing/2014/main" id="{A55F5E8A-72CC-BD10-141E-27339C2CD06A}"/>
                </a:ext>
              </a:extLst>
            </p:cNvPr>
            <p:cNvSpPr/>
            <p:nvPr/>
          </p:nvSpPr>
          <p:spPr>
            <a:xfrm>
              <a:off x="4403600" y="2805836"/>
              <a:ext cx="134" cy="149"/>
            </a:xfrm>
            <a:custGeom>
              <a:avLst/>
              <a:gdLst/>
              <a:ahLst/>
              <a:cxnLst/>
              <a:rect l="l" t="t" r="r" b="b"/>
              <a:pathLst>
                <a:path w="4" h="4" extrusionOk="0">
                  <a:moveTo>
                    <a:pt x="4" y="4"/>
                  </a:moveTo>
                  <a:lnTo>
                    <a:pt x="0" y="0"/>
                  </a:ln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588;p64">
              <a:extLst>
                <a:ext uri="{FF2B5EF4-FFF2-40B4-BE49-F238E27FC236}">
                  <a16:creationId xmlns:a16="http://schemas.microsoft.com/office/drawing/2014/main" id="{A4F780C5-F349-74F6-89FC-2147E952C3DB}"/>
                </a:ext>
              </a:extLst>
            </p:cNvPr>
            <p:cNvSpPr/>
            <p:nvPr/>
          </p:nvSpPr>
          <p:spPr>
            <a:xfrm>
              <a:off x="4431937" y="2756676"/>
              <a:ext cx="639" cy="301"/>
            </a:xfrm>
            <a:custGeom>
              <a:avLst/>
              <a:gdLst/>
              <a:ahLst/>
              <a:cxnLst/>
              <a:rect l="l" t="t" r="r" b="b"/>
              <a:pathLst>
                <a:path w="19" h="8" extrusionOk="0">
                  <a:moveTo>
                    <a:pt x="1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589;p64">
              <a:extLst>
                <a:ext uri="{FF2B5EF4-FFF2-40B4-BE49-F238E27FC236}">
                  <a16:creationId xmlns:a16="http://schemas.microsoft.com/office/drawing/2014/main" id="{FEB5646B-D1DE-E12D-30A7-708DCBEC5B8D}"/>
                </a:ext>
              </a:extLst>
            </p:cNvPr>
            <p:cNvSpPr/>
            <p:nvPr/>
          </p:nvSpPr>
          <p:spPr>
            <a:xfrm>
              <a:off x="4382154" y="2751547"/>
              <a:ext cx="1211" cy="449"/>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590;p64">
              <a:extLst>
                <a:ext uri="{FF2B5EF4-FFF2-40B4-BE49-F238E27FC236}">
                  <a16:creationId xmlns:a16="http://schemas.microsoft.com/office/drawing/2014/main" id="{D6570AFB-4CC9-7F6A-D4C6-FCF3AF9FDC10}"/>
                </a:ext>
              </a:extLst>
            </p:cNvPr>
            <p:cNvSpPr/>
            <p:nvPr/>
          </p:nvSpPr>
          <p:spPr>
            <a:xfrm>
              <a:off x="4422054" y="2751809"/>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591;p64">
              <a:extLst>
                <a:ext uri="{FF2B5EF4-FFF2-40B4-BE49-F238E27FC236}">
                  <a16:creationId xmlns:a16="http://schemas.microsoft.com/office/drawing/2014/main" id="{1F9F19D1-713B-0A80-83AA-213C432BB094}"/>
                </a:ext>
              </a:extLst>
            </p:cNvPr>
            <p:cNvSpPr/>
            <p:nvPr/>
          </p:nvSpPr>
          <p:spPr>
            <a:xfrm>
              <a:off x="4423128" y="275222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592;p64">
              <a:extLst>
                <a:ext uri="{FF2B5EF4-FFF2-40B4-BE49-F238E27FC236}">
                  <a16:creationId xmlns:a16="http://schemas.microsoft.com/office/drawing/2014/main" id="{568ABF72-310E-ABD7-6040-310C08E61632}"/>
                </a:ext>
              </a:extLst>
            </p:cNvPr>
            <p:cNvSpPr/>
            <p:nvPr/>
          </p:nvSpPr>
          <p:spPr>
            <a:xfrm>
              <a:off x="4422423" y="2751958"/>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593;p64">
              <a:extLst>
                <a:ext uri="{FF2B5EF4-FFF2-40B4-BE49-F238E27FC236}">
                  <a16:creationId xmlns:a16="http://schemas.microsoft.com/office/drawing/2014/main" id="{42402717-AC88-E17D-34A0-8B8C950E110B}"/>
                </a:ext>
              </a:extLst>
            </p:cNvPr>
            <p:cNvSpPr/>
            <p:nvPr/>
          </p:nvSpPr>
          <p:spPr>
            <a:xfrm>
              <a:off x="4437114" y="2819053"/>
              <a:ext cx="28036" cy="68480"/>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594;p64">
              <a:extLst>
                <a:ext uri="{FF2B5EF4-FFF2-40B4-BE49-F238E27FC236}">
                  <a16:creationId xmlns:a16="http://schemas.microsoft.com/office/drawing/2014/main" id="{F6097325-ACE1-FD2E-56A6-A7884B66DD30}"/>
                </a:ext>
              </a:extLst>
            </p:cNvPr>
            <p:cNvSpPr/>
            <p:nvPr/>
          </p:nvSpPr>
          <p:spPr>
            <a:xfrm>
              <a:off x="4267090" y="2653373"/>
              <a:ext cx="130290" cy="63875"/>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595;p64">
              <a:extLst>
                <a:ext uri="{FF2B5EF4-FFF2-40B4-BE49-F238E27FC236}">
                  <a16:creationId xmlns:a16="http://schemas.microsoft.com/office/drawing/2014/main" id="{688EE0BD-B2C5-EC54-09E3-C65B4AAB1DB6}"/>
                </a:ext>
              </a:extLst>
            </p:cNvPr>
            <p:cNvSpPr/>
            <p:nvPr/>
          </p:nvSpPr>
          <p:spPr>
            <a:xfrm>
              <a:off x="4384506" y="2662697"/>
              <a:ext cx="113484" cy="69117"/>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596;p64">
              <a:extLst>
                <a:ext uri="{FF2B5EF4-FFF2-40B4-BE49-F238E27FC236}">
                  <a16:creationId xmlns:a16="http://schemas.microsoft.com/office/drawing/2014/main" id="{AD70D613-BA89-E6C9-45CE-E646F3982DC6}"/>
                </a:ext>
              </a:extLst>
            </p:cNvPr>
            <p:cNvSpPr/>
            <p:nvPr/>
          </p:nvSpPr>
          <p:spPr>
            <a:xfrm>
              <a:off x="4388641" y="2715640"/>
              <a:ext cx="134" cy="188"/>
            </a:xfrm>
            <a:custGeom>
              <a:avLst/>
              <a:gdLst/>
              <a:ahLst/>
              <a:cxnLst/>
              <a:rect l="l" t="t" r="r" b="b"/>
              <a:pathLst>
                <a:path w="4" h="5" extrusionOk="0">
                  <a:moveTo>
                    <a:pt x="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597;p64">
              <a:extLst>
                <a:ext uri="{FF2B5EF4-FFF2-40B4-BE49-F238E27FC236}">
                  <a16:creationId xmlns:a16="http://schemas.microsoft.com/office/drawing/2014/main" id="{420DE1F9-D86D-63C2-CA38-1221198A05FE}"/>
                </a:ext>
              </a:extLst>
            </p:cNvPr>
            <p:cNvSpPr/>
            <p:nvPr/>
          </p:nvSpPr>
          <p:spPr>
            <a:xfrm>
              <a:off x="4389683" y="2716313"/>
              <a:ext cx="168" cy="149"/>
            </a:xfrm>
            <a:custGeom>
              <a:avLst/>
              <a:gdLst/>
              <a:ahLst/>
              <a:cxnLst/>
              <a:rect l="l" t="t" r="r" b="b"/>
              <a:pathLst>
                <a:path w="5" h="4" extrusionOk="0">
                  <a:moveTo>
                    <a:pt x="4"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598;p64">
              <a:extLst>
                <a:ext uri="{FF2B5EF4-FFF2-40B4-BE49-F238E27FC236}">
                  <a16:creationId xmlns:a16="http://schemas.microsoft.com/office/drawing/2014/main" id="{2468CBF3-302F-872E-2025-BE00D59A4BA8}"/>
                </a:ext>
              </a:extLst>
            </p:cNvPr>
            <p:cNvSpPr/>
            <p:nvPr/>
          </p:nvSpPr>
          <p:spPr>
            <a:xfrm>
              <a:off x="4401111" y="2725863"/>
              <a:ext cx="404" cy="301"/>
            </a:xfrm>
            <a:custGeom>
              <a:avLst/>
              <a:gdLst/>
              <a:ahLst/>
              <a:cxnLst/>
              <a:rect l="l" t="t" r="r" b="b"/>
              <a:pathLst>
                <a:path w="12" h="8" extrusionOk="0">
                  <a:moveTo>
                    <a:pt x="1" y="1"/>
                  </a:moveTo>
                  <a:lnTo>
                    <a:pt x="1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599;p64">
              <a:extLst>
                <a:ext uri="{FF2B5EF4-FFF2-40B4-BE49-F238E27FC236}">
                  <a16:creationId xmlns:a16="http://schemas.microsoft.com/office/drawing/2014/main" id="{A3889E1D-3592-7D89-6797-8A2B3357F5C1}"/>
                </a:ext>
              </a:extLst>
            </p:cNvPr>
            <p:cNvSpPr/>
            <p:nvPr/>
          </p:nvSpPr>
          <p:spPr>
            <a:xfrm>
              <a:off x="4419232" y="2729530"/>
              <a:ext cx="6286" cy="2021"/>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600;p64">
              <a:extLst>
                <a:ext uri="{FF2B5EF4-FFF2-40B4-BE49-F238E27FC236}">
                  <a16:creationId xmlns:a16="http://schemas.microsoft.com/office/drawing/2014/main" id="{A8D24F60-BEC5-9766-BAA7-F54AA40E882A}"/>
                </a:ext>
              </a:extLst>
            </p:cNvPr>
            <p:cNvSpPr/>
            <p:nvPr/>
          </p:nvSpPr>
          <p:spPr>
            <a:xfrm>
              <a:off x="4401953" y="2726649"/>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601;p64">
              <a:extLst>
                <a:ext uri="{FF2B5EF4-FFF2-40B4-BE49-F238E27FC236}">
                  <a16:creationId xmlns:a16="http://schemas.microsoft.com/office/drawing/2014/main" id="{84493746-7431-74E3-9CD5-95B2CED5AD63}"/>
                </a:ext>
              </a:extLst>
            </p:cNvPr>
            <p:cNvSpPr/>
            <p:nvPr/>
          </p:nvSpPr>
          <p:spPr>
            <a:xfrm>
              <a:off x="4399465" y="2724026"/>
              <a:ext cx="404" cy="449"/>
            </a:xfrm>
            <a:custGeom>
              <a:avLst/>
              <a:gdLst/>
              <a:ahLst/>
              <a:cxnLst/>
              <a:rect l="l" t="t" r="r" b="b"/>
              <a:pathLst>
                <a:path w="12" h="12" extrusionOk="0">
                  <a:moveTo>
                    <a:pt x="11"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602;p64">
              <a:extLst>
                <a:ext uri="{FF2B5EF4-FFF2-40B4-BE49-F238E27FC236}">
                  <a16:creationId xmlns:a16="http://schemas.microsoft.com/office/drawing/2014/main" id="{AA421BD8-D08E-2792-AE50-B0FECE5A4107}"/>
                </a:ext>
              </a:extLst>
            </p:cNvPr>
            <p:cNvSpPr/>
            <p:nvPr/>
          </p:nvSpPr>
          <p:spPr>
            <a:xfrm>
              <a:off x="4398524" y="2723240"/>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603;p64">
              <a:extLst>
                <a:ext uri="{FF2B5EF4-FFF2-40B4-BE49-F238E27FC236}">
                  <a16:creationId xmlns:a16="http://schemas.microsoft.com/office/drawing/2014/main" id="{E8F41FF7-6603-5F9A-F1B4-61A632B0EB5C}"/>
                </a:ext>
              </a:extLst>
            </p:cNvPr>
            <p:cNvSpPr/>
            <p:nvPr/>
          </p:nvSpPr>
          <p:spPr>
            <a:xfrm>
              <a:off x="4390758" y="2717099"/>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604;p64">
              <a:extLst>
                <a:ext uri="{FF2B5EF4-FFF2-40B4-BE49-F238E27FC236}">
                  <a16:creationId xmlns:a16="http://schemas.microsoft.com/office/drawing/2014/main" id="{54E4B717-D14A-BAAD-73A8-DDF417125FA7}"/>
                </a:ext>
              </a:extLst>
            </p:cNvPr>
            <p:cNvSpPr/>
            <p:nvPr/>
          </p:nvSpPr>
          <p:spPr>
            <a:xfrm>
              <a:off x="4397482" y="2722341"/>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605;p64">
              <a:extLst>
                <a:ext uri="{FF2B5EF4-FFF2-40B4-BE49-F238E27FC236}">
                  <a16:creationId xmlns:a16="http://schemas.microsoft.com/office/drawing/2014/main" id="{9E56C624-83AC-1AF3-C16C-1756C67993BD}"/>
                </a:ext>
              </a:extLst>
            </p:cNvPr>
            <p:cNvSpPr/>
            <p:nvPr/>
          </p:nvSpPr>
          <p:spPr>
            <a:xfrm>
              <a:off x="4400304" y="2724964"/>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606;p64">
              <a:extLst>
                <a:ext uri="{FF2B5EF4-FFF2-40B4-BE49-F238E27FC236}">
                  <a16:creationId xmlns:a16="http://schemas.microsoft.com/office/drawing/2014/main" id="{AA50EF9A-12B5-D6AA-9F10-C0DB245F11D2}"/>
                </a:ext>
              </a:extLst>
            </p:cNvPr>
            <p:cNvSpPr/>
            <p:nvPr/>
          </p:nvSpPr>
          <p:spPr>
            <a:xfrm>
              <a:off x="4391936" y="271799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607;p64">
              <a:extLst>
                <a:ext uri="{FF2B5EF4-FFF2-40B4-BE49-F238E27FC236}">
                  <a16:creationId xmlns:a16="http://schemas.microsoft.com/office/drawing/2014/main" id="{983C9D88-384D-E1D9-53CE-53A11FC9C815}"/>
                </a:ext>
              </a:extLst>
            </p:cNvPr>
            <p:cNvSpPr/>
            <p:nvPr/>
          </p:nvSpPr>
          <p:spPr>
            <a:xfrm>
              <a:off x="4395464" y="2720620"/>
              <a:ext cx="134" cy="188"/>
            </a:xfrm>
            <a:custGeom>
              <a:avLst/>
              <a:gdLst/>
              <a:ahLst/>
              <a:cxnLst/>
              <a:rect l="l" t="t" r="r" b="b"/>
              <a:pathLst>
                <a:path w="4" h="5" extrusionOk="0">
                  <a:moveTo>
                    <a:pt x="4"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608;p64">
              <a:extLst>
                <a:ext uri="{FF2B5EF4-FFF2-40B4-BE49-F238E27FC236}">
                  <a16:creationId xmlns:a16="http://schemas.microsoft.com/office/drawing/2014/main" id="{F01562C9-C4DE-05CF-A4E6-E92761673292}"/>
                </a:ext>
              </a:extLst>
            </p:cNvPr>
            <p:cNvSpPr/>
            <p:nvPr/>
          </p:nvSpPr>
          <p:spPr>
            <a:xfrm>
              <a:off x="4396405" y="2721406"/>
              <a:ext cx="404" cy="301"/>
            </a:xfrm>
            <a:custGeom>
              <a:avLst/>
              <a:gdLst/>
              <a:ahLst/>
              <a:cxnLst/>
              <a:rect l="l" t="t" r="r" b="b"/>
              <a:pathLst>
                <a:path w="12" h="8" extrusionOk="0">
                  <a:moveTo>
                    <a:pt x="11"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609;p64">
              <a:extLst>
                <a:ext uri="{FF2B5EF4-FFF2-40B4-BE49-F238E27FC236}">
                  <a16:creationId xmlns:a16="http://schemas.microsoft.com/office/drawing/2014/main" id="{41F108DF-F115-76B3-9AC9-CE06BFC9752B}"/>
                </a:ext>
              </a:extLst>
            </p:cNvPr>
            <p:cNvSpPr/>
            <p:nvPr/>
          </p:nvSpPr>
          <p:spPr>
            <a:xfrm>
              <a:off x="4400069" y="2680519"/>
              <a:ext cx="134" cy="825"/>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610;p64">
              <a:extLst>
                <a:ext uri="{FF2B5EF4-FFF2-40B4-BE49-F238E27FC236}">
                  <a16:creationId xmlns:a16="http://schemas.microsoft.com/office/drawing/2014/main" id="{56907CDB-97A3-AD6E-28D8-D6EDFFE27EFC}"/>
                </a:ext>
              </a:extLst>
            </p:cNvPr>
            <p:cNvSpPr/>
            <p:nvPr/>
          </p:nvSpPr>
          <p:spPr>
            <a:xfrm>
              <a:off x="4384640" y="2706317"/>
              <a:ext cx="134" cy="188"/>
            </a:xfrm>
            <a:custGeom>
              <a:avLst/>
              <a:gdLst/>
              <a:ahLst/>
              <a:cxnLst/>
              <a:rect l="l" t="t" r="r" b="b"/>
              <a:pathLst>
                <a:path w="4" h="5" extrusionOk="0">
                  <a:moveTo>
                    <a:pt x="4"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4611;p64">
              <a:extLst>
                <a:ext uri="{FF2B5EF4-FFF2-40B4-BE49-F238E27FC236}">
                  <a16:creationId xmlns:a16="http://schemas.microsoft.com/office/drawing/2014/main" id="{AAB64F6F-04D5-062E-7FB8-C369B3480206}"/>
                </a:ext>
              </a:extLst>
            </p:cNvPr>
            <p:cNvSpPr/>
            <p:nvPr/>
          </p:nvSpPr>
          <p:spPr>
            <a:xfrm>
              <a:off x="4384170" y="2707516"/>
              <a:ext cx="35" cy="149"/>
            </a:xfrm>
            <a:custGeom>
              <a:avLst/>
              <a:gdLst/>
              <a:ahLst/>
              <a:cxnLst/>
              <a:rect l="l" t="t" r="r" b="b"/>
              <a:pathLst>
                <a:path w="1" h="4" extrusionOk="0">
                  <a:moveTo>
                    <a:pt x="0"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4612;p64">
              <a:extLst>
                <a:ext uri="{FF2B5EF4-FFF2-40B4-BE49-F238E27FC236}">
                  <a16:creationId xmlns:a16="http://schemas.microsoft.com/office/drawing/2014/main" id="{F26014C9-39C3-3854-226F-98FA9BED10AF}"/>
                </a:ext>
              </a:extLst>
            </p:cNvPr>
            <p:cNvSpPr/>
            <p:nvPr/>
          </p:nvSpPr>
          <p:spPr>
            <a:xfrm>
              <a:off x="4384271" y="2706990"/>
              <a:ext cx="168" cy="411"/>
            </a:xfrm>
            <a:custGeom>
              <a:avLst/>
              <a:gdLst/>
              <a:ahLst/>
              <a:cxnLst/>
              <a:rect l="l" t="t" r="r" b="b"/>
              <a:pathLst>
                <a:path w="5" h="11" extrusionOk="0">
                  <a:moveTo>
                    <a:pt x="4"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4613;p64">
              <a:extLst>
                <a:ext uri="{FF2B5EF4-FFF2-40B4-BE49-F238E27FC236}">
                  <a16:creationId xmlns:a16="http://schemas.microsoft.com/office/drawing/2014/main" id="{AB266B11-AAAE-AD6A-6CD0-0000048225A1}"/>
                </a:ext>
              </a:extLst>
            </p:cNvPr>
            <p:cNvSpPr/>
            <p:nvPr/>
          </p:nvSpPr>
          <p:spPr>
            <a:xfrm>
              <a:off x="4384977" y="2706055"/>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4614;p64">
              <a:extLst>
                <a:ext uri="{FF2B5EF4-FFF2-40B4-BE49-F238E27FC236}">
                  <a16:creationId xmlns:a16="http://schemas.microsoft.com/office/drawing/2014/main" id="{F1D7E4FF-A7E9-A755-65C0-8FB76D5479E0}"/>
                </a:ext>
              </a:extLst>
            </p:cNvPr>
            <p:cNvSpPr/>
            <p:nvPr/>
          </p:nvSpPr>
          <p:spPr>
            <a:xfrm>
              <a:off x="4384875" y="270605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4615;p64">
              <a:extLst>
                <a:ext uri="{FF2B5EF4-FFF2-40B4-BE49-F238E27FC236}">
                  <a16:creationId xmlns:a16="http://schemas.microsoft.com/office/drawing/2014/main" id="{5C74AD5A-BF0D-EAB1-272F-FF0191A6F4DF}"/>
                </a:ext>
              </a:extLst>
            </p:cNvPr>
            <p:cNvSpPr/>
            <p:nvPr/>
          </p:nvSpPr>
          <p:spPr>
            <a:xfrm>
              <a:off x="4384742" y="2706204"/>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4616;p64">
              <a:extLst>
                <a:ext uri="{FF2B5EF4-FFF2-40B4-BE49-F238E27FC236}">
                  <a16:creationId xmlns:a16="http://schemas.microsoft.com/office/drawing/2014/main" id="{A417510F-9073-4178-93CD-1C594BA5CAC4}"/>
                </a:ext>
              </a:extLst>
            </p:cNvPr>
            <p:cNvSpPr/>
            <p:nvPr/>
          </p:nvSpPr>
          <p:spPr>
            <a:xfrm>
              <a:off x="4384405" y="2706579"/>
              <a:ext cx="134" cy="301"/>
            </a:xfrm>
            <a:custGeom>
              <a:avLst/>
              <a:gdLst/>
              <a:ahLst/>
              <a:cxnLst/>
              <a:rect l="l" t="t" r="r" b="b"/>
              <a:pathLst>
                <a:path w="4" h="8" extrusionOk="0">
                  <a:moveTo>
                    <a:pt x="4"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4617;p64">
              <a:extLst>
                <a:ext uri="{FF2B5EF4-FFF2-40B4-BE49-F238E27FC236}">
                  <a16:creationId xmlns:a16="http://schemas.microsoft.com/office/drawing/2014/main" id="{AB5C90D0-5126-3274-92E1-5A9F10B386EF}"/>
                </a:ext>
              </a:extLst>
            </p:cNvPr>
            <p:cNvSpPr/>
            <p:nvPr/>
          </p:nvSpPr>
          <p:spPr>
            <a:xfrm>
              <a:off x="4400171" y="2679995"/>
              <a:ext cx="168" cy="301"/>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4618;p64">
              <a:extLst>
                <a:ext uri="{FF2B5EF4-FFF2-40B4-BE49-F238E27FC236}">
                  <a16:creationId xmlns:a16="http://schemas.microsoft.com/office/drawing/2014/main" id="{983F6B58-0BDF-9776-FF1B-C6A02CFA3EEF}"/>
                </a:ext>
              </a:extLst>
            </p:cNvPr>
            <p:cNvSpPr/>
            <p:nvPr/>
          </p:nvSpPr>
          <p:spPr>
            <a:xfrm>
              <a:off x="4316504" y="2601070"/>
              <a:ext cx="107936" cy="58784"/>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4619;p64">
              <a:extLst>
                <a:ext uri="{FF2B5EF4-FFF2-40B4-BE49-F238E27FC236}">
                  <a16:creationId xmlns:a16="http://schemas.microsoft.com/office/drawing/2014/main" id="{44D2D0D0-BB73-3DC7-5261-03C9B8CAAA49}"/>
                </a:ext>
              </a:extLst>
            </p:cNvPr>
            <p:cNvSpPr/>
            <p:nvPr/>
          </p:nvSpPr>
          <p:spPr>
            <a:xfrm>
              <a:off x="4420776" y="2629526"/>
              <a:ext cx="3798" cy="6591"/>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4620;p64">
              <a:extLst>
                <a:ext uri="{FF2B5EF4-FFF2-40B4-BE49-F238E27FC236}">
                  <a16:creationId xmlns:a16="http://schemas.microsoft.com/office/drawing/2014/main" id="{FB84B112-9771-5C3A-B381-67DA8938969A}"/>
                </a:ext>
              </a:extLst>
            </p:cNvPr>
            <p:cNvSpPr/>
            <p:nvPr/>
          </p:nvSpPr>
          <p:spPr>
            <a:xfrm>
              <a:off x="4367698" y="2604365"/>
              <a:ext cx="1916" cy="1086"/>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4621;p64">
              <a:extLst>
                <a:ext uri="{FF2B5EF4-FFF2-40B4-BE49-F238E27FC236}">
                  <a16:creationId xmlns:a16="http://schemas.microsoft.com/office/drawing/2014/main" id="{B4DD1E0E-6EBC-7A77-F2C7-859971BFD106}"/>
                </a:ext>
              </a:extLst>
            </p:cNvPr>
            <p:cNvSpPr/>
            <p:nvPr/>
          </p:nvSpPr>
          <p:spPr>
            <a:xfrm>
              <a:off x="4369818" y="2605523"/>
              <a:ext cx="1783" cy="825"/>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4622;p64">
              <a:extLst>
                <a:ext uri="{FF2B5EF4-FFF2-40B4-BE49-F238E27FC236}">
                  <a16:creationId xmlns:a16="http://schemas.microsoft.com/office/drawing/2014/main" id="{B779170D-B11D-3ED5-BD0B-5CD5B35F7D6C}"/>
                </a:ext>
              </a:extLst>
            </p:cNvPr>
            <p:cNvSpPr/>
            <p:nvPr/>
          </p:nvSpPr>
          <p:spPr>
            <a:xfrm>
              <a:off x="4420408" y="2629112"/>
              <a:ext cx="168" cy="188"/>
            </a:xfrm>
            <a:custGeom>
              <a:avLst/>
              <a:gdLst/>
              <a:ahLst/>
              <a:cxnLst/>
              <a:rect l="l" t="t" r="r" b="b"/>
              <a:pathLst>
                <a:path w="5" h="5" extrusionOk="0">
                  <a:moveTo>
                    <a:pt x="1" y="1"/>
                  </a:moveTo>
                  <a:lnTo>
                    <a:pt x="1" y="1"/>
                  </a:ln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4623;p64">
              <a:extLst>
                <a:ext uri="{FF2B5EF4-FFF2-40B4-BE49-F238E27FC236}">
                  <a16:creationId xmlns:a16="http://schemas.microsoft.com/office/drawing/2014/main" id="{13BE560E-C336-ADC7-1334-B63A96AB97B6}"/>
                </a:ext>
              </a:extLst>
            </p:cNvPr>
            <p:cNvSpPr/>
            <p:nvPr/>
          </p:nvSpPr>
          <p:spPr>
            <a:xfrm>
              <a:off x="4365111" y="2602790"/>
              <a:ext cx="2018" cy="1348"/>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4624;p64">
              <a:extLst>
                <a:ext uri="{FF2B5EF4-FFF2-40B4-BE49-F238E27FC236}">
                  <a16:creationId xmlns:a16="http://schemas.microsoft.com/office/drawing/2014/main" id="{77C16238-FB3A-89CD-C6E1-57307C797231}"/>
                </a:ext>
              </a:extLst>
            </p:cNvPr>
            <p:cNvSpPr/>
            <p:nvPr/>
          </p:nvSpPr>
          <p:spPr>
            <a:xfrm>
              <a:off x="4362858" y="2601070"/>
              <a:ext cx="2151" cy="1610"/>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4625;p64">
              <a:extLst>
                <a:ext uri="{FF2B5EF4-FFF2-40B4-BE49-F238E27FC236}">
                  <a16:creationId xmlns:a16="http://schemas.microsoft.com/office/drawing/2014/main" id="{816355D0-ADC9-E9BA-48C5-1512833F5335}"/>
                </a:ext>
              </a:extLst>
            </p:cNvPr>
            <p:cNvSpPr/>
            <p:nvPr/>
          </p:nvSpPr>
          <p:spPr>
            <a:xfrm>
              <a:off x="4379094" y="2653638"/>
              <a:ext cx="505" cy="449"/>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4626;p64">
              <a:extLst>
                <a:ext uri="{FF2B5EF4-FFF2-40B4-BE49-F238E27FC236}">
                  <a16:creationId xmlns:a16="http://schemas.microsoft.com/office/drawing/2014/main" id="{22003793-2C76-1C14-AE00-1E5A65BF7588}"/>
                </a:ext>
              </a:extLst>
            </p:cNvPr>
            <p:cNvSpPr/>
            <p:nvPr/>
          </p:nvSpPr>
          <p:spPr>
            <a:xfrm>
              <a:off x="4355565" y="2659553"/>
              <a:ext cx="404" cy="149"/>
            </a:xfrm>
            <a:custGeom>
              <a:avLst/>
              <a:gdLst/>
              <a:ahLst/>
              <a:cxnLst/>
              <a:rect l="l" t="t" r="r" b="b"/>
              <a:pathLst>
                <a:path w="12" h="4" extrusionOk="0">
                  <a:moveTo>
                    <a:pt x="1" y="4"/>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4627;p64">
              <a:extLst>
                <a:ext uri="{FF2B5EF4-FFF2-40B4-BE49-F238E27FC236}">
                  <a16:creationId xmlns:a16="http://schemas.microsoft.com/office/drawing/2014/main" id="{5A4D0364-DF60-5277-2A00-75979D80E046}"/>
                </a:ext>
              </a:extLst>
            </p:cNvPr>
            <p:cNvSpPr/>
            <p:nvPr/>
          </p:nvSpPr>
          <p:spPr>
            <a:xfrm>
              <a:off x="4356035" y="2659402"/>
              <a:ext cx="404" cy="188"/>
            </a:xfrm>
            <a:custGeom>
              <a:avLst/>
              <a:gdLst/>
              <a:ahLst/>
              <a:cxnLst/>
              <a:rect l="l" t="t" r="r" b="b"/>
              <a:pathLst>
                <a:path w="12" h="5" extrusionOk="0">
                  <a:moveTo>
                    <a:pt x="1"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4628;p64">
              <a:extLst>
                <a:ext uri="{FF2B5EF4-FFF2-40B4-BE49-F238E27FC236}">
                  <a16:creationId xmlns:a16="http://schemas.microsoft.com/office/drawing/2014/main" id="{A31B134D-827D-73D9-2819-4DDF6A2AE628}"/>
                </a:ext>
              </a:extLst>
            </p:cNvPr>
            <p:cNvSpPr/>
            <p:nvPr/>
          </p:nvSpPr>
          <p:spPr>
            <a:xfrm>
              <a:off x="4354859" y="2659663"/>
              <a:ext cx="505" cy="188"/>
            </a:xfrm>
            <a:custGeom>
              <a:avLst/>
              <a:gdLst/>
              <a:ahLst/>
              <a:cxnLst/>
              <a:rect l="l" t="t" r="r" b="b"/>
              <a:pathLst>
                <a:path w="15" h="5" extrusionOk="0">
                  <a:moveTo>
                    <a:pt x="1" y="4"/>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4629;p64">
              <a:extLst>
                <a:ext uri="{FF2B5EF4-FFF2-40B4-BE49-F238E27FC236}">
                  <a16:creationId xmlns:a16="http://schemas.microsoft.com/office/drawing/2014/main" id="{95D72A2D-3B43-6D41-CE3D-7C0E80D5EA52}"/>
                </a:ext>
              </a:extLst>
            </p:cNvPr>
            <p:cNvSpPr/>
            <p:nvPr/>
          </p:nvSpPr>
          <p:spPr>
            <a:xfrm>
              <a:off x="4356874" y="2658878"/>
              <a:ext cx="369" cy="301"/>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4630;p64">
              <a:extLst>
                <a:ext uri="{FF2B5EF4-FFF2-40B4-BE49-F238E27FC236}">
                  <a16:creationId xmlns:a16="http://schemas.microsoft.com/office/drawing/2014/main" id="{EB15628F-EABC-ED4C-9E2C-1C2252DA4889}"/>
                </a:ext>
              </a:extLst>
            </p:cNvPr>
            <p:cNvSpPr/>
            <p:nvPr/>
          </p:nvSpPr>
          <p:spPr>
            <a:xfrm>
              <a:off x="4375799" y="2651426"/>
              <a:ext cx="2622" cy="1610"/>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4631;p64">
              <a:extLst>
                <a:ext uri="{FF2B5EF4-FFF2-40B4-BE49-F238E27FC236}">
                  <a16:creationId xmlns:a16="http://schemas.microsoft.com/office/drawing/2014/main" id="{716F6800-769D-11DC-866E-2D33E44561DF}"/>
                </a:ext>
              </a:extLst>
            </p:cNvPr>
            <p:cNvSpPr/>
            <p:nvPr/>
          </p:nvSpPr>
          <p:spPr>
            <a:xfrm>
              <a:off x="4356505" y="2659291"/>
              <a:ext cx="404" cy="149"/>
            </a:xfrm>
            <a:custGeom>
              <a:avLst/>
              <a:gdLst/>
              <a:ahLst/>
              <a:cxnLst/>
              <a:rect l="l" t="t" r="r" b="b"/>
              <a:pathLst>
                <a:path w="12" h="4" extrusionOk="0">
                  <a:moveTo>
                    <a:pt x="1" y="4"/>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4632;p64">
              <a:extLst>
                <a:ext uri="{FF2B5EF4-FFF2-40B4-BE49-F238E27FC236}">
                  <a16:creationId xmlns:a16="http://schemas.microsoft.com/office/drawing/2014/main" id="{B26944C0-F4E3-7AEE-5D7A-4D7C478E5326}"/>
                </a:ext>
              </a:extLst>
            </p:cNvPr>
            <p:cNvSpPr/>
            <p:nvPr/>
          </p:nvSpPr>
          <p:spPr>
            <a:xfrm>
              <a:off x="4364740" y="2648396"/>
              <a:ext cx="3226" cy="563"/>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4633;p64">
              <a:extLst>
                <a:ext uri="{FF2B5EF4-FFF2-40B4-BE49-F238E27FC236}">
                  <a16:creationId xmlns:a16="http://schemas.microsoft.com/office/drawing/2014/main" id="{436BDDB4-4873-5FA2-8314-30C2851F4890}"/>
                </a:ext>
              </a:extLst>
            </p:cNvPr>
            <p:cNvSpPr/>
            <p:nvPr/>
          </p:nvSpPr>
          <p:spPr>
            <a:xfrm>
              <a:off x="4374388" y="2650754"/>
              <a:ext cx="1211" cy="563"/>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4634;p64">
              <a:extLst>
                <a:ext uri="{FF2B5EF4-FFF2-40B4-BE49-F238E27FC236}">
                  <a16:creationId xmlns:a16="http://schemas.microsoft.com/office/drawing/2014/main" id="{24A8E157-93B3-F5A5-D6F3-18B5BE5FB751}"/>
                </a:ext>
              </a:extLst>
            </p:cNvPr>
            <p:cNvSpPr/>
            <p:nvPr/>
          </p:nvSpPr>
          <p:spPr>
            <a:xfrm>
              <a:off x="4368639" y="2649069"/>
              <a:ext cx="5447" cy="1610"/>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4635;p64">
              <a:extLst>
                <a:ext uri="{FF2B5EF4-FFF2-40B4-BE49-F238E27FC236}">
                  <a16:creationId xmlns:a16="http://schemas.microsoft.com/office/drawing/2014/main" id="{213EF71B-4C81-C79E-AD20-EB05191BC423}"/>
                </a:ext>
              </a:extLst>
            </p:cNvPr>
            <p:cNvSpPr/>
            <p:nvPr/>
          </p:nvSpPr>
          <p:spPr>
            <a:xfrm>
              <a:off x="4354052" y="2659928"/>
              <a:ext cx="604" cy="39"/>
            </a:xfrm>
            <a:custGeom>
              <a:avLst/>
              <a:gdLst/>
              <a:ahLst/>
              <a:cxnLst/>
              <a:rect l="l" t="t" r="r" b="b"/>
              <a:pathLst>
                <a:path w="18" h="1" extrusionOk="0">
                  <a:moveTo>
                    <a:pt x="0"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4636;p64">
              <a:extLst>
                <a:ext uri="{FF2B5EF4-FFF2-40B4-BE49-F238E27FC236}">
                  <a16:creationId xmlns:a16="http://schemas.microsoft.com/office/drawing/2014/main" id="{DEB09420-F912-F492-9544-A0B4BA375CAC}"/>
                </a:ext>
              </a:extLst>
            </p:cNvPr>
            <p:cNvSpPr/>
            <p:nvPr/>
          </p:nvSpPr>
          <p:spPr>
            <a:xfrm>
              <a:off x="4350051" y="2659928"/>
              <a:ext cx="2959" cy="149"/>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4637;p64">
              <a:extLst>
                <a:ext uri="{FF2B5EF4-FFF2-40B4-BE49-F238E27FC236}">
                  <a16:creationId xmlns:a16="http://schemas.microsoft.com/office/drawing/2014/main" id="{D80CF27F-E3AB-2689-C524-29D6E7F18036}"/>
                </a:ext>
              </a:extLst>
            </p:cNvPr>
            <p:cNvSpPr/>
            <p:nvPr/>
          </p:nvSpPr>
          <p:spPr>
            <a:xfrm>
              <a:off x="4380642" y="2655210"/>
              <a:ext cx="7195" cy="3069"/>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4638;p64">
              <a:extLst>
                <a:ext uri="{FF2B5EF4-FFF2-40B4-BE49-F238E27FC236}">
                  <a16:creationId xmlns:a16="http://schemas.microsoft.com/office/drawing/2014/main" id="{25A0ACFE-2234-4433-D461-401945F3C1FB}"/>
                </a:ext>
              </a:extLst>
            </p:cNvPr>
            <p:cNvSpPr/>
            <p:nvPr/>
          </p:nvSpPr>
          <p:spPr>
            <a:xfrm>
              <a:off x="4349110" y="2659928"/>
              <a:ext cx="975" cy="39"/>
            </a:xfrm>
            <a:custGeom>
              <a:avLst/>
              <a:gdLst/>
              <a:ahLst/>
              <a:cxnLst/>
              <a:rect l="l" t="t" r="r" b="b"/>
              <a:pathLst>
                <a:path w="29" h="1" extrusionOk="0">
                  <a:moveTo>
                    <a:pt x="0" y="1"/>
                  </a:moveTo>
                  <a:lnTo>
                    <a:pt x="2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4639;p64">
              <a:extLst>
                <a:ext uri="{FF2B5EF4-FFF2-40B4-BE49-F238E27FC236}">
                  <a16:creationId xmlns:a16="http://schemas.microsoft.com/office/drawing/2014/main" id="{B107CA00-1A5A-3562-5474-768F9875B9A1}"/>
                </a:ext>
              </a:extLst>
            </p:cNvPr>
            <p:cNvSpPr/>
            <p:nvPr/>
          </p:nvSpPr>
          <p:spPr>
            <a:xfrm>
              <a:off x="4348033" y="2659815"/>
              <a:ext cx="874" cy="149"/>
            </a:xfrm>
            <a:custGeom>
              <a:avLst/>
              <a:gdLst/>
              <a:ahLst/>
              <a:cxnLst/>
              <a:rect l="l" t="t" r="r" b="b"/>
              <a:pathLst>
                <a:path w="26" h="4" extrusionOk="0">
                  <a:moveTo>
                    <a:pt x="1" y="0"/>
                  </a:moveTo>
                  <a:lnTo>
                    <a:pt x="2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4640;p64">
              <a:extLst>
                <a:ext uri="{FF2B5EF4-FFF2-40B4-BE49-F238E27FC236}">
                  <a16:creationId xmlns:a16="http://schemas.microsoft.com/office/drawing/2014/main" id="{E4830DE9-F91E-33EA-F2A3-D6665D12395A}"/>
                </a:ext>
              </a:extLst>
            </p:cNvPr>
            <p:cNvSpPr/>
            <p:nvPr/>
          </p:nvSpPr>
          <p:spPr>
            <a:xfrm>
              <a:off x="4347092" y="2659663"/>
              <a:ext cx="740" cy="188"/>
            </a:xfrm>
            <a:custGeom>
              <a:avLst/>
              <a:gdLst/>
              <a:ahLst/>
              <a:cxnLst/>
              <a:rect l="l" t="t" r="r" b="b"/>
              <a:pathLst>
                <a:path w="22" h="5" extrusionOk="0">
                  <a:moveTo>
                    <a:pt x="1" y="1"/>
                  </a:moveTo>
                  <a:lnTo>
                    <a:pt x="2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4641;p64">
              <a:extLst>
                <a:ext uri="{FF2B5EF4-FFF2-40B4-BE49-F238E27FC236}">
                  <a16:creationId xmlns:a16="http://schemas.microsoft.com/office/drawing/2014/main" id="{951CE84D-360D-79B3-403C-5F8CCBBCFFA9}"/>
                </a:ext>
              </a:extLst>
            </p:cNvPr>
            <p:cNvSpPr/>
            <p:nvPr/>
          </p:nvSpPr>
          <p:spPr>
            <a:xfrm>
              <a:off x="4392171" y="2655621"/>
              <a:ext cx="2723" cy="1462"/>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4642;p64">
              <a:extLst>
                <a:ext uri="{FF2B5EF4-FFF2-40B4-BE49-F238E27FC236}">
                  <a16:creationId xmlns:a16="http://schemas.microsoft.com/office/drawing/2014/main" id="{B0D91B32-8EC7-363F-BB93-1EEE4A50940C}"/>
                </a:ext>
              </a:extLst>
            </p:cNvPr>
            <p:cNvSpPr/>
            <p:nvPr/>
          </p:nvSpPr>
          <p:spPr>
            <a:xfrm>
              <a:off x="4345917" y="2659553"/>
              <a:ext cx="874" cy="149"/>
            </a:xfrm>
            <a:custGeom>
              <a:avLst/>
              <a:gdLst/>
              <a:ahLst/>
              <a:cxnLst/>
              <a:rect l="l" t="t" r="r" b="b"/>
              <a:pathLst>
                <a:path w="26" h="4" extrusionOk="0">
                  <a:moveTo>
                    <a:pt x="1" y="0"/>
                  </a:moveTo>
                  <a:lnTo>
                    <a:pt x="2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4643;p64">
              <a:extLst>
                <a:ext uri="{FF2B5EF4-FFF2-40B4-BE49-F238E27FC236}">
                  <a16:creationId xmlns:a16="http://schemas.microsoft.com/office/drawing/2014/main" id="{80EE1EA1-B32C-B355-C15E-D8DC56C7B0B5}"/>
                </a:ext>
              </a:extLst>
            </p:cNvPr>
            <p:cNvSpPr/>
            <p:nvPr/>
          </p:nvSpPr>
          <p:spPr>
            <a:xfrm>
              <a:off x="4353111" y="2659928"/>
              <a:ext cx="740" cy="39"/>
            </a:xfrm>
            <a:custGeom>
              <a:avLst/>
              <a:gdLst/>
              <a:ahLst/>
              <a:cxnLst/>
              <a:rect l="l" t="t" r="r" b="b"/>
              <a:pathLst>
                <a:path w="22" h="1" extrusionOk="0">
                  <a:moveTo>
                    <a:pt x="0" y="1"/>
                  </a:moveTo>
                  <a:lnTo>
                    <a:pt x="2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4644;p64">
              <a:extLst>
                <a:ext uri="{FF2B5EF4-FFF2-40B4-BE49-F238E27FC236}">
                  <a16:creationId xmlns:a16="http://schemas.microsoft.com/office/drawing/2014/main" id="{9E3F3BEC-67B8-F4DB-84F3-72EC4AAF3D23}"/>
                </a:ext>
              </a:extLst>
            </p:cNvPr>
            <p:cNvSpPr/>
            <p:nvPr/>
          </p:nvSpPr>
          <p:spPr>
            <a:xfrm>
              <a:off x="4345446" y="2659402"/>
              <a:ext cx="270" cy="39"/>
            </a:xfrm>
            <a:custGeom>
              <a:avLst/>
              <a:gdLst/>
              <a:ahLst/>
              <a:cxnLst/>
              <a:rect l="l" t="t" r="r" b="b"/>
              <a:pathLst>
                <a:path w="8" h="1" extrusionOk="0">
                  <a:moveTo>
                    <a:pt x="1" y="1"/>
                  </a:moveTo>
                  <a:lnTo>
                    <a:pt x="1" y="1"/>
                  </a:ln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4645;p64">
              <a:extLst>
                <a:ext uri="{FF2B5EF4-FFF2-40B4-BE49-F238E27FC236}">
                  <a16:creationId xmlns:a16="http://schemas.microsoft.com/office/drawing/2014/main" id="{5B7D55C6-8457-B129-2B44-7D4FC635D613}"/>
                </a:ext>
              </a:extLst>
            </p:cNvPr>
            <p:cNvSpPr/>
            <p:nvPr/>
          </p:nvSpPr>
          <p:spPr>
            <a:xfrm>
              <a:off x="4397113" y="2640082"/>
              <a:ext cx="95835" cy="40176"/>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4646;p64">
              <a:extLst>
                <a:ext uri="{FF2B5EF4-FFF2-40B4-BE49-F238E27FC236}">
                  <a16:creationId xmlns:a16="http://schemas.microsoft.com/office/drawing/2014/main" id="{5103DA28-EA93-AECE-2155-ADA785FA2FB7}"/>
                </a:ext>
              </a:extLst>
            </p:cNvPr>
            <p:cNvSpPr/>
            <p:nvPr/>
          </p:nvSpPr>
          <p:spPr>
            <a:xfrm>
              <a:off x="4491267" y="2649593"/>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4647;p64">
              <a:extLst>
                <a:ext uri="{FF2B5EF4-FFF2-40B4-BE49-F238E27FC236}">
                  <a16:creationId xmlns:a16="http://schemas.microsoft.com/office/drawing/2014/main" id="{A40D797C-F38F-8A3A-82A4-55C632855859}"/>
                </a:ext>
              </a:extLst>
            </p:cNvPr>
            <p:cNvSpPr/>
            <p:nvPr/>
          </p:nvSpPr>
          <p:spPr>
            <a:xfrm>
              <a:off x="4485486" y="2647610"/>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4648;p64">
              <a:extLst>
                <a:ext uri="{FF2B5EF4-FFF2-40B4-BE49-F238E27FC236}">
                  <a16:creationId xmlns:a16="http://schemas.microsoft.com/office/drawing/2014/main" id="{B4F6918A-F21D-8C36-82CF-36F629CA6FBF}"/>
                </a:ext>
              </a:extLst>
            </p:cNvPr>
            <p:cNvSpPr/>
            <p:nvPr/>
          </p:nvSpPr>
          <p:spPr>
            <a:xfrm>
              <a:off x="4463231" y="2642630"/>
              <a:ext cx="7462" cy="1348"/>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4649;p64">
              <a:extLst>
                <a:ext uri="{FF2B5EF4-FFF2-40B4-BE49-F238E27FC236}">
                  <a16:creationId xmlns:a16="http://schemas.microsoft.com/office/drawing/2014/main" id="{245F3AD4-F67C-C9A0-795A-F136AF0E0DB2}"/>
                </a:ext>
              </a:extLst>
            </p:cNvPr>
            <p:cNvSpPr/>
            <p:nvPr/>
          </p:nvSpPr>
          <p:spPr>
            <a:xfrm>
              <a:off x="4492309" y="2649855"/>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4650;p64">
              <a:extLst>
                <a:ext uri="{FF2B5EF4-FFF2-40B4-BE49-F238E27FC236}">
                  <a16:creationId xmlns:a16="http://schemas.microsoft.com/office/drawing/2014/main" id="{C4D2E1C8-6CDA-5259-71BE-80589A84B82D}"/>
                </a:ext>
              </a:extLst>
            </p:cNvPr>
            <p:cNvSpPr/>
            <p:nvPr/>
          </p:nvSpPr>
          <p:spPr>
            <a:xfrm>
              <a:off x="4486662" y="2648134"/>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4651;p64">
              <a:extLst>
                <a:ext uri="{FF2B5EF4-FFF2-40B4-BE49-F238E27FC236}">
                  <a16:creationId xmlns:a16="http://schemas.microsoft.com/office/drawing/2014/main" id="{BB91ECC3-41D4-AA4D-62B8-2BF0BF89BA38}"/>
                </a:ext>
              </a:extLst>
            </p:cNvPr>
            <p:cNvSpPr/>
            <p:nvPr/>
          </p:nvSpPr>
          <p:spPr>
            <a:xfrm>
              <a:off x="4485855" y="2647759"/>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4652;p64">
              <a:extLst>
                <a:ext uri="{FF2B5EF4-FFF2-40B4-BE49-F238E27FC236}">
                  <a16:creationId xmlns:a16="http://schemas.microsoft.com/office/drawing/2014/main" id="{A378E341-4B88-E51E-2FD3-B92DE31127EB}"/>
                </a:ext>
              </a:extLst>
            </p:cNvPr>
            <p:cNvSpPr/>
            <p:nvPr/>
          </p:nvSpPr>
          <p:spPr>
            <a:xfrm>
              <a:off x="4486090" y="2647872"/>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4653;p64">
              <a:extLst>
                <a:ext uri="{FF2B5EF4-FFF2-40B4-BE49-F238E27FC236}">
                  <a16:creationId xmlns:a16="http://schemas.microsoft.com/office/drawing/2014/main" id="{ECBAC8B7-77D6-111C-D1BE-64F2B28DFC2D}"/>
                </a:ext>
              </a:extLst>
            </p:cNvPr>
            <p:cNvSpPr/>
            <p:nvPr/>
          </p:nvSpPr>
          <p:spPr>
            <a:xfrm>
              <a:off x="4485384" y="2647345"/>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4654;p64">
              <a:extLst>
                <a:ext uri="{FF2B5EF4-FFF2-40B4-BE49-F238E27FC236}">
                  <a16:creationId xmlns:a16="http://schemas.microsoft.com/office/drawing/2014/main" id="{FBD4A3AD-5584-7E34-99E4-25E47EA6B39A}"/>
                </a:ext>
              </a:extLst>
            </p:cNvPr>
            <p:cNvSpPr/>
            <p:nvPr/>
          </p:nvSpPr>
          <p:spPr>
            <a:xfrm>
              <a:off x="4487031" y="2648396"/>
              <a:ext cx="270" cy="188"/>
            </a:xfrm>
            <a:custGeom>
              <a:avLst/>
              <a:gdLst/>
              <a:ahLst/>
              <a:cxnLst/>
              <a:rect l="l" t="t" r="r" b="b"/>
              <a:pathLst>
                <a:path w="8" h="5" extrusionOk="0">
                  <a:moveTo>
                    <a:pt x="0" y="1"/>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4655;p64">
              <a:extLst>
                <a:ext uri="{FF2B5EF4-FFF2-40B4-BE49-F238E27FC236}">
                  <a16:creationId xmlns:a16="http://schemas.microsoft.com/office/drawing/2014/main" id="{847D29F0-9995-15E1-E999-24B53897EB89}"/>
                </a:ext>
              </a:extLst>
            </p:cNvPr>
            <p:cNvSpPr/>
            <p:nvPr/>
          </p:nvSpPr>
          <p:spPr>
            <a:xfrm>
              <a:off x="4427231" y="2640007"/>
              <a:ext cx="874" cy="711"/>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4656;p64">
              <a:extLst>
                <a:ext uri="{FF2B5EF4-FFF2-40B4-BE49-F238E27FC236}">
                  <a16:creationId xmlns:a16="http://schemas.microsoft.com/office/drawing/2014/main" id="{1BFEC7DD-78C7-802B-C70E-B4BA0D5CD2BA}"/>
                </a:ext>
              </a:extLst>
            </p:cNvPr>
            <p:cNvSpPr/>
            <p:nvPr/>
          </p:nvSpPr>
          <p:spPr>
            <a:xfrm>
              <a:off x="4485149" y="264723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4657;p64">
              <a:extLst>
                <a:ext uri="{FF2B5EF4-FFF2-40B4-BE49-F238E27FC236}">
                  <a16:creationId xmlns:a16="http://schemas.microsoft.com/office/drawing/2014/main" id="{482A1EFD-C986-908F-AD7F-43B329A8B4BD}"/>
                </a:ext>
              </a:extLst>
            </p:cNvPr>
            <p:cNvSpPr/>
            <p:nvPr/>
          </p:nvSpPr>
          <p:spPr>
            <a:xfrm>
              <a:off x="4487603" y="264854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4658;p64">
              <a:extLst>
                <a:ext uri="{FF2B5EF4-FFF2-40B4-BE49-F238E27FC236}">
                  <a16:creationId xmlns:a16="http://schemas.microsoft.com/office/drawing/2014/main" id="{72313A05-0768-B5F8-DAED-E8692500FB36}"/>
                </a:ext>
              </a:extLst>
            </p:cNvPr>
            <p:cNvSpPr/>
            <p:nvPr/>
          </p:nvSpPr>
          <p:spPr>
            <a:xfrm>
              <a:off x="4488308" y="2648807"/>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4659;p64">
              <a:extLst>
                <a:ext uri="{FF2B5EF4-FFF2-40B4-BE49-F238E27FC236}">
                  <a16:creationId xmlns:a16="http://schemas.microsoft.com/office/drawing/2014/main" id="{6BE42586-B0D7-62E4-DE36-7BE54E93DDE0}"/>
                </a:ext>
              </a:extLst>
            </p:cNvPr>
            <p:cNvSpPr/>
            <p:nvPr/>
          </p:nvSpPr>
          <p:spPr>
            <a:xfrm>
              <a:off x="4457584" y="2641844"/>
              <a:ext cx="5682" cy="825"/>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4660;p64">
              <a:extLst>
                <a:ext uri="{FF2B5EF4-FFF2-40B4-BE49-F238E27FC236}">
                  <a16:creationId xmlns:a16="http://schemas.microsoft.com/office/drawing/2014/main" id="{4EA019E2-4202-6350-E7CE-E190CFEE14A8}"/>
                </a:ext>
              </a:extLst>
            </p:cNvPr>
            <p:cNvSpPr/>
            <p:nvPr/>
          </p:nvSpPr>
          <p:spPr>
            <a:xfrm>
              <a:off x="4489014" y="2649069"/>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4661;p64">
              <a:extLst>
                <a:ext uri="{FF2B5EF4-FFF2-40B4-BE49-F238E27FC236}">
                  <a16:creationId xmlns:a16="http://schemas.microsoft.com/office/drawing/2014/main" id="{5B10F9CE-A93E-4840-157A-71AD40EA7970}"/>
                </a:ext>
              </a:extLst>
            </p:cNvPr>
            <p:cNvSpPr/>
            <p:nvPr/>
          </p:nvSpPr>
          <p:spPr>
            <a:xfrm>
              <a:off x="4396776" y="2662959"/>
              <a:ext cx="5311" cy="11568"/>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4662;p64">
              <a:extLst>
                <a:ext uri="{FF2B5EF4-FFF2-40B4-BE49-F238E27FC236}">
                  <a16:creationId xmlns:a16="http://schemas.microsoft.com/office/drawing/2014/main" id="{FE6B6D3A-F9A3-5E6C-A7A2-FCD2B9AE4561}"/>
                </a:ext>
              </a:extLst>
            </p:cNvPr>
            <p:cNvSpPr/>
            <p:nvPr/>
          </p:nvSpPr>
          <p:spPr>
            <a:xfrm>
              <a:off x="4482896" y="266479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4663;p64">
              <a:extLst>
                <a:ext uri="{FF2B5EF4-FFF2-40B4-BE49-F238E27FC236}">
                  <a16:creationId xmlns:a16="http://schemas.microsoft.com/office/drawing/2014/main" id="{1C01505B-92EC-E379-5829-6F324022FE07}"/>
                </a:ext>
              </a:extLst>
            </p:cNvPr>
            <p:cNvSpPr/>
            <p:nvPr/>
          </p:nvSpPr>
          <p:spPr>
            <a:xfrm>
              <a:off x="4482661" y="266464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4664;p64">
              <a:extLst>
                <a:ext uri="{FF2B5EF4-FFF2-40B4-BE49-F238E27FC236}">
                  <a16:creationId xmlns:a16="http://schemas.microsoft.com/office/drawing/2014/main" id="{F5378CB0-F663-FF16-5B05-36C3F99731FC}"/>
                </a:ext>
              </a:extLst>
            </p:cNvPr>
            <p:cNvSpPr/>
            <p:nvPr/>
          </p:nvSpPr>
          <p:spPr>
            <a:xfrm>
              <a:off x="4487031" y="2666742"/>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4665;p64">
              <a:extLst>
                <a:ext uri="{FF2B5EF4-FFF2-40B4-BE49-F238E27FC236}">
                  <a16:creationId xmlns:a16="http://schemas.microsoft.com/office/drawing/2014/main" id="{F5A5E6F6-F8E3-EC3A-0F67-25088110D181}"/>
                </a:ext>
              </a:extLst>
            </p:cNvPr>
            <p:cNvSpPr/>
            <p:nvPr/>
          </p:nvSpPr>
          <p:spPr>
            <a:xfrm>
              <a:off x="4485721" y="2666218"/>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4666;p64">
              <a:extLst>
                <a:ext uri="{FF2B5EF4-FFF2-40B4-BE49-F238E27FC236}">
                  <a16:creationId xmlns:a16="http://schemas.microsoft.com/office/drawing/2014/main" id="{A2867B9F-764A-6F78-9893-E524DB629092}"/>
                </a:ext>
              </a:extLst>
            </p:cNvPr>
            <p:cNvSpPr/>
            <p:nvPr/>
          </p:nvSpPr>
          <p:spPr>
            <a:xfrm>
              <a:off x="4483131" y="266505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4667;p64">
              <a:extLst>
                <a:ext uri="{FF2B5EF4-FFF2-40B4-BE49-F238E27FC236}">
                  <a16:creationId xmlns:a16="http://schemas.microsoft.com/office/drawing/2014/main" id="{61E888C2-F75B-25CF-0F0C-B62E8980CAFF}"/>
                </a:ext>
              </a:extLst>
            </p:cNvPr>
            <p:cNvSpPr/>
            <p:nvPr/>
          </p:nvSpPr>
          <p:spPr>
            <a:xfrm>
              <a:off x="4402052" y="2674491"/>
              <a:ext cx="1580" cy="213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4668;p64">
              <a:extLst>
                <a:ext uri="{FF2B5EF4-FFF2-40B4-BE49-F238E27FC236}">
                  <a16:creationId xmlns:a16="http://schemas.microsoft.com/office/drawing/2014/main" id="{F4F7A2E9-B1E2-68C0-44E7-246C63534C8C}"/>
                </a:ext>
              </a:extLst>
            </p:cNvPr>
            <p:cNvSpPr/>
            <p:nvPr/>
          </p:nvSpPr>
          <p:spPr>
            <a:xfrm>
              <a:off x="4483503" y="2665168"/>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4669;p64">
              <a:extLst>
                <a:ext uri="{FF2B5EF4-FFF2-40B4-BE49-F238E27FC236}">
                  <a16:creationId xmlns:a16="http://schemas.microsoft.com/office/drawing/2014/main" id="{324D3FFB-ED2F-EA67-6D42-D02AB149B5B7}"/>
                </a:ext>
              </a:extLst>
            </p:cNvPr>
            <p:cNvSpPr/>
            <p:nvPr/>
          </p:nvSpPr>
          <p:spPr>
            <a:xfrm>
              <a:off x="4484208" y="2665581"/>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4670;p64">
              <a:extLst>
                <a:ext uri="{FF2B5EF4-FFF2-40B4-BE49-F238E27FC236}">
                  <a16:creationId xmlns:a16="http://schemas.microsoft.com/office/drawing/2014/main" id="{86E8BD7B-79C0-982D-8747-DEA2C3DF8ABB}"/>
                </a:ext>
              </a:extLst>
            </p:cNvPr>
            <p:cNvSpPr/>
            <p:nvPr/>
          </p:nvSpPr>
          <p:spPr>
            <a:xfrm>
              <a:off x="4484780" y="2665956"/>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4671;p64">
              <a:extLst>
                <a:ext uri="{FF2B5EF4-FFF2-40B4-BE49-F238E27FC236}">
                  <a16:creationId xmlns:a16="http://schemas.microsoft.com/office/drawing/2014/main" id="{DE4D364B-4023-1182-026E-6226A92F9C76}"/>
                </a:ext>
              </a:extLst>
            </p:cNvPr>
            <p:cNvSpPr/>
            <p:nvPr/>
          </p:nvSpPr>
          <p:spPr>
            <a:xfrm>
              <a:off x="4401483" y="2673443"/>
              <a:ext cx="1312" cy="1985"/>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4672;p64">
              <a:extLst>
                <a:ext uri="{FF2B5EF4-FFF2-40B4-BE49-F238E27FC236}">
                  <a16:creationId xmlns:a16="http://schemas.microsoft.com/office/drawing/2014/main" id="{AC4A5EEC-809F-A3F1-E70D-F5B0DE4CBEB0}"/>
                </a:ext>
              </a:extLst>
            </p:cNvPr>
            <p:cNvSpPr/>
            <p:nvPr/>
          </p:nvSpPr>
          <p:spPr>
            <a:xfrm>
              <a:off x="4399230" y="265914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4673;p64">
              <a:extLst>
                <a:ext uri="{FF2B5EF4-FFF2-40B4-BE49-F238E27FC236}">
                  <a16:creationId xmlns:a16="http://schemas.microsoft.com/office/drawing/2014/main" id="{AD35112D-0562-B264-4C17-354EB410FE7A}"/>
                </a:ext>
              </a:extLst>
            </p:cNvPr>
            <p:cNvSpPr/>
            <p:nvPr/>
          </p:nvSpPr>
          <p:spPr>
            <a:xfrm>
              <a:off x="4398893" y="2659553"/>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4674;p64">
              <a:extLst>
                <a:ext uri="{FF2B5EF4-FFF2-40B4-BE49-F238E27FC236}">
                  <a16:creationId xmlns:a16="http://schemas.microsoft.com/office/drawing/2014/main" id="{A3283743-0730-F8EE-B9F9-5D40E6F2B1B5}"/>
                </a:ext>
              </a:extLst>
            </p:cNvPr>
            <p:cNvSpPr/>
            <p:nvPr/>
          </p:nvSpPr>
          <p:spPr>
            <a:xfrm>
              <a:off x="4398423" y="266007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4675;p64">
              <a:extLst>
                <a:ext uri="{FF2B5EF4-FFF2-40B4-BE49-F238E27FC236}">
                  <a16:creationId xmlns:a16="http://schemas.microsoft.com/office/drawing/2014/main" id="{26AFC8B6-6280-99B5-DDF0-5F346D91EFA5}"/>
                </a:ext>
              </a:extLst>
            </p:cNvPr>
            <p:cNvSpPr/>
            <p:nvPr/>
          </p:nvSpPr>
          <p:spPr>
            <a:xfrm>
              <a:off x="4399465" y="265887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4676;p64">
              <a:extLst>
                <a:ext uri="{FF2B5EF4-FFF2-40B4-BE49-F238E27FC236}">
                  <a16:creationId xmlns:a16="http://schemas.microsoft.com/office/drawing/2014/main" id="{657CD5A4-EF2C-9A1A-54D9-83222C3C2399}"/>
                </a:ext>
              </a:extLst>
            </p:cNvPr>
            <p:cNvSpPr/>
            <p:nvPr/>
          </p:nvSpPr>
          <p:spPr>
            <a:xfrm>
              <a:off x="4397348" y="26617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4677;p64">
              <a:extLst>
                <a:ext uri="{FF2B5EF4-FFF2-40B4-BE49-F238E27FC236}">
                  <a16:creationId xmlns:a16="http://schemas.microsoft.com/office/drawing/2014/main" id="{0811CE6B-AFBB-4B76-4A4D-B3C9E2069A93}"/>
                </a:ext>
              </a:extLst>
            </p:cNvPr>
            <p:cNvSpPr/>
            <p:nvPr/>
          </p:nvSpPr>
          <p:spPr>
            <a:xfrm>
              <a:off x="4397952" y="2660714"/>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4678;p64">
              <a:extLst>
                <a:ext uri="{FF2B5EF4-FFF2-40B4-BE49-F238E27FC236}">
                  <a16:creationId xmlns:a16="http://schemas.microsoft.com/office/drawing/2014/main" id="{DA43B286-04E9-ECB0-AC96-E69113A9C5F3}"/>
                </a:ext>
              </a:extLst>
            </p:cNvPr>
            <p:cNvSpPr/>
            <p:nvPr/>
          </p:nvSpPr>
          <p:spPr>
            <a:xfrm>
              <a:off x="4420071" y="2645398"/>
              <a:ext cx="839" cy="935"/>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4679;p64">
              <a:extLst>
                <a:ext uri="{FF2B5EF4-FFF2-40B4-BE49-F238E27FC236}">
                  <a16:creationId xmlns:a16="http://schemas.microsoft.com/office/drawing/2014/main" id="{479E34EE-16A4-37FD-CF6A-869B7740F6CD}"/>
                </a:ext>
              </a:extLst>
            </p:cNvPr>
            <p:cNvSpPr/>
            <p:nvPr/>
          </p:nvSpPr>
          <p:spPr>
            <a:xfrm>
              <a:off x="4399700" y="265887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4680;p64">
              <a:extLst>
                <a:ext uri="{FF2B5EF4-FFF2-40B4-BE49-F238E27FC236}">
                  <a16:creationId xmlns:a16="http://schemas.microsoft.com/office/drawing/2014/main" id="{2636F7AA-FF51-5E8F-C92A-81A1C46FDB30}"/>
                </a:ext>
              </a:extLst>
            </p:cNvPr>
            <p:cNvSpPr/>
            <p:nvPr/>
          </p:nvSpPr>
          <p:spPr>
            <a:xfrm>
              <a:off x="4426525" y="2640007"/>
              <a:ext cx="740" cy="449"/>
            </a:xfrm>
            <a:custGeom>
              <a:avLst/>
              <a:gdLst/>
              <a:ahLst/>
              <a:cxnLst/>
              <a:rect l="l" t="t" r="r" b="b"/>
              <a:pathLst>
                <a:path w="22" h="12" extrusionOk="0">
                  <a:moveTo>
                    <a:pt x="22" y="1"/>
                  </a:moveTo>
                  <a:lnTo>
                    <a:pt x="1" y="11"/>
                  </a:ln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4681;p64">
              <a:extLst>
                <a:ext uri="{FF2B5EF4-FFF2-40B4-BE49-F238E27FC236}">
                  <a16:creationId xmlns:a16="http://schemas.microsoft.com/office/drawing/2014/main" id="{52269777-D9D0-CE14-C552-7A5D242CEE81}"/>
                </a:ext>
              </a:extLst>
            </p:cNvPr>
            <p:cNvSpPr/>
            <p:nvPr/>
          </p:nvSpPr>
          <p:spPr>
            <a:xfrm>
              <a:off x="4425013" y="2640683"/>
              <a:ext cx="1211" cy="935"/>
            </a:xfrm>
            <a:custGeom>
              <a:avLst/>
              <a:gdLst/>
              <a:ahLst/>
              <a:cxnLst/>
              <a:rect l="l" t="t" r="r" b="b"/>
              <a:pathLst>
                <a:path w="36" h="25" extrusionOk="0">
                  <a:moveTo>
                    <a:pt x="0" y="25"/>
                  </a:moveTo>
                  <a:lnTo>
                    <a:pt x="3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4682;p64">
              <a:extLst>
                <a:ext uri="{FF2B5EF4-FFF2-40B4-BE49-F238E27FC236}">
                  <a16:creationId xmlns:a16="http://schemas.microsoft.com/office/drawing/2014/main" id="{0F4CA0EC-20AF-8992-3D47-C0EDFF0C3BCE}"/>
                </a:ext>
              </a:extLst>
            </p:cNvPr>
            <p:cNvSpPr/>
            <p:nvPr/>
          </p:nvSpPr>
          <p:spPr>
            <a:xfrm>
              <a:off x="4396776" y="2662959"/>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4683;p64">
              <a:extLst>
                <a:ext uri="{FF2B5EF4-FFF2-40B4-BE49-F238E27FC236}">
                  <a16:creationId xmlns:a16="http://schemas.microsoft.com/office/drawing/2014/main" id="{2C92102C-A39D-1E13-E1C6-905BEDFBB411}"/>
                </a:ext>
              </a:extLst>
            </p:cNvPr>
            <p:cNvSpPr/>
            <p:nvPr/>
          </p:nvSpPr>
          <p:spPr>
            <a:xfrm>
              <a:off x="4423700" y="2641844"/>
              <a:ext cx="874" cy="825"/>
            </a:xfrm>
            <a:custGeom>
              <a:avLst/>
              <a:gdLst/>
              <a:ahLst/>
              <a:cxnLst/>
              <a:rect l="l" t="t" r="r" b="b"/>
              <a:pathLst>
                <a:path w="26" h="22" extrusionOk="0">
                  <a:moveTo>
                    <a:pt x="1" y="22"/>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4684;p64">
              <a:extLst>
                <a:ext uri="{FF2B5EF4-FFF2-40B4-BE49-F238E27FC236}">
                  <a16:creationId xmlns:a16="http://schemas.microsoft.com/office/drawing/2014/main" id="{B7D59D73-DBCF-516F-8996-9EA8D40C6EC5}"/>
                </a:ext>
              </a:extLst>
            </p:cNvPr>
            <p:cNvSpPr/>
            <p:nvPr/>
          </p:nvSpPr>
          <p:spPr>
            <a:xfrm>
              <a:off x="4418759" y="2646711"/>
              <a:ext cx="975" cy="1348"/>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4685;p64">
              <a:extLst>
                <a:ext uri="{FF2B5EF4-FFF2-40B4-BE49-F238E27FC236}">
                  <a16:creationId xmlns:a16="http://schemas.microsoft.com/office/drawing/2014/main" id="{54193378-3448-9C8B-EC55-1F6B1AC42F03}"/>
                </a:ext>
              </a:extLst>
            </p:cNvPr>
            <p:cNvSpPr/>
            <p:nvPr/>
          </p:nvSpPr>
          <p:spPr>
            <a:xfrm>
              <a:off x="4422423" y="2643041"/>
              <a:ext cx="839" cy="673"/>
            </a:xfrm>
            <a:custGeom>
              <a:avLst/>
              <a:gdLst/>
              <a:ahLst/>
              <a:cxnLst/>
              <a:rect l="l" t="t" r="r" b="b"/>
              <a:pathLst>
                <a:path w="25" h="18" extrusionOk="0">
                  <a:moveTo>
                    <a:pt x="0" y="18"/>
                  </a:move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4686;p64">
              <a:extLst>
                <a:ext uri="{FF2B5EF4-FFF2-40B4-BE49-F238E27FC236}">
                  <a16:creationId xmlns:a16="http://schemas.microsoft.com/office/drawing/2014/main" id="{661092FC-96A9-6A94-7C15-AC6BE40E8C74}"/>
                </a:ext>
              </a:extLst>
            </p:cNvPr>
            <p:cNvSpPr/>
            <p:nvPr/>
          </p:nvSpPr>
          <p:spPr>
            <a:xfrm>
              <a:off x="4421247" y="2644202"/>
              <a:ext cx="839" cy="711"/>
            </a:xfrm>
            <a:custGeom>
              <a:avLst/>
              <a:gdLst/>
              <a:ahLst/>
              <a:cxnLst/>
              <a:rect l="l" t="t" r="r" b="b"/>
              <a:pathLst>
                <a:path w="25" h="19" extrusionOk="0">
                  <a:moveTo>
                    <a:pt x="0" y="18"/>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4687;p64">
              <a:extLst>
                <a:ext uri="{FF2B5EF4-FFF2-40B4-BE49-F238E27FC236}">
                  <a16:creationId xmlns:a16="http://schemas.microsoft.com/office/drawing/2014/main" id="{5B68A9DC-38A5-495D-10D0-B63186CEEB96}"/>
                </a:ext>
              </a:extLst>
            </p:cNvPr>
            <p:cNvSpPr/>
            <p:nvPr/>
          </p:nvSpPr>
          <p:spPr>
            <a:xfrm>
              <a:off x="4396776" y="2663072"/>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4688;p64">
              <a:extLst>
                <a:ext uri="{FF2B5EF4-FFF2-40B4-BE49-F238E27FC236}">
                  <a16:creationId xmlns:a16="http://schemas.microsoft.com/office/drawing/2014/main" id="{94B96DF4-26D1-0257-85EB-F7D2FC3F5730}"/>
                </a:ext>
              </a:extLst>
            </p:cNvPr>
            <p:cNvSpPr/>
            <p:nvPr/>
          </p:nvSpPr>
          <p:spPr>
            <a:xfrm>
              <a:off x="3912285" y="2831634"/>
              <a:ext cx="56609" cy="120188"/>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rgbClr val="00B050"/>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4689;p64">
              <a:extLst>
                <a:ext uri="{FF2B5EF4-FFF2-40B4-BE49-F238E27FC236}">
                  <a16:creationId xmlns:a16="http://schemas.microsoft.com/office/drawing/2014/main" id="{7B10D7B5-156E-7AAD-0977-15D08627F60D}"/>
                </a:ext>
              </a:extLst>
            </p:cNvPr>
            <p:cNvSpPr/>
            <p:nvPr/>
          </p:nvSpPr>
          <p:spPr>
            <a:xfrm>
              <a:off x="4150345" y="2533974"/>
              <a:ext cx="67935" cy="63875"/>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4690;p64">
              <a:extLst>
                <a:ext uri="{FF2B5EF4-FFF2-40B4-BE49-F238E27FC236}">
                  <a16:creationId xmlns:a16="http://schemas.microsoft.com/office/drawing/2014/main" id="{10B6048A-0F53-4A4A-D8F5-FD876A47E926}"/>
                </a:ext>
              </a:extLst>
            </p:cNvPr>
            <p:cNvSpPr/>
            <p:nvPr/>
          </p:nvSpPr>
          <p:spPr>
            <a:xfrm>
              <a:off x="4196600" y="2626492"/>
              <a:ext cx="7093" cy="11345"/>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4691;p64">
              <a:extLst>
                <a:ext uri="{FF2B5EF4-FFF2-40B4-BE49-F238E27FC236}">
                  <a16:creationId xmlns:a16="http://schemas.microsoft.com/office/drawing/2014/main" id="{FCAE0568-A0E6-2F0C-B72F-9F3E2AA82FCA}"/>
                </a:ext>
              </a:extLst>
            </p:cNvPr>
            <p:cNvSpPr/>
            <p:nvPr/>
          </p:nvSpPr>
          <p:spPr>
            <a:xfrm>
              <a:off x="4137741" y="2587290"/>
              <a:ext cx="64405" cy="50172"/>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4692;p64">
              <a:extLst>
                <a:ext uri="{FF2B5EF4-FFF2-40B4-BE49-F238E27FC236}">
                  <a16:creationId xmlns:a16="http://schemas.microsoft.com/office/drawing/2014/main" id="{D2CB0047-BD57-41F7-BF76-8200719B2564}"/>
                </a:ext>
              </a:extLst>
            </p:cNvPr>
            <p:cNvSpPr/>
            <p:nvPr/>
          </p:nvSpPr>
          <p:spPr>
            <a:xfrm>
              <a:off x="4148563" y="2594929"/>
              <a:ext cx="639" cy="149"/>
            </a:xfrm>
            <a:custGeom>
              <a:avLst/>
              <a:gdLst/>
              <a:ahLst/>
              <a:cxnLst/>
              <a:rect l="l" t="t" r="r" b="b"/>
              <a:pathLst>
                <a:path w="19" h="4" extrusionOk="0">
                  <a:moveTo>
                    <a:pt x="1" y="0"/>
                  </a:moveTo>
                  <a:lnTo>
                    <a:pt x="1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4693;p64">
              <a:extLst>
                <a:ext uri="{FF2B5EF4-FFF2-40B4-BE49-F238E27FC236}">
                  <a16:creationId xmlns:a16="http://schemas.microsoft.com/office/drawing/2014/main" id="{1564D68B-8468-5BC7-9CD3-85A90C34F4C2}"/>
                </a:ext>
              </a:extLst>
            </p:cNvPr>
            <p:cNvSpPr/>
            <p:nvPr/>
          </p:nvSpPr>
          <p:spPr>
            <a:xfrm>
              <a:off x="4193877" y="2600695"/>
              <a:ext cx="1344" cy="1462"/>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4694;p64">
              <a:extLst>
                <a:ext uri="{FF2B5EF4-FFF2-40B4-BE49-F238E27FC236}">
                  <a16:creationId xmlns:a16="http://schemas.microsoft.com/office/drawing/2014/main" id="{C301017F-9767-F7AA-2312-39D86AF36FA9}"/>
                </a:ext>
              </a:extLst>
            </p:cNvPr>
            <p:cNvSpPr/>
            <p:nvPr/>
          </p:nvSpPr>
          <p:spPr>
            <a:xfrm>
              <a:off x="4151623" y="259582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4695;p64">
              <a:extLst>
                <a:ext uri="{FF2B5EF4-FFF2-40B4-BE49-F238E27FC236}">
                  <a16:creationId xmlns:a16="http://schemas.microsoft.com/office/drawing/2014/main" id="{D152023C-C92C-0C69-4927-CB5E5F9C135B}"/>
                </a:ext>
              </a:extLst>
            </p:cNvPr>
            <p:cNvSpPr/>
            <p:nvPr/>
          </p:nvSpPr>
          <p:spPr>
            <a:xfrm>
              <a:off x="4147387" y="2594405"/>
              <a:ext cx="639" cy="301"/>
            </a:xfrm>
            <a:custGeom>
              <a:avLst/>
              <a:gdLst/>
              <a:ahLst/>
              <a:cxnLst/>
              <a:rect l="l" t="t" r="r" b="b"/>
              <a:pathLst>
                <a:path w="19" h="8" extrusionOk="0">
                  <a:moveTo>
                    <a:pt x="1" y="0"/>
                  </a:moveTo>
                  <a:lnTo>
                    <a:pt x="1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4696;p64">
              <a:extLst>
                <a:ext uri="{FF2B5EF4-FFF2-40B4-BE49-F238E27FC236}">
                  <a16:creationId xmlns:a16="http://schemas.microsoft.com/office/drawing/2014/main" id="{7808CB07-7488-43DC-4F66-97DB9470FA9D}"/>
                </a:ext>
              </a:extLst>
            </p:cNvPr>
            <p:cNvSpPr/>
            <p:nvPr/>
          </p:nvSpPr>
          <p:spPr>
            <a:xfrm>
              <a:off x="4146109" y="2593732"/>
              <a:ext cx="740" cy="301"/>
            </a:xfrm>
            <a:custGeom>
              <a:avLst/>
              <a:gdLst/>
              <a:ahLst/>
              <a:cxnLst/>
              <a:rect l="l" t="t" r="r" b="b"/>
              <a:pathLst>
                <a:path w="22" h="8" extrusionOk="0">
                  <a:moveTo>
                    <a:pt x="0" y="1"/>
                  </a:moveTo>
                  <a:lnTo>
                    <a:pt x="2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4697;p64">
              <a:extLst>
                <a:ext uri="{FF2B5EF4-FFF2-40B4-BE49-F238E27FC236}">
                  <a16:creationId xmlns:a16="http://schemas.microsoft.com/office/drawing/2014/main" id="{CCC13993-DB15-DBD4-B041-42BCE3904361}"/>
                </a:ext>
              </a:extLst>
            </p:cNvPr>
            <p:cNvSpPr/>
            <p:nvPr/>
          </p:nvSpPr>
          <p:spPr>
            <a:xfrm>
              <a:off x="4150447" y="2595566"/>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4698;p64">
              <a:extLst>
                <a:ext uri="{FF2B5EF4-FFF2-40B4-BE49-F238E27FC236}">
                  <a16:creationId xmlns:a16="http://schemas.microsoft.com/office/drawing/2014/main" id="{34769871-9E28-811A-44B3-26E5B3506427}"/>
                </a:ext>
              </a:extLst>
            </p:cNvPr>
            <p:cNvSpPr/>
            <p:nvPr/>
          </p:nvSpPr>
          <p:spPr>
            <a:xfrm>
              <a:off x="4149640" y="2595304"/>
              <a:ext cx="369" cy="188"/>
            </a:xfrm>
            <a:custGeom>
              <a:avLst/>
              <a:gdLst/>
              <a:ahLst/>
              <a:cxnLst/>
              <a:rect l="l" t="t" r="r" b="b"/>
              <a:pathLst>
                <a:path w="11" h="5" extrusionOk="0">
                  <a:moveTo>
                    <a:pt x="0"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4699;p64">
              <a:extLst>
                <a:ext uri="{FF2B5EF4-FFF2-40B4-BE49-F238E27FC236}">
                  <a16:creationId xmlns:a16="http://schemas.microsoft.com/office/drawing/2014/main" id="{3F79D7A7-1D33-7AE4-D9EA-7923199001AC}"/>
                </a:ext>
              </a:extLst>
            </p:cNvPr>
            <p:cNvSpPr/>
            <p:nvPr/>
          </p:nvSpPr>
          <p:spPr>
            <a:xfrm>
              <a:off x="4151051" y="2595714"/>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4700;p64">
              <a:extLst>
                <a:ext uri="{FF2B5EF4-FFF2-40B4-BE49-F238E27FC236}">
                  <a16:creationId xmlns:a16="http://schemas.microsoft.com/office/drawing/2014/main" id="{68D31EAA-8EC6-1A64-C9A9-95B8C3E7BC30}"/>
                </a:ext>
              </a:extLst>
            </p:cNvPr>
            <p:cNvSpPr/>
            <p:nvPr/>
          </p:nvSpPr>
          <p:spPr>
            <a:xfrm>
              <a:off x="4195523" y="2602380"/>
              <a:ext cx="1580" cy="1497"/>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4701;p64">
              <a:extLst>
                <a:ext uri="{FF2B5EF4-FFF2-40B4-BE49-F238E27FC236}">
                  <a16:creationId xmlns:a16="http://schemas.microsoft.com/office/drawing/2014/main" id="{0505DD79-003D-3588-251C-B5E4C08CCF41}"/>
                </a:ext>
              </a:extLst>
            </p:cNvPr>
            <p:cNvSpPr/>
            <p:nvPr/>
          </p:nvSpPr>
          <p:spPr>
            <a:xfrm>
              <a:off x="4192599" y="2629898"/>
              <a:ext cx="134" cy="563"/>
            </a:xfrm>
            <a:custGeom>
              <a:avLst/>
              <a:gdLst/>
              <a:ahLst/>
              <a:cxnLst/>
              <a:rect l="l" t="t" r="r" b="b"/>
              <a:pathLst>
                <a:path w="4" h="15" extrusionOk="0">
                  <a:moveTo>
                    <a:pt x="4"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4702;p64">
              <a:extLst>
                <a:ext uri="{FF2B5EF4-FFF2-40B4-BE49-F238E27FC236}">
                  <a16:creationId xmlns:a16="http://schemas.microsoft.com/office/drawing/2014/main" id="{28A631E2-ABE3-9600-D89F-7807E0909693}"/>
                </a:ext>
              </a:extLst>
            </p:cNvPr>
            <p:cNvSpPr/>
            <p:nvPr/>
          </p:nvSpPr>
          <p:spPr>
            <a:xfrm>
              <a:off x="4192936" y="2628475"/>
              <a:ext cx="270" cy="563"/>
            </a:xfrm>
            <a:custGeom>
              <a:avLst/>
              <a:gdLst/>
              <a:ahLst/>
              <a:cxnLst/>
              <a:rect l="l" t="t" r="r" b="b"/>
              <a:pathLst>
                <a:path w="8" h="15" extrusionOk="0">
                  <a:moveTo>
                    <a:pt x="8" y="0"/>
                  </a:moveTo>
                  <a:lnTo>
                    <a:pt x="1"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4703;p64">
              <a:extLst>
                <a:ext uri="{FF2B5EF4-FFF2-40B4-BE49-F238E27FC236}">
                  <a16:creationId xmlns:a16="http://schemas.microsoft.com/office/drawing/2014/main" id="{4C5503C2-027C-FF10-3A99-1CEC182E8D3B}"/>
                </a:ext>
              </a:extLst>
            </p:cNvPr>
            <p:cNvSpPr/>
            <p:nvPr/>
          </p:nvSpPr>
          <p:spPr>
            <a:xfrm>
              <a:off x="4193877" y="2626117"/>
              <a:ext cx="270" cy="411"/>
            </a:xfrm>
            <a:custGeom>
              <a:avLst/>
              <a:gdLst/>
              <a:ahLst/>
              <a:cxnLst/>
              <a:rect l="l" t="t" r="r" b="b"/>
              <a:pathLst>
                <a:path w="8" h="11" extrusionOk="0">
                  <a:moveTo>
                    <a:pt x="8"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4704;p64">
              <a:extLst>
                <a:ext uri="{FF2B5EF4-FFF2-40B4-BE49-F238E27FC236}">
                  <a16:creationId xmlns:a16="http://schemas.microsoft.com/office/drawing/2014/main" id="{0E09DEC0-0CDB-AF9B-C416-52F9565BE540}"/>
                </a:ext>
              </a:extLst>
            </p:cNvPr>
            <p:cNvSpPr/>
            <p:nvPr/>
          </p:nvSpPr>
          <p:spPr>
            <a:xfrm>
              <a:off x="4195895" y="2622973"/>
              <a:ext cx="270" cy="301"/>
            </a:xfrm>
            <a:custGeom>
              <a:avLst/>
              <a:gdLst/>
              <a:ahLst/>
              <a:cxnLst/>
              <a:rect l="l" t="t" r="r" b="b"/>
              <a:pathLst>
                <a:path w="8" h="8" extrusionOk="0">
                  <a:moveTo>
                    <a:pt x="7"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4705;p64">
              <a:extLst>
                <a:ext uri="{FF2B5EF4-FFF2-40B4-BE49-F238E27FC236}">
                  <a16:creationId xmlns:a16="http://schemas.microsoft.com/office/drawing/2014/main" id="{05F3B9DE-8E5B-59E9-24E3-862DDBF07D54}"/>
                </a:ext>
              </a:extLst>
            </p:cNvPr>
            <p:cNvSpPr/>
            <p:nvPr/>
          </p:nvSpPr>
          <p:spPr>
            <a:xfrm>
              <a:off x="4195288" y="2624021"/>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4706;p64">
              <a:extLst>
                <a:ext uri="{FF2B5EF4-FFF2-40B4-BE49-F238E27FC236}">
                  <a16:creationId xmlns:a16="http://schemas.microsoft.com/office/drawing/2014/main" id="{1A3F8951-8A85-256F-F30D-267314FFDE0C}"/>
                </a:ext>
              </a:extLst>
            </p:cNvPr>
            <p:cNvSpPr/>
            <p:nvPr/>
          </p:nvSpPr>
          <p:spPr>
            <a:xfrm>
              <a:off x="4196600" y="2622185"/>
              <a:ext cx="270" cy="301"/>
            </a:xfrm>
            <a:custGeom>
              <a:avLst/>
              <a:gdLst/>
              <a:ahLst/>
              <a:cxnLst/>
              <a:rect l="l" t="t" r="r" b="b"/>
              <a:pathLst>
                <a:path w="8" h="8" extrusionOk="0">
                  <a:moveTo>
                    <a:pt x="0" y="7"/>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4707;p64">
              <a:extLst>
                <a:ext uri="{FF2B5EF4-FFF2-40B4-BE49-F238E27FC236}">
                  <a16:creationId xmlns:a16="http://schemas.microsoft.com/office/drawing/2014/main" id="{242B9436-5F6C-0AE4-5C41-B9403C27374F}"/>
                </a:ext>
              </a:extLst>
            </p:cNvPr>
            <p:cNvSpPr/>
            <p:nvPr/>
          </p:nvSpPr>
          <p:spPr>
            <a:xfrm>
              <a:off x="4194582" y="2625069"/>
              <a:ext cx="168" cy="301"/>
            </a:xfrm>
            <a:custGeom>
              <a:avLst/>
              <a:gdLst/>
              <a:ahLst/>
              <a:cxnLst/>
              <a:rect l="l" t="t" r="r" b="b"/>
              <a:pathLst>
                <a:path w="5" h="8" extrusionOk="0">
                  <a:moveTo>
                    <a:pt x="4"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4708;p64">
              <a:extLst>
                <a:ext uri="{FF2B5EF4-FFF2-40B4-BE49-F238E27FC236}">
                  <a16:creationId xmlns:a16="http://schemas.microsoft.com/office/drawing/2014/main" id="{A7319560-BA61-A4A1-D35C-2EF13C9A3002}"/>
                </a:ext>
              </a:extLst>
            </p:cNvPr>
            <p:cNvSpPr/>
            <p:nvPr/>
          </p:nvSpPr>
          <p:spPr>
            <a:xfrm>
              <a:off x="4191894" y="2635441"/>
              <a:ext cx="35" cy="262"/>
            </a:xfrm>
            <a:custGeom>
              <a:avLst/>
              <a:gdLst/>
              <a:ahLst/>
              <a:cxnLst/>
              <a:rect l="l" t="t" r="r" b="b"/>
              <a:pathLst>
                <a:path w="1" h="7" extrusionOk="0">
                  <a:moveTo>
                    <a:pt x="0"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4709;p64">
              <a:extLst>
                <a:ext uri="{FF2B5EF4-FFF2-40B4-BE49-F238E27FC236}">
                  <a16:creationId xmlns:a16="http://schemas.microsoft.com/office/drawing/2014/main" id="{ADCE3964-B602-66A2-749E-A2ECFACEC62D}"/>
                </a:ext>
              </a:extLst>
            </p:cNvPr>
            <p:cNvSpPr/>
            <p:nvPr/>
          </p:nvSpPr>
          <p:spPr>
            <a:xfrm>
              <a:off x="4198583" y="2620351"/>
              <a:ext cx="270" cy="301"/>
            </a:xfrm>
            <a:custGeom>
              <a:avLst/>
              <a:gdLst/>
              <a:ahLst/>
              <a:cxnLst/>
              <a:rect l="l" t="t" r="r" b="b"/>
              <a:pathLst>
                <a:path w="8" h="8" extrusionOk="0">
                  <a:moveTo>
                    <a:pt x="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4710;p64">
              <a:extLst>
                <a:ext uri="{FF2B5EF4-FFF2-40B4-BE49-F238E27FC236}">
                  <a16:creationId xmlns:a16="http://schemas.microsoft.com/office/drawing/2014/main" id="{895709A3-8CF9-70BE-78E3-4E78980826AD}"/>
                </a:ext>
              </a:extLst>
            </p:cNvPr>
            <p:cNvSpPr/>
            <p:nvPr/>
          </p:nvSpPr>
          <p:spPr>
            <a:xfrm>
              <a:off x="4192364" y="2631359"/>
              <a:ext cx="134" cy="673"/>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4711;p64">
              <a:extLst>
                <a:ext uri="{FF2B5EF4-FFF2-40B4-BE49-F238E27FC236}">
                  <a16:creationId xmlns:a16="http://schemas.microsoft.com/office/drawing/2014/main" id="{FF49D3B6-EA97-90C7-FDE8-11E1B04AFAA2}"/>
                </a:ext>
              </a:extLst>
            </p:cNvPr>
            <p:cNvSpPr/>
            <p:nvPr/>
          </p:nvSpPr>
          <p:spPr>
            <a:xfrm>
              <a:off x="4192129" y="2633193"/>
              <a:ext cx="35" cy="563"/>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4712;p64">
              <a:extLst>
                <a:ext uri="{FF2B5EF4-FFF2-40B4-BE49-F238E27FC236}">
                  <a16:creationId xmlns:a16="http://schemas.microsoft.com/office/drawing/2014/main" id="{0278A05A-CAAF-1AEA-7745-D95EA971A71F}"/>
                </a:ext>
              </a:extLst>
            </p:cNvPr>
            <p:cNvSpPr/>
            <p:nvPr/>
          </p:nvSpPr>
          <p:spPr>
            <a:xfrm>
              <a:off x="4193406" y="2627278"/>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4713;p64">
              <a:extLst>
                <a:ext uri="{FF2B5EF4-FFF2-40B4-BE49-F238E27FC236}">
                  <a16:creationId xmlns:a16="http://schemas.microsoft.com/office/drawing/2014/main" id="{44DC69F8-7981-265D-28A7-171477252B4C}"/>
                </a:ext>
              </a:extLst>
            </p:cNvPr>
            <p:cNvSpPr/>
            <p:nvPr/>
          </p:nvSpPr>
          <p:spPr>
            <a:xfrm>
              <a:off x="4197878" y="2620875"/>
              <a:ext cx="270" cy="301"/>
            </a:xfrm>
            <a:custGeom>
              <a:avLst/>
              <a:gdLst/>
              <a:ahLst/>
              <a:cxnLst/>
              <a:rect l="l" t="t" r="r" b="b"/>
              <a:pathLst>
                <a:path w="8" h="8" extrusionOk="0">
                  <a:moveTo>
                    <a:pt x="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4714;p64">
              <a:extLst>
                <a:ext uri="{FF2B5EF4-FFF2-40B4-BE49-F238E27FC236}">
                  <a16:creationId xmlns:a16="http://schemas.microsoft.com/office/drawing/2014/main" id="{850A6C19-4FA1-9371-0C5D-CA8B6E949CB5}"/>
                </a:ext>
              </a:extLst>
            </p:cNvPr>
            <p:cNvSpPr/>
            <p:nvPr/>
          </p:nvSpPr>
          <p:spPr>
            <a:xfrm>
              <a:off x="4197172" y="2621512"/>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4715;p64">
              <a:extLst>
                <a:ext uri="{FF2B5EF4-FFF2-40B4-BE49-F238E27FC236}">
                  <a16:creationId xmlns:a16="http://schemas.microsoft.com/office/drawing/2014/main" id="{3FF403A6-DE22-8152-BFE2-F528DCA5A9D0}"/>
                </a:ext>
              </a:extLst>
            </p:cNvPr>
            <p:cNvSpPr/>
            <p:nvPr/>
          </p:nvSpPr>
          <p:spPr>
            <a:xfrm>
              <a:off x="4460307" y="2671347"/>
              <a:ext cx="161250" cy="114273"/>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4716;p64">
              <a:extLst>
                <a:ext uri="{FF2B5EF4-FFF2-40B4-BE49-F238E27FC236}">
                  <a16:creationId xmlns:a16="http://schemas.microsoft.com/office/drawing/2014/main" id="{19F54B01-BD6C-5397-5341-506C50C14E7B}"/>
                </a:ext>
              </a:extLst>
            </p:cNvPr>
            <p:cNvSpPr/>
            <p:nvPr/>
          </p:nvSpPr>
          <p:spPr>
            <a:xfrm>
              <a:off x="4501487" y="2678424"/>
              <a:ext cx="874" cy="1985"/>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4717;p64">
              <a:extLst>
                <a:ext uri="{FF2B5EF4-FFF2-40B4-BE49-F238E27FC236}">
                  <a16:creationId xmlns:a16="http://schemas.microsoft.com/office/drawing/2014/main" id="{EAF30BD5-5272-412B-078A-D5314B92AF3A}"/>
                </a:ext>
              </a:extLst>
            </p:cNvPr>
            <p:cNvSpPr/>
            <p:nvPr/>
          </p:nvSpPr>
          <p:spPr>
            <a:xfrm>
              <a:off x="4498662" y="2682615"/>
              <a:ext cx="874" cy="673"/>
            </a:xfrm>
            <a:custGeom>
              <a:avLst/>
              <a:gdLst/>
              <a:ahLst/>
              <a:cxnLst/>
              <a:rect l="l" t="t" r="r" b="b"/>
              <a:pathLst>
                <a:path w="26" h="18" extrusionOk="0">
                  <a:moveTo>
                    <a:pt x="1" y="18"/>
                  </a:moveTo>
                  <a:lnTo>
                    <a:pt x="25" y="0"/>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4718;p64">
              <a:extLst>
                <a:ext uri="{FF2B5EF4-FFF2-40B4-BE49-F238E27FC236}">
                  <a16:creationId xmlns:a16="http://schemas.microsoft.com/office/drawing/2014/main" id="{577C012F-3E0B-E4FF-0AC1-D9D89721B676}"/>
                </a:ext>
              </a:extLst>
            </p:cNvPr>
            <p:cNvSpPr/>
            <p:nvPr/>
          </p:nvSpPr>
          <p:spPr>
            <a:xfrm>
              <a:off x="4460173" y="2728893"/>
              <a:ext cx="1916" cy="1348"/>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4719;p64">
              <a:extLst>
                <a:ext uri="{FF2B5EF4-FFF2-40B4-BE49-F238E27FC236}">
                  <a16:creationId xmlns:a16="http://schemas.microsoft.com/office/drawing/2014/main" id="{BEB63A63-D3C4-254A-B1AE-6149966880BC}"/>
                </a:ext>
              </a:extLst>
            </p:cNvPr>
            <p:cNvSpPr/>
            <p:nvPr/>
          </p:nvSpPr>
          <p:spPr>
            <a:xfrm>
              <a:off x="4500308" y="2681680"/>
              <a:ext cx="270" cy="188"/>
            </a:xfrm>
            <a:custGeom>
              <a:avLst/>
              <a:gdLst/>
              <a:ahLst/>
              <a:cxnLst/>
              <a:rect l="l" t="t" r="r" b="b"/>
              <a:pathLst>
                <a:path w="8" h="5" extrusionOk="0">
                  <a:moveTo>
                    <a:pt x="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4720;p64">
              <a:extLst>
                <a:ext uri="{FF2B5EF4-FFF2-40B4-BE49-F238E27FC236}">
                  <a16:creationId xmlns:a16="http://schemas.microsoft.com/office/drawing/2014/main" id="{25C70B51-C9B3-1FFA-58AC-0342D6AEC688}"/>
                </a:ext>
              </a:extLst>
            </p:cNvPr>
            <p:cNvSpPr/>
            <p:nvPr/>
          </p:nvSpPr>
          <p:spPr>
            <a:xfrm>
              <a:off x="4496914" y="2683404"/>
              <a:ext cx="1681" cy="1197"/>
            </a:xfrm>
            <a:custGeom>
              <a:avLst/>
              <a:gdLst/>
              <a:ahLst/>
              <a:cxnLst/>
              <a:rect l="l" t="t" r="r" b="b"/>
              <a:pathLst>
                <a:path w="50" h="32" extrusionOk="0">
                  <a:moveTo>
                    <a:pt x="49" y="0"/>
                  </a:moveTo>
                  <a:lnTo>
                    <a:pt x="0"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4721;p64">
              <a:extLst>
                <a:ext uri="{FF2B5EF4-FFF2-40B4-BE49-F238E27FC236}">
                  <a16:creationId xmlns:a16="http://schemas.microsoft.com/office/drawing/2014/main" id="{7D70C88C-73E4-70EB-3CA8-0EAF83886B7F}"/>
                </a:ext>
              </a:extLst>
            </p:cNvPr>
            <p:cNvSpPr/>
            <p:nvPr/>
          </p:nvSpPr>
          <p:spPr>
            <a:xfrm>
              <a:off x="4501150" y="2680632"/>
              <a:ext cx="270" cy="449"/>
            </a:xfrm>
            <a:custGeom>
              <a:avLst/>
              <a:gdLst/>
              <a:ahLst/>
              <a:cxnLst/>
              <a:rect l="l" t="t" r="r" b="b"/>
              <a:pathLst>
                <a:path w="8" h="12" extrusionOk="0">
                  <a:moveTo>
                    <a:pt x="7"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4722;p64">
              <a:extLst>
                <a:ext uri="{FF2B5EF4-FFF2-40B4-BE49-F238E27FC236}">
                  <a16:creationId xmlns:a16="http://schemas.microsoft.com/office/drawing/2014/main" id="{64F19424-8D5A-3044-8BEE-913BC1BA0966}"/>
                </a:ext>
              </a:extLst>
            </p:cNvPr>
            <p:cNvSpPr/>
            <p:nvPr/>
          </p:nvSpPr>
          <p:spPr>
            <a:xfrm>
              <a:off x="4576210" y="2667153"/>
              <a:ext cx="51362" cy="72263"/>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4723;p64">
              <a:extLst>
                <a:ext uri="{FF2B5EF4-FFF2-40B4-BE49-F238E27FC236}">
                  <a16:creationId xmlns:a16="http://schemas.microsoft.com/office/drawing/2014/main" id="{5C935FB6-60EF-EFD7-2528-1E6DEB46B512}"/>
                </a:ext>
              </a:extLst>
            </p:cNvPr>
            <p:cNvSpPr/>
            <p:nvPr/>
          </p:nvSpPr>
          <p:spPr>
            <a:xfrm>
              <a:off x="4585051" y="2687184"/>
              <a:ext cx="369" cy="563"/>
            </a:xfrm>
            <a:custGeom>
              <a:avLst/>
              <a:gdLst/>
              <a:ahLst/>
              <a:cxnLst/>
              <a:rect l="l" t="t" r="r" b="b"/>
              <a:pathLst>
                <a:path w="11" h="15" extrusionOk="0">
                  <a:moveTo>
                    <a:pt x="1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4724;p64">
              <a:extLst>
                <a:ext uri="{FF2B5EF4-FFF2-40B4-BE49-F238E27FC236}">
                  <a16:creationId xmlns:a16="http://schemas.microsoft.com/office/drawing/2014/main" id="{77C5DC69-BA34-D298-BD0A-44BED179F1E2}"/>
                </a:ext>
              </a:extLst>
            </p:cNvPr>
            <p:cNvSpPr/>
            <p:nvPr/>
          </p:nvSpPr>
          <p:spPr>
            <a:xfrm>
              <a:off x="4584447" y="2686285"/>
              <a:ext cx="404" cy="563"/>
            </a:xfrm>
            <a:custGeom>
              <a:avLst/>
              <a:gdLst/>
              <a:ahLst/>
              <a:cxnLst/>
              <a:rect l="l" t="t" r="r" b="b"/>
              <a:pathLst>
                <a:path w="12" h="15" extrusionOk="0">
                  <a:moveTo>
                    <a:pt x="11"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4725;p64">
              <a:extLst>
                <a:ext uri="{FF2B5EF4-FFF2-40B4-BE49-F238E27FC236}">
                  <a16:creationId xmlns:a16="http://schemas.microsoft.com/office/drawing/2014/main" id="{4FD992C2-A325-0EF4-E493-CC2B13995319}"/>
                </a:ext>
              </a:extLst>
            </p:cNvPr>
            <p:cNvSpPr/>
            <p:nvPr/>
          </p:nvSpPr>
          <p:spPr>
            <a:xfrm>
              <a:off x="4597995" y="2734659"/>
              <a:ext cx="505" cy="1610"/>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4726;p64">
              <a:extLst>
                <a:ext uri="{FF2B5EF4-FFF2-40B4-BE49-F238E27FC236}">
                  <a16:creationId xmlns:a16="http://schemas.microsoft.com/office/drawing/2014/main" id="{C61FDF46-1EF7-50AA-2D0A-FD55B5FB62CF}"/>
                </a:ext>
              </a:extLst>
            </p:cNvPr>
            <p:cNvSpPr/>
            <p:nvPr/>
          </p:nvSpPr>
          <p:spPr>
            <a:xfrm>
              <a:off x="4597623" y="2733088"/>
              <a:ext cx="404" cy="172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4727;p64">
              <a:extLst>
                <a:ext uri="{FF2B5EF4-FFF2-40B4-BE49-F238E27FC236}">
                  <a16:creationId xmlns:a16="http://schemas.microsoft.com/office/drawing/2014/main" id="{D849FD63-3A6B-6539-A2B2-E589B69B802D}"/>
                </a:ext>
              </a:extLst>
            </p:cNvPr>
            <p:cNvSpPr/>
            <p:nvPr/>
          </p:nvSpPr>
          <p:spPr>
            <a:xfrm>
              <a:off x="4599171" y="2738068"/>
              <a:ext cx="604" cy="1197"/>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4728;p64">
              <a:extLst>
                <a:ext uri="{FF2B5EF4-FFF2-40B4-BE49-F238E27FC236}">
                  <a16:creationId xmlns:a16="http://schemas.microsoft.com/office/drawing/2014/main" id="{A2A5FC1A-8C66-11DE-3C50-A8F9CB62AB67}"/>
                </a:ext>
              </a:extLst>
            </p:cNvPr>
            <p:cNvSpPr/>
            <p:nvPr/>
          </p:nvSpPr>
          <p:spPr>
            <a:xfrm>
              <a:off x="4597388" y="2731254"/>
              <a:ext cx="270" cy="1348"/>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4729;p64">
              <a:extLst>
                <a:ext uri="{FF2B5EF4-FFF2-40B4-BE49-F238E27FC236}">
                  <a16:creationId xmlns:a16="http://schemas.microsoft.com/office/drawing/2014/main" id="{B9A34935-4A1D-8C3E-6949-8C59A2BB771F}"/>
                </a:ext>
              </a:extLst>
            </p:cNvPr>
            <p:cNvSpPr/>
            <p:nvPr/>
          </p:nvSpPr>
          <p:spPr>
            <a:xfrm>
              <a:off x="4586465" y="2689432"/>
              <a:ext cx="369" cy="563"/>
            </a:xfrm>
            <a:custGeom>
              <a:avLst/>
              <a:gdLst/>
              <a:ahLst/>
              <a:cxnLst/>
              <a:rect l="l" t="t" r="r" b="b"/>
              <a:pathLst>
                <a:path w="11" h="15" extrusionOk="0">
                  <a:moveTo>
                    <a:pt x="11" y="1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4730;p64">
              <a:extLst>
                <a:ext uri="{FF2B5EF4-FFF2-40B4-BE49-F238E27FC236}">
                  <a16:creationId xmlns:a16="http://schemas.microsoft.com/office/drawing/2014/main" id="{38EB5600-02EE-93F0-CA21-99D999A090BE}"/>
                </a:ext>
              </a:extLst>
            </p:cNvPr>
            <p:cNvSpPr/>
            <p:nvPr/>
          </p:nvSpPr>
          <p:spPr>
            <a:xfrm>
              <a:off x="4585992" y="2688756"/>
              <a:ext cx="270" cy="449"/>
            </a:xfrm>
            <a:custGeom>
              <a:avLst/>
              <a:gdLst/>
              <a:ahLst/>
              <a:cxnLst/>
              <a:rect l="l" t="t" r="r" b="b"/>
              <a:pathLst>
                <a:path w="8" h="12" extrusionOk="0">
                  <a:moveTo>
                    <a:pt x="7"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4731;p64">
              <a:extLst>
                <a:ext uri="{FF2B5EF4-FFF2-40B4-BE49-F238E27FC236}">
                  <a16:creationId xmlns:a16="http://schemas.microsoft.com/office/drawing/2014/main" id="{05B722E1-0AC9-D698-3E04-2745CED6A300}"/>
                </a:ext>
              </a:extLst>
            </p:cNvPr>
            <p:cNvSpPr/>
            <p:nvPr/>
          </p:nvSpPr>
          <p:spPr>
            <a:xfrm>
              <a:off x="4597153" y="2728893"/>
              <a:ext cx="270" cy="1872"/>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4732;p64">
              <a:extLst>
                <a:ext uri="{FF2B5EF4-FFF2-40B4-BE49-F238E27FC236}">
                  <a16:creationId xmlns:a16="http://schemas.microsoft.com/office/drawing/2014/main" id="{78B0C5D8-0A0E-03D0-8E32-178623B0B4FB}"/>
                </a:ext>
              </a:extLst>
            </p:cNvPr>
            <p:cNvSpPr/>
            <p:nvPr/>
          </p:nvSpPr>
          <p:spPr>
            <a:xfrm>
              <a:off x="4585522" y="2688119"/>
              <a:ext cx="369" cy="411"/>
            </a:xfrm>
            <a:custGeom>
              <a:avLst/>
              <a:gdLst/>
              <a:ahLst/>
              <a:cxnLst/>
              <a:rect l="l" t="t" r="r" b="b"/>
              <a:pathLst>
                <a:path w="11" h="11" extrusionOk="0">
                  <a:moveTo>
                    <a:pt x="11"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4733;p64">
              <a:extLst>
                <a:ext uri="{FF2B5EF4-FFF2-40B4-BE49-F238E27FC236}">
                  <a16:creationId xmlns:a16="http://schemas.microsoft.com/office/drawing/2014/main" id="{F62DEF62-9C58-ED7B-D5AB-EB7E4078E12A}"/>
                </a:ext>
              </a:extLst>
            </p:cNvPr>
            <p:cNvSpPr/>
            <p:nvPr/>
          </p:nvSpPr>
          <p:spPr>
            <a:xfrm>
              <a:off x="4598564" y="2736606"/>
              <a:ext cx="505" cy="1086"/>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4734;p64">
              <a:extLst>
                <a:ext uri="{FF2B5EF4-FFF2-40B4-BE49-F238E27FC236}">
                  <a16:creationId xmlns:a16="http://schemas.microsoft.com/office/drawing/2014/main" id="{02637B9E-BB19-DE75-544B-789597ACA983}"/>
                </a:ext>
              </a:extLst>
            </p:cNvPr>
            <p:cNvSpPr/>
            <p:nvPr/>
          </p:nvSpPr>
          <p:spPr>
            <a:xfrm>
              <a:off x="4581053" y="2679733"/>
              <a:ext cx="369" cy="825"/>
            </a:xfrm>
            <a:custGeom>
              <a:avLst/>
              <a:gdLst/>
              <a:ahLst/>
              <a:cxnLst/>
              <a:rect l="l" t="t" r="r" b="b"/>
              <a:pathLst>
                <a:path w="11" h="22" extrusionOk="0">
                  <a:moveTo>
                    <a:pt x="11" y="2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4735;p64">
              <a:extLst>
                <a:ext uri="{FF2B5EF4-FFF2-40B4-BE49-F238E27FC236}">
                  <a16:creationId xmlns:a16="http://schemas.microsoft.com/office/drawing/2014/main" id="{AE121564-2964-5D72-5036-467A7CFAA22C}"/>
                </a:ext>
              </a:extLst>
            </p:cNvPr>
            <p:cNvSpPr/>
            <p:nvPr/>
          </p:nvSpPr>
          <p:spPr>
            <a:xfrm>
              <a:off x="4599743" y="273937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4736;p64">
              <a:extLst>
                <a:ext uri="{FF2B5EF4-FFF2-40B4-BE49-F238E27FC236}">
                  <a16:creationId xmlns:a16="http://schemas.microsoft.com/office/drawing/2014/main" id="{4006FA8B-BE2D-9974-BBC2-87EE55CC0667}"/>
                </a:ext>
              </a:extLst>
            </p:cNvPr>
            <p:cNvSpPr/>
            <p:nvPr/>
          </p:nvSpPr>
          <p:spPr>
            <a:xfrm>
              <a:off x="4581858" y="2681305"/>
              <a:ext cx="404" cy="673"/>
            </a:xfrm>
            <a:custGeom>
              <a:avLst/>
              <a:gdLst/>
              <a:ahLst/>
              <a:cxnLst/>
              <a:rect l="l" t="t" r="r" b="b"/>
              <a:pathLst>
                <a:path w="12" h="18" extrusionOk="0">
                  <a:moveTo>
                    <a:pt x="11"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4737;p64">
              <a:extLst>
                <a:ext uri="{FF2B5EF4-FFF2-40B4-BE49-F238E27FC236}">
                  <a16:creationId xmlns:a16="http://schemas.microsoft.com/office/drawing/2014/main" id="{F770EA40-0976-D67D-18B3-D45AA417F637}"/>
                </a:ext>
              </a:extLst>
            </p:cNvPr>
            <p:cNvSpPr/>
            <p:nvPr/>
          </p:nvSpPr>
          <p:spPr>
            <a:xfrm>
              <a:off x="4576210" y="2669886"/>
              <a:ext cx="404" cy="973"/>
            </a:xfrm>
            <a:custGeom>
              <a:avLst/>
              <a:gdLst/>
              <a:ahLst/>
              <a:cxnLst/>
              <a:rect l="l" t="t" r="r" b="b"/>
              <a:pathLst>
                <a:path w="12" h="26" extrusionOk="0">
                  <a:moveTo>
                    <a:pt x="1" y="1"/>
                  </a:moveTo>
                  <a:lnTo>
                    <a:pt x="11" y="25"/>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4738;p64">
              <a:extLst>
                <a:ext uri="{FF2B5EF4-FFF2-40B4-BE49-F238E27FC236}">
                  <a16:creationId xmlns:a16="http://schemas.microsoft.com/office/drawing/2014/main" id="{1A18C427-C7D6-8A12-C256-F8337E4921AE}"/>
                </a:ext>
              </a:extLst>
            </p:cNvPr>
            <p:cNvSpPr/>
            <p:nvPr/>
          </p:nvSpPr>
          <p:spPr>
            <a:xfrm>
              <a:off x="4580211" y="2678162"/>
              <a:ext cx="505" cy="935"/>
            </a:xfrm>
            <a:custGeom>
              <a:avLst/>
              <a:gdLst/>
              <a:ahLst/>
              <a:cxnLst/>
              <a:rect l="l" t="t" r="r" b="b"/>
              <a:pathLst>
                <a:path w="15" h="25" extrusionOk="0">
                  <a:moveTo>
                    <a:pt x="15"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4739;p64">
              <a:extLst>
                <a:ext uri="{FF2B5EF4-FFF2-40B4-BE49-F238E27FC236}">
                  <a16:creationId xmlns:a16="http://schemas.microsoft.com/office/drawing/2014/main" id="{023D3516-FC5F-DCA2-023A-22DD6D51781A}"/>
                </a:ext>
              </a:extLst>
            </p:cNvPr>
            <p:cNvSpPr/>
            <p:nvPr/>
          </p:nvSpPr>
          <p:spPr>
            <a:xfrm>
              <a:off x="4579404" y="2676438"/>
              <a:ext cx="369" cy="973"/>
            </a:xfrm>
            <a:custGeom>
              <a:avLst/>
              <a:gdLst/>
              <a:ahLst/>
              <a:cxnLst/>
              <a:rect l="l" t="t" r="r" b="b"/>
              <a:pathLst>
                <a:path w="11" h="26" extrusionOk="0">
                  <a:moveTo>
                    <a:pt x="11" y="2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4740;p64">
              <a:extLst>
                <a:ext uri="{FF2B5EF4-FFF2-40B4-BE49-F238E27FC236}">
                  <a16:creationId xmlns:a16="http://schemas.microsoft.com/office/drawing/2014/main" id="{F92BE837-1CF8-6315-7165-E01090357E34}"/>
                </a:ext>
              </a:extLst>
            </p:cNvPr>
            <p:cNvSpPr/>
            <p:nvPr/>
          </p:nvSpPr>
          <p:spPr>
            <a:xfrm>
              <a:off x="4577993" y="2673705"/>
              <a:ext cx="975" cy="1872"/>
            </a:xfrm>
            <a:custGeom>
              <a:avLst/>
              <a:gdLst/>
              <a:ahLst/>
              <a:cxnLst/>
              <a:rect l="l" t="t" r="r" b="b"/>
              <a:pathLst>
                <a:path w="29" h="50" extrusionOk="0">
                  <a:moveTo>
                    <a:pt x="28" y="49"/>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4741;p64">
              <a:extLst>
                <a:ext uri="{FF2B5EF4-FFF2-40B4-BE49-F238E27FC236}">
                  <a16:creationId xmlns:a16="http://schemas.microsoft.com/office/drawing/2014/main" id="{01460C28-2BDE-95E0-D0B2-C4F9F9018BFE}"/>
                </a:ext>
              </a:extLst>
            </p:cNvPr>
            <p:cNvSpPr/>
            <p:nvPr/>
          </p:nvSpPr>
          <p:spPr>
            <a:xfrm>
              <a:off x="4577052" y="2671720"/>
              <a:ext cx="604" cy="1235"/>
            </a:xfrm>
            <a:custGeom>
              <a:avLst/>
              <a:gdLst/>
              <a:ahLst/>
              <a:cxnLst/>
              <a:rect l="l" t="t" r="r" b="b"/>
              <a:pathLst>
                <a:path w="18" h="33" extrusionOk="0">
                  <a:moveTo>
                    <a:pt x="18" y="32"/>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4742;p64">
              <a:extLst>
                <a:ext uri="{FF2B5EF4-FFF2-40B4-BE49-F238E27FC236}">
                  <a16:creationId xmlns:a16="http://schemas.microsoft.com/office/drawing/2014/main" id="{9A0851F3-02D8-AD95-8120-689CA65822BC}"/>
                </a:ext>
              </a:extLst>
            </p:cNvPr>
            <p:cNvSpPr/>
            <p:nvPr/>
          </p:nvSpPr>
          <p:spPr>
            <a:xfrm>
              <a:off x="4583875" y="2685238"/>
              <a:ext cx="369" cy="563"/>
            </a:xfrm>
            <a:custGeom>
              <a:avLst/>
              <a:gdLst/>
              <a:ahLst/>
              <a:cxnLst/>
              <a:rect l="l" t="t" r="r" b="b"/>
              <a:pathLst>
                <a:path w="11" h="15" extrusionOk="0">
                  <a:moveTo>
                    <a:pt x="11" y="1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4743;p64">
              <a:extLst>
                <a:ext uri="{FF2B5EF4-FFF2-40B4-BE49-F238E27FC236}">
                  <a16:creationId xmlns:a16="http://schemas.microsoft.com/office/drawing/2014/main" id="{592D0855-7C93-96C3-D380-2B4A97F0E82A}"/>
                </a:ext>
              </a:extLst>
            </p:cNvPr>
            <p:cNvSpPr/>
            <p:nvPr/>
          </p:nvSpPr>
          <p:spPr>
            <a:xfrm>
              <a:off x="4583271" y="2684038"/>
              <a:ext cx="404" cy="563"/>
            </a:xfrm>
            <a:custGeom>
              <a:avLst/>
              <a:gdLst/>
              <a:ahLst/>
              <a:cxnLst/>
              <a:rect l="l" t="t" r="r" b="b"/>
              <a:pathLst>
                <a:path w="12" h="15" extrusionOk="0">
                  <a:moveTo>
                    <a:pt x="11" y="1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4744;p64">
              <a:extLst>
                <a:ext uri="{FF2B5EF4-FFF2-40B4-BE49-F238E27FC236}">
                  <a16:creationId xmlns:a16="http://schemas.microsoft.com/office/drawing/2014/main" id="{BB60B91B-1FCC-4768-9A90-5518F7A4575E}"/>
                </a:ext>
              </a:extLst>
            </p:cNvPr>
            <p:cNvSpPr/>
            <p:nvPr/>
          </p:nvSpPr>
          <p:spPr>
            <a:xfrm>
              <a:off x="4582566" y="2682728"/>
              <a:ext cx="404" cy="711"/>
            </a:xfrm>
            <a:custGeom>
              <a:avLst/>
              <a:gdLst/>
              <a:ahLst/>
              <a:cxnLst/>
              <a:rect l="l" t="t" r="r" b="b"/>
              <a:pathLst>
                <a:path w="12" h="19" extrusionOk="0">
                  <a:moveTo>
                    <a:pt x="11" y="1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4745;p64">
              <a:extLst>
                <a:ext uri="{FF2B5EF4-FFF2-40B4-BE49-F238E27FC236}">
                  <a16:creationId xmlns:a16="http://schemas.microsoft.com/office/drawing/2014/main" id="{7B0269CD-73E2-BC75-AD40-2ED43E5B2858}"/>
                </a:ext>
              </a:extLst>
            </p:cNvPr>
            <p:cNvSpPr/>
            <p:nvPr/>
          </p:nvSpPr>
          <p:spPr>
            <a:xfrm>
              <a:off x="4492207" y="2780188"/>
              <a:ext cx="109115" cy="64848"/>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4746;p64">
              <a:extLst>
                <a:ext uri="{FF2B5EF4-FFF2-40B4-BE49-F238E27FC236}">
                  <a16:creationId xmlns:a16="http://schemas.microsoft.com/office/drawing/2014/main" id="{F64F3730-C5FE-FDA7-DF12-A4B59B6E96A2}"/>
                </a:ext>
              </a:extLst>
            </p:cNvPr>
            <p:cNvSpPr/>
            <p:nvPr/>
          </p:nvSpPr>
          <p:spPr>
            <a:xfrm>
              <a:off x="4563874" y="2830586"/>
              <a:ext cx="839" cy="1086"/>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4747;p64">
              <a:extLst>
                <a:ext uri="{FF2B5EF4-FFF2-40B4-BE49-F238E27FC236}">
                  <a16:creationId xmlns:a16="http://schemas.microsoft.com/office/drawing/2014/main" id="{DC566397-C507-A4AF-7BE7-DC3AC086D133}"/>
                </a:ext>
              </a:extLst>
            </p:cNvPr>
            <p:cNvSpPr/>
            <p:nvPr/>
          </p:nvSpPr>
          <p:spPr>
            <a:xfrm>
              <a:off x="4588111" y="2830211"/>
              <a:ext cx="505" cy="149"/>
            </a:xfrm>
            <a:custGeom>
              <a:avLst/>
              <a:gdLst/>
              <a:ahLst/>
              <a:cxnLst/>
              <a:rect l="l" t="t" r="r" b="b"/>
              <a:pathLst>
                <a:path w="15" h="4" extrusionOk="0">
                  <a:moveTo>
                    <a:pt x="14"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4748;p64">
              <a:extLst>
                <a:ext uri="{FF2B5EF4-FFF2-40B4-BE49-F238E27FC236}">
                  <a16:creationId xmlns:a16="http://schemas.microsoft.com/office/drawing/2014/main" id="{CB690CED-87C8-CAE7-A1F9-5A575B9AF0B2}"/>
                </a:ext>
              </a:extLst>
            </p:cNvPr>
            <p:cNvSpPr/>
            <p:nvPr/>
          </p:nvSpPr>
          <p:spPr>
            <a:xfrm>
              <a:off x="4563505" y="2833619"/>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4749;p64">
              <a:extLst>
                <a:ext uri="{FF2B5EF4-FFF2-40B4-BE49-F238E27FC236}">
                  <a16:creationId xmlns:a16="http://schemas.microsoft.com/office/drawing/2014/main" id="{E3A3595F-D8A7-53DA-4416-31C10296F5BA}"/>
                </a:ext>
              </a:extLst>
            </p:cNvPr>
            <p:cNvSpPr/>
            <p:nvPr/>
          </p:nvSpPr>
          <p:spPr>
            <a:xfrm>
              <a:off x="4588683" y="2829949"/>
              <a:ext cx="639" cy="301"/>
            </a:xfrm>
            <a:custGeom>
              <a:avLst/>
              <a:gdLst/>
              <a:ahLst/>
              <a:cxnLst/>
              <a:rect l="l" t="t" r="r" b="b"/>
              <a:pathLst>
                <a:path w="19" h="8" extrusionOk="0">
                  <a:moveTo>
                    <a:pt x="1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4750;p64">
              <a:extLst>
                <a:ext uri="{FF2B5EF4-FFF2-40B4-BE49-F238E27FC236}">
                  <a16:creationId xmlns:a16="http://schemas.microsoft.com/office/drawing/2014/main" id="{F1BF94AA-5DEC-4A6A-DF63-910FF2970AA3}"/>
                </a:ext>
              </a:extLst>
            </p:cNvPr>
            <p:cNvSpPr/>
            <p:nvPr/>
          </p:nvSpPr>
          <p:spPr>
            <a:xfrm>
              <a:off x="4589287" y="2829800"/>
              <a:ext cx="505" cy="301"/>
            </a:xfrm>
            <a:custGeom>
              <a:avLst/>
              <a:gdLst/>
              <a:ahLst/>
              <a:cxnLst/>
              <a:rect l="l" t="t" r="r" b="b"/>
              <a:pathLst>
                <a:path w="15" h="8" extrusionOk="0">
                  <a:moveTo>
                    <a:pt x="14" y="1"/>
                  </a:moveTo>
                  <a:lnTo>
                    <a:pt x="14" y="1"/>
                  </a:ln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4751;p64">
              <a:extLst>
                <a:ext uri="{FF2B5EF4-FFF2-40B4-BE49-F238E27FC236}">
                  <a16:creationId xmlns:a16="http://schemas.microsoft.com/office/drawing/2014/main" id="{1C39D4C3-2E8E-F57A-F0CF-E6B42B53DC27}"/>
                </a:ext>
              </a:extLst>
            </p:cNvPr>
            <p:cNvSpPr/>
            <p:nvPr/>
          </p:nvSpPr>
          <p:spPr>
            <a:xfrm>
              <a:off x="4565386" y="2828225"/>
              <a:ext cx="13580" cy="1872"/>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4752;p64">
              <a:extLst>
                <a:ext uri="{FF2B5EF4-FFF2-40B4-BE49-F238E27FC236}">
                  <a16:creationId xmlns:a16="http://schemas.microsoft.com/office/drawing/2014/main" id="{D83BA282-C318-D9C6-64E4-5EAEF2A6E76C}"/>
                </a:ext>
              </a:extLst>
            </p:cNvPr>
            <p:cNvSpPr/>
            <p:nvPr/>
          </p:nvSpPr>
          <p:spPr>
            <a:xfrm>
              <a:off x="4564817" y="2830062"/>
              <a:ext cx="604" cy="449"/>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4753;p64">
              <a:extLst>
                <a:ext uri="{FF2B5EF4-FFF2-40B4-BE49-F238E27FC236}">
                  <a16:creationId xmlns:a16="http://schemas.microsoft.com/office/drawing/2014/main" id="{86D05FC8-15E0-A34D-D714-8B04276F5412}"/>
                </a:ext>
              </a:extLst>
            </p:cNvPr>
            <p:cNvSpPr/>
            <p:nvPr/>
          </p:nvSpPr>
          <p:spPr>
            <a:xfrm>
              <a:off x="4587270" y="2830324"/>
              <a:ext cx="740" cy="18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4754;p64">
              <a:extLst>
                <a:ext uri="{FF2B5EF4-FFF2-40B4-BE49-F238E27FC236}">
                  <a16:creationId xmlns:a16="http://schemas.microsoft.com/office/drawing/2014/main" id="{C8732E28-DECF-9286-8158-F66DF8BA52B4}"/>
                </a:ext>
              </a:extLst>
            </p:cNvPr>
            <p:cNvSpPr/>
            <p:nvPr/>
          </p:nvSpPr>
          <p:spPr>
            <a:xfrm>
              <a:off x="4586700" y="2830473"/>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4755;p64">
              <a:extLst>
                <a:ext uri="{FF2B5EF4-FFF2-40B4-BE49-F238E27FC236}">
                  <a16:creationId xmlns:a16="http://schemas.microsoft.com/office/drawing/2014/main" id="{EC98F737-5EB1-3EDA-BA5D-05D7307FB34D}"/>
                </a:ext>
              </a:extLst>
            </p:cNvPr>
            <p:cNvSpPr/>
            <p:nvPr/>
          </p:nvSpPr>
          <p:spPr>
            <a:xfrm>
              <a:off x="4563638" y="2831783"/>
              <a:ext cx="270" cy="673"/>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4756;p64">
              <a:extLst>
                <a:ext uri="{FF2B5EF4-FFF2-40B4-BE49-F238E27FC236}">
                  <a16:creationId xmlns:a16="http://schemas.microsoft.com/office/drawing/2014/main" id="{7E216919-D7B1-70BC-C45D-A6EE6689A8E9}"/>
                </a:ext>
              </a:extLst>
            </p:cNvPr>
            <p:cNvSpPr/>
            <p:nvPr/>
          </p:nvSpPr>
          <p:spPr>
            <a:xfrm>
              <a:off x="4585992" y="2830211"/>
              <a:ext cx="604" cy="149"/>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4757;p64">
              <a:extLst>
                <a:ext uri="{FF2B5EF4-FFF2-40B4-BE49-F238E27FC236}">
                  <a16:creationId xmlns:a16="http://schemas.microsoft.com/office/drawing/2014/main" id="{69FD9439-7AFB-6861-1300-65774D3CBF7F}"/>
                </a:ext>
              </a:extLst>
            </p:cNvPr>
            <p:cNvSpPr/>
            <p:nvPr/>
          </p:nvSpPr>
          <p:spPr>
            <a:xfrm>
              <a:off x="4563505" y="2832420"/>
              <a:ext cx="35" cy="825"/>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4758;p64">
              <a:extLst>
                <a:ext uri="{FF2B5EF4-FFF2-40B4-BE49-F238E27FC236}">
                  <a16:creationId xmlns:a16="http://schemas.microsoft.com/office/drawing/2014/main" id="{6C130A75-9339-CA53-A3AD-CBE3AA8834D5}"/>
                </a:ext>
              </a:extLst>
            </p:cNvPr>
            <p:cNvSpPr/>
            <p:nvPr/>
          </p:nvSpPr>
          <p:spPr>
            <a:xfrm>
              <a:off x="4600112" y="2789437"/>
              <a:ext cx="740" cy="301"/>
            </a:xfrm>
            <a:custGeom>
              <a:avLst/>
              <a:gdLst/>
              <a:ahLst/>
              <a:cxnLst/>
              <a:rect l="l" t="t" r="r" b="b"/>
              <a:pathLst>
                <a:path w="22" h="8" extrusionOk="0">
                  <a:moveTo>
                    <a:pt x="2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4759;p64">
              <a:extLst>
                <a:ext uri="{FF2B5EF4-FFF2-40B4-BE49-F238E27FC236}">
                  <a16:creationId xmlns:a16="http://schemas.microsoft.com/office/drawing/2014/main" id="{DE7AF2F6-1B85-2FF2-8922-879735C070EC}"/>
                </a:ext>
              </a:extLst>
            </p:cNvPr>
            <p:cNvSpPr/>
            <p:nvPr/>
          </p:nvSpPr>
          <p:spPr>
            <a:xfrm>
              <a:off x="4558563" y="2777904"/>
              <a:ext cx="20269" cy="6067"/>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4760;p64">
              <a:extLst>
                <a:ext uri="{FF2B5EF4-FFF2-40B4-BE49-F238E27FC236}">
                  <a16:creationId xmlns:a16="http://schemas.microsoft.com/office/drawing/2014/main" id="{09D7BA8E-037A-0771-DA11-415397B02126}"/>
                </a:ext>
              </a:extLst>
            </p:cNvPr>
            <p:cNvSpPr/>
            <p:nvPr/>
          </p:nvSpPr>
          <p:spPr>
            <a:xfrm>
              <a:off x="4578800" y="2777904"/>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4761;p64">
              <a:extLst>
                <a:ext uri="{FF2B5EF4-FFF2-40B4-BE49-F238E27FC236}">
                  <a16:creationId xmlns:a16="http://schemas.microsoft.com/office/drawing/2014/main" id="{F4A5D524-19B3-AB25-DC16-5F0683A28806}"/>
                </a:ext>
              </a:extLst>
            </p:cNvPr>
            <p:cNvSpPr/>
            <p:nvPr/>
          </p:nvSpPr>
          <p:spPr>
            <a:xfrm>
              <a:off x="4495268" y="2780113"/>
              <a:ext cx="134" cy="39"/>
            </a:xfrm>
            <a:custGeom>
              <a:avLst/>
              <a:gdLst/>
              <a:ahLst/>
              <a:cxnLst/>
              <a:rect l="l" t="t" r="r" b="b"/>
              <a:pathLst>
                <a:path w="4" h="1" extrusionOk="0">
                  <a:moveTo>
                    <a:pt x="0" y="1"/>
                  </a:moveTo>
                  <a:lnTo>
                    <a:pt x="4"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4762;p64">
              <a:extLst>
                <a:ext uri="{FF2B5EF4-FFF2-40B4-BE49-F238E27FC236}">
                  <a16:creationId xmlns:a16="http://schemas.microsoft.com/office/drawing/2014/main" id="{997C43BF-3689-7645-4B9E-335E438A261D}"/>
                </a:ext>
              </a:extLst>
            </p:cNvPr>
            <p:cNvSpPr/>
            <p:nvPr/>
          </p:nvSpPr>
          <p:spPr>
            <a:xfrm>
              <a:off x="4595036" y="2786927"/>
              <a:ext cx="404" cy="301"/>
            </a:xfrm>
            <a:custGeom>
              <a:avLst/>
              <a:gdLst/>
              <a:ahLst/>
              <a:cxnLst/>
              <a:rect l="l" t="t" r="r" b="b"/>
              <a:pathLst>
                <a:path w="12" h="8" extrusionOk="0">
                  <a:moveTo>
                    <a:pt x="1" y="1"/>
                  </a:moveTo>
                  <a:lnTo>
                    <a:pt x="1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4763;p64">
              <a:extLst>
                <a:ext uri="{FF2B5EF4-FFF2-40B4-BE49-F238E27FC236}">
                  <a16:creationId xmlns:a16="http://schemas.microsoft.com/office/drawing/2014/main" id="{C57DB3F4-7748-41B8-52AF-3319AA11F6F8}"/>
                </a:ext>
              </a:extLst>
            </p:cNvPr>
            <p:cNvSpPr/>
            <p:nvPr/>
          </p:nvSpPr>
          <p:spPr>
            <a:xfrm>
              <a:off x="4497619" y="2781837"/>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4764;p64">
              <a:extLst>
                <a:ext uri="{FF2B5EF4-FFF2-40B4-BE49-F238E27FC236}">
                  <a16:creationId xmlns:a16="http://schemas.microsoft.com/office/drawing/2014/main" id="{F829F092-630A-BC78-9794-E43745D039F5}"/>
                </a:ext>
              </a:extLst>
            </p:cNvPr>
            <p:cNvSpPr/>
            <p:nvPr/>
          </p:nvSpPr>
          <p:spPr>
            <a:xfrm>
              <a:off x="4594331" y="278655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4765;p64">
              <a:extLst>
                <a:ext uri="{FF2B5EF4-FFF2-40B4-BE49-F238E27FC236}">
                  <a16:creationId xmlns:a16="http://schemas.microsoft.com/office/drawing/2014/main" id="{8A3C5C4E-003C-EE4A-1E85-378139156EF9}"/>
                </a:ext>
              </a:extLst>
            </p:cNvPr>
            <p:cNvSpPr/>
            <p:nvPr/>
          </p:nvSpPr>
          <p:spPr>
            <a:xfrm>
              <a:off x="4596212" y="2787603"/>
              <a:ext cx="404" cy="149"/>
            </a:xfrm>
            <a:custGeom>
              <a:avLst/>
              <a:gdLst/>
              <a:ahLst/>
              <a:cxnLst/>
              <a:rect l="l" t="t" r="r" b="b"/>
              <a:pathLst>
                <a:path w="12" h="4" extrusionOk="0">
                  <a:moveTo>
                    <a:pt x="1" y="0"/>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4766;p64">
              <a:extLst>
                <a:ext uri="{FF2B5EF4-FFF2-40B4-BE49-F238E27FC236}">
                  <a16:creationId xmlns:a16="http://schemas.microsoft.com/office/drawing/2014/main" id="{BC6B392B-7636-AA6F-563C-243360186FBB}"/>
                </a:ext>
              </a:extLst>
            </p:cNvPr>
            <p:cNvSpPr/>
            <p:nvPr/>
          </p:nvSpPr>
          <p:spPr>
            <a:xfrm>
              <a:off x="4593625" y="2786141"/>
              <a:ext cx="404" cy="188"/>
            </a:xfrm>
            <a:custGeom>
              <a:avLst/>
              <a:gdLst/>
              <a:ahLst/>
              <a:cxnLst/>
              <a:rect l="l" t="t" r="r" b="b"/>
              <a:pathLst>
                <a:path w="12" h="5" extrusionOk="0">
                  <a:moveTo>
                    <a:pt x="1"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4767;p64">
              <a:extLst>
                <a:ext uri="{FF2B5EF4-FFF2-40B4-BE49-F238E27FC236}">
                  <a16:creationId xmlns:a16="http://schemas.microsoft.com/office/drawing/2014/main" id="{3AD5F216-1DD4-9EB3-9458-5DF4D8F552FA}"/>
                </a:ext>
              </a:extLst>
            </p:cNvPr>
            <p:cNvSpPr/>
            <p:nvPr/>
          </p:nvSpPr>
          <p:spPr>
            <a:xfrm>
              <a:off x="4496444" y="2780899"/>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4768;p64">
              <a:extLst>
                <a:ext uri="{FF2B5EF4-FFF2-40B4-BE49-F238E27FC236}">
                  <a16:creationId xmlns:a16="http://schemas.microsoft.com/office/drawing/2014/main" id="{DA34A568-897A-A51B-CACF-8F9C755C85F3}"/>
                </a:ext>
              </a:extLst>
            </p:cNvPr>
            <p:cNvSpPr/>
            <p:nvPr/>
          </p:nvSpPr>
          <p:spPr>
            <a:xfrm>
              <a:off x="4498795" y="2782998"/>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4769;p64">
              <a:extLst>
                <a:ext uri="{FF2B5EF4-FFF2-40B4-BE49-F238E27FC236}">
                  <a16:creationId xmlns:a16="http://schemas.microsoft.com/office/drawing/2014/main" id="{67734D30-6DB2-1F11-0E87-0DA0D68DE5E4}"/>
                </a:ext>
              </a:extLst>
            </p:cNvPr>
            <p:cNvSpPr/>
            <p:nvPr/>
          </p:nvSpPr>
          <p:spPr>
            <a:xfrm>
              <a:off x="4593152" y="2785766"/>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4770;p64">
              <a:extLst>
                <a:ext uri="{FF2B5EF4-FFF2-40B4-BE49-F238E27FC236}">
                  <a16:creationId xmlns:a16="http://schemas.microsoft.com/office/drawing/2014/main" id="{E4ADF7F1-0A19-386E-77D0-9D40B695E434}"/>
                </a:ext>
              </a:extLst>
            </p:cNvPr>
            <p:cNvSpPr/>
            <p:nvPr/>
          </p:nvSpPr>
          <p:spPr>
            <a:xfrm>
              <a:off x="4597388" y="2788240"/>
              <a:ext cx="505" cy="188"/>
            </a:xfrm>
            <a:custGeom>
              <a:avLst/>
              <a:gdLst/>
              <a:ahLst/>
              <a:cxnLst/>
              <a:rect l="l" t="t" r="r" b="b"/>
              <a:pathLst>
                <a:path w="15" h="5" extrusionOk="0">
                  <a:moveTo>
                    <a:pt x="1" y="1"/>
                  </a:move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4771;p64">
              <a:extLst>
                <a:ext uri="{FF2B5EF4-FFF2-40B4-BE49-F238E27FC236}">
                  <a16:creationId xmlns:a16="http://schemas.microsoft.com/office/drawing/2014/main" id="{C47FB72B-75B5-6FB6-7963-1396CD5B9526}"/>
                </a:ext>
              </a:extLst>
            </p:cNvPr>
            <p:cNvSpPr/>
            <p:nvPr/>
          </p:nvSpPr>
          <p:spPr>
            <a:xfrm>
              <a:off x="4598700" y="2788764"/>
              <a:ext cx="604" cy="301"/>
            </a:xfrm>
            <a:custGeom>
              <a:avLst/>
              <a:gdLst/>
              <a:ahLst/>
              <a:cxnLst/>
              <a:rect l="l" t="t" r="r" b="b"/>
              <a:pathLst>
                <a:path w="18" h="8" extrusionOk="0">
                  <a:moveTo>
                    <a:pt x="0" y="1"/>
                  </a:moveTo>
                  <a:lnTo>
                    <a:pt x="18"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4772;p64">
              <a:extLst>
                <a:ext uri="{FF2B5EF4-FFF2-40B4-BE49-F238E27FC236}">
                  <a16:creationId xmlns:a16="http://schemas.microsoft.com/office/drawing/2014/main" id="{9E7CD1B5-9D52-FC34-2B25-A8CF2EA9D70D}"/>
                </a:ext>
              </a:extLst>
            </p:cNvPr>
            <p:cNvSpPr/>
            <p:nvPr/>
          </p:nvSpPr>
          <p:spPr>
            <a:xfrm>
              <a:off x="4592112" y="2784718"/>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4773;p64">
              <a:extLst>
                <a:ext uri="{FF2B5EF4-FFF2-40B4-BE49-F238E27FC236}">
                  <a16:creationId xmlns:a16="http://schemas.microsoft.com/office/drawing/2014/main" id="{0983DCED-4A77-78FD-3CFA-8E85FF65F87F}"/>
                </a:ext>
              </a:extLst>
            </p:cNvPr>
            <p:cNvSpPr/>
            <p:nvPr/>
          </p:nvSpPr>
          <p:spPr>
            <a:xfrm>
              <a:off x="4592348" y="2785093"/>
              <a:ext cx="270" cy="188"/>
            </a:xfrm>
            <a:custGeom>
              <a:avLst/>
              <a:gdLst/>
              <a:ahLst/>
              <a:cxnLst/>
              <a:rect l="l" t="t" r="r" b="b"/>
              <a:pathLst>
                <a:path w="8" h="5" extrusionOk="0">
                  <a:moveTo>
                    <a:pt x="0" y="1"/>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4774;p64">
              <a:extLst>
                <a:ext uri="{FF2B5EF4-FFF2-40B4-BE49-F238E27FC236}">
                  <a16:creationId xmlns:a16="http://schemas.microsoft.com/office/drawing/2014/main" id="{91DF3FD0-C7D8-E7E7-A0EE-7F0AA1B4830D}"/>
                </a:ext>
              </a:extLst>
            </p:cNvPr>
            <p:cNvSpPr/>
            <p:nvPr/>
          </p:nvSpPr>
          <p:spPr>
            <a:xfrm>
              <a:off x="4591877" y="278457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4775;p64">
              <a:extLst>
                <a:ext uri="{FF2B5EF4-FFF2-40B4-BE49-F238E27FC236}">
                  <a16:creationId xmlns:a16="http://schemas.microsoft.com/office/drawing/2014/main" id="{029C2D32-2CF3-C226-B74F-058D62D15143}"/>
                </a:ext>
              </a:extLst>
            </p:cNvPr>
            <p:cNvSpPr/>
            <p:nvPr/>
          </p:nvSpPr>
          <p:spPr>
            <a:xfrm>
              <a:off x="4591741" y="2784308"/>
              <a:ext cx="35" cy="188"/>
            </a:xfrm>
            <a:custGeom>
              <a:avLst/>
              <a:gdLst/>
              <a:ahLst/>
              <a:cxnLst/>
              <a:rect l="l" t="t" r="r" b="b"/>
              <a:pathLst>
                <a:path w="1" h="5" extrusionOk="0">
                  <a:moveTo>
                    <a:pt x="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4776;p64">
              <a:extLst>
                <a:ext uri="{FF2B5EF4-FFF2-40B4-BE49-F238E27FC236}">
                  <a16:creationId xmlns:a16="http://schemas.microsoft.com/office/drawing/2014/main" id="{2DB7C3CE-73C8-9C3A-4DB4-7E0BE8DCC2FB}"/>
                </a:ext>
              </a:extLst>
            </p:cNvPr>
            <p:cNvSpPr/>
            <p:nvPr/>
          </p:nvSpPr>
          <p:spPr>
            <a:xfrm>
              <a:off x="4591639" y="2784194"/>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4777;p64">
              <a:extLst>
                <a:ext uri="{FF2B5EF4-FFF2-40B4-BE49-F238E27FC236}">
                  <a16:creationId xmlns:a16="http://schemas.microsoft.com/office/drawing/2014/main" id="{95C5CC61-BCA3-5453-3CA9-EBF9E5A144BF}"/>
                </a:ext>
              </a:extLst>
            </p:cNvPr>
            <p:cNvSpPr/>
            <p:nvPr/>
          </p:nvSpPr>
          <p:spPr>
            <a:xfrm>
              <a:off x="4592682" y="2785355"/>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4778;p64">
              <a:extLst>
                <a:ext uri="{FF2B5EF4-FFF2-40B4-BE49-F238E27FC236}">
                  <a16:creationId xmlns:a16="http://schemas.microsoft.com/office/drawing/2014/main" id="{55196933-34E4-60AE-74F0-43550198FF1B}"/>
                </a:ext>
              </a:extLst>
            </p:cNvPr>
            <p:cNvSpPr/>
            <p:nvPr/>
          </p:nvSpPr>
          <p:spPr>
            <a:xfrm>
              <a:off x="4459366" y="2823659"/>
              <a:ext cx="44641" cy="33847"/>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4779;p64">
              <a:extLst>
                <a:ext uri="{FF2B5EF4-FFF2-40B4-BE49-F238E27FC236}">
                  <a16:creationId xmlns:a16="http://schemas.microsoft.com/office/drawing/2014/main" id="{2DA9F201-EED0-6594-C8D6-CACE2401075C}"/>
                </a:ext>
              </a:extLst>
            </p:cNvPr>
            <p:cNvSpPr/>
            <p:nvPr/>
          </p:nvSpPr>
          <p:spPr>
            <a:xfrm>
              <a:off x="4459468" y="283740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4780;p64">
              <a:extLst>
                <a:ext uri="{FF2B5EF4-FFF2-40B4-BE49-F238E27FC236}">
                  <a16:creationId xmlns:a16="http://schemas.microsoft.com/office/drawing/2014/main" id="{CDF48C01-480E-81FD-8F1F-675AAA7E5B11}"/>
                </a:ext>
              </a:extLst>
            </p:cNvPr>
            <p:cNvSpPr/>
            <p:nvPr/>
          </p:nvSpPr>
          <p:spPr>
            <a:xfrm>
              <a:off x="4459233" y="283964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4781;p64">
              <a:extLst>
                <a:ext uri="{FF2B5EF4-FFF2-40B4-BE49-F238E27FC236}">
                  <a16:creationId xmlns:a16="http://schemas.microsoft.com/office/drawing/2014/main" id="{2FCBD25E-9559-C9F7-FE1A-680346513825}"/>
                </a:ext>
              </a:extLst>
            </p:cNvPr>
            <p:cNvSpPr/>
            <p:nvPr/>
          </p:nvSpPr>
          <p:spPr>
            <a:xfrm>
              <a:off x="4459233" y="2845524"/>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4782;p64">
              <a:extLst>
                <a:ext uri="{FF2B5EF4-FFF2-40B4-BE49-F238E27FC236}">
                  <a16:creationId xmlns:a16="http://schemas.microsoft.com/office/drawing/2014/main" id="{CED38977-D253-6D8A-87F2-C333DACC5CB2}"/>
                </a:ext>
              </a:extLst>
            </p:cNvPr>
            <p:cNvSpPr/>
            <p:nvPr/>
          </p:nvSpPr>
          <p:spPr>
            <a:xfrm>
              <a:off x="4467838" y="2857205"/>
              <a:ext cx="505" cy="411"/>
            </a:xfrm>
            <a:custGeom>
              <a:avLst/>
              <a:gdLst/>
              <a:ahLst/>
              <a:cxnLst/>
              <a:rect l="l" t="t" r="r" b="b"/>
              <a:pathLst>
                <a:path w="15" h="11" extrusionOk="0">
                  <a:moveTo>
                    <a:pt x="15" y="11"/>
                  </a:moveTo>
                  <a:lnTo>
                    <a:pt x="15" y="11"/>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4783;p64">
              <a:extLst>
                <a:ext uri="{FF2B5EF4-FFF2-40B4-BE49-F238E27FC236}">
                  <a16:creationId xmlns:a16="http://schemas.microsoft.com/office/drawing/2014/main" id="{8B1605BB-D9FB-036F-0164-C97D45E98F16}"/>
                </a:ext>
              </a:extLst>
            </p:cNvPr>
            <p:cNvSpPr/>
            <p:nvPr/>
          </p:nvSpPr>
          <p:spPr>
            <a:xfrm>
              <a:off x="4461013" y="2850242"/>
              <a:ext cx="505" cy="825"/>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4784;p64">
              <a:extLst>
                <a:ext uri="{FF2B5EF4-FFF2-40B4-BE49-F238E27FC236}">
                  <a16:creationId xmlns:a16="http://schemas.microsoft.com/office/drawing/2014/main" id="{0AAA11CC-5C4F-CF95-62F7-0040C54BB26B}"/>
                </a:ext>
              </a:extLst>
            </p:cNvPr>
            <p:cNvSpPr/>
            <p:nvPr/>
          </p:nvSpPr>
          <p:spPr>
            <a:xfrm>
              <a:off x="4459131" y="2841594"/>
              <a:ext cx="35" cy="301"/>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4785;p64">
              <a:extLst>
                <a:ext uri="{FF2B5EF4-FFF2-40B4-BE49-F238E27FC236}">
                  <a16:creationId xmlns:a16="http://schemas.microsoft.com/office/drawing/2014/main" id="{7B1250D4-63D3-B083-52EF-3FDE4352F2DC}"/>
                </a:ext>
              </a:extLst>
            </p:cNvPr>
            <p:cNvSpPr/>
            <p:nvPr/>
          </p:nvSpPr>
          <p:spPr>
            <a:xfrm>
              <a:off x="4461956" y="2851552"/>
              <a:ext cx="740" cy="711"/>
            </a:xfrm>
            <a:custGeom>
              <a:avLst/>
              <a:gdLst/>
              <a:ahLst/>
              <a:cxnLst/>
              <a:rect l="l" t="t" r="r" b="b"/>
              <a:pathLst>
                <a:path w="22" h="19" extrusionOk="0">
                  <a:moveTo>
                    <a:pt x="2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4786;p64">
              <a:extLst>
                <a:ext uri="{FF2B5EF4-FFF2-40B4-BE49-F238E27FC236}">
                  <a16:creationId xmlns:a16="http://schemas.microsoft.com/office/drawing/2014/main" id="{B3D6EB45-0D81-7CA2-0B1C-C5E225150D9D}"/>
                </a:ext>
              </a:extLst>
            </p:cNvPr>
            <p:cNvSpPr/>
            <p:nvPr/>
          </p:nvSpPr>
          <p:spPr>
            <a:xfrm>
              <a:off x="4459131" y="284395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4787;p64">
              <a:extLst>
                <a:ext uri="{FF2B5EF4-FFF2-40B4-BE49-F238E27FC236}">
                  <a16:creationId xmlns:a16="http://schemas.microsoft.com/office/drawing/2014/main" id="{4CF047E3-DCE7-8C67-5E44-7DF44A3614FF}"/>
                </a:ext>
              </a:extLst>
            </p:cNvPr>
            <p:cNvSpPr/>
            <p:nvPr/>
          </p:nvSpPr>
          <p:spPr>
            <a:xfrm>
              <a:off x="4466190" y="2855633"/>
              <a:ext cx="975" cy="935"/>
            </a:xfrm>
            <a:custGeom>
              <a:avLst/>
              <a:gdLst/>
              <a:ahLst/>
              <a:cxnLst/>
              <a:rect l="l" t="t" r="r" b="b"/>
              <a:pathLst>
                <a:path w="29" h="25" extrusionOk="0">
                  <a:moveTo>
                    <a:pt x="29"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788;p64">
              <a:extLst>
                <a:ext uri="{FF2B5EF4-FFF2-40B4-BE49-F238E27FC236}">
                  <a16:creationId xmlns:a16="http://schemas.microsoft.com/office/drawing/2014/main" id="{E188E052-39E6-DE03-E6B8-FA378C0EF7FD}"/>
                </a:ext>
              </a:extLst>
            </p:cNvPr>
            <p:cNvSpPr/>
            <p:nvPr/>
          </p:nvSpPr>
          <p:spPr>
            <a:xfrm>
              <a:off x="4459703" y="2834667"/>
              <a:ext cx="35" cy="301"/>
            </a:xfrm>
            <a:custGeom>
              <a:avLst/>
              <a:gdLst/>
              <a:ahLst/>
              <a:cxnLst/>
              <a:rect l="l" t="t" r="r" b="b"/>
              <a:pathLst>
                <a:path w="1" h="8" extrusionOk="0">
                  <a:moveTo>
                    <a:pt x="1"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789;p64">
              <a:extLst>
                <a:ext uri="{FF2B5EF4-FFF2-40B4-BE49-F238E27FC236}">
                  <a16:creationId xmlns:a16="http://schemas.microsoft.com/office/drawing/2014/main" id="{8029A4BD-4392-08B6-A9BF-6BC9E7E96519}"/>
                </a:ext>
              </a:extLst>
            </p:cNvPr>
            <p:cNvSpPr/>
            <p:nvPr/>
          </p:nvSpPr>
          <p:spPr>
            <a:xfrm>
              <a:off x="4464543" y="2854323"/>
              <a:ext cx="839" cy="673"/>
            </a:xfrm>
            <a:custGeom>
              <a:avLst/>
              <a:gdLst/>
              <a:ahLst/>
              <a:cxnLst/>
              <a:rect l="l" t="t" r="r" b="b"/>
              <a:pathLst>
                <a:path w="25" h="18" extrusionOk="0">
                  <a:moveTo>
                    <a:pt x="25"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790;p64">
              <a:extLst>
                <a:ext uri="{FF2B5EF4-FFF2-40B4-BE49-F238E27FC236}">
                  <a16:creationId xmlns:a16="http://schemas.microsoft.com/office/drawing/2014/main" id="{40F6766D-9524-1BB6-6B01-E2B94A6D3226}"/>
                </a:ext>
              </a:extLst>
            </p:cNvPr>
            <p:cNvSpPr/>
            <p:nvPr/>
          </p:nvSpPr>
          <p:spPr>
            <a:xfrm>
              <a:off x="4459468" y="2846985"/>
              <a:ext cx="505" cy="1462"/>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791;p64">
              <a:extLst>
                <a:ext uri="{FF2B5EF4-FFF2-40B4-BE49-F238E27FC236}">
                  <a16:creationId xmlns:a16="http://schemas.microsoft.com/office/drawing/2014/main" id="{6D8F1AF9-C5FB-5F5E-C689-2257A75C0F24}"/>
                </a:ext>
              </a:extLst>
            </p:cNvPr>
            <p:cNvSpPr/>
            <p:nvPr/>
          </p:nvSpPr>
          <p:spPr>
            <a:xfrm>
              <a:off x="4463231" y="2852862"/>
              <a:ext cx="639" cy="825"/>
            </a:xfrm>
            <a:custGeom>
              <a:avLst/>
              <a:gdLst/>
              <a:ahLst/>
              <a:cxnLst/>
              <a:rect l="l" t="t" r="r" b="b"/>
              <a:pathLst>
                <a:path w="19" h="22" extrusionOk="0">
                  <a:moveTo>
                    <a:pt x="18"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792;p64">
              <a:extLst>
                <a:ext uri="{FF2B5EF4-FFF2-40B4-BE49-F238E27FC236}">
                  <a16:creationId xmlns:a16="http://schemas.microsoft.com/office/drawing/2014/main" id="{F96E9A62-2966-C0AC-4921-62F7F5ED5E5B}"/>
                </a:ext>
              </a:extLst>
            </p:cNvPr>
            <p:cNvSpPr/>
            <p:nvPr/>
          </p:nvSpPr>
          <p:spPr>
            <a:xfrm>
              <a:off x="4460173" y="2832045"/>
              <a:ext cx="35" cy="411"/>
            </a:xfrm>
            <a:custGeom>
              <a:avLst/>
              <a:gdLst/>
              <a:ahLst/>
              <a:cxnLst/>
              <a:rect l="l" t="t" r="r" b="b"/>
              <a:pathLst>
                <a:path w="1" h="11" extrusionOk="0">
                  <a:moveTo>
                    <a:pt x="1"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793;p64">
              <a:extLst>
                <a:ext uri="{FF2B5EF4-FFF2-40B4-BE49-F238E27FC236}">
                  <a16:creationId xmlns:a16="http://schemas.microsoft.com/office/drawing/2014/main" id="{FE401B0B-7EFC-276E-7526-2D67AC8D755F}"/>
                </a:ext>
              </a:extLst>
            </p:cNvPr>
            <p:cNvSpPr/>
            <p:nvPr/>
          </p:nvSpPr>
          <p:spPr>
            <a:xfrm>
              <a:off x="4460173" y="2848819"/>
              <a:ext cx="505" cy="935"/>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794;p64">
              <a:extLst>
                <a:ext uri="{FF2B5EF4-FFF2-40B4-BE49-F238E27FC236}">
                  <a16:creationId xmlns:a16="http://schemas.microsoft.com/office/drawing/2014/main" id="{29524BE8-58A3-D348-29BF-ADAD615882FA}"/>
                </a:ext>
              </a:extLst>
            </p:cNvPr>
            <p:cNvSpPr/>
            <p:nvPr/>
          </p:nvSpPr>
          <p:spPr>
            <a:xfrm>
              <a:off x="4460778" y="2829800"/>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795;p64">
              <a:extLst>
                <a:ext uri="{FF2B5EF4-FFF2-40B4-BE49-F238E27FC236}">
                  <a16:creationId xmlns:a16="http://schemas.microsoft.com/office/drawing/2014/main" id="{ECBCD881-71E9-E4F1-381A-72B0441C4AD2}"/>
                </a:ext>
              </a:extLst>
            </p:cNvPr>
            <p:cNvSpPr/>
            <p:nvPr/>
          </p:nvSpPr>
          <p:spPr>
            <a:xfrm>
              <a:off x="4503502" y="2842904"/>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796;p64">
              <a:extLst>
                <a:ext uri="{FF2B5EF4-FFF2-40B4-BE49-F238E27FC236}">
                  <a16:creationId xmlns:a16="http://schemas.microsoft.com/office/drawing/2014/main" id="{2451909F-D65D-CD18-C1E1-8FC37BCEBBD1}"/>
                </a:ext>
              </a:extLst>
            </p:cNvPr>
            <p:cNvSpPr/>
            <p:nvPr/>
          </p:nvSpPr>
          <p:spPr>
            <a:xfrm>
              <a:off x="4503839" y="284331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797;p64">
              <a:extLst>
                <a:ext uri="{FF2B5EF4-FFF2-40B4-BE49-F238E27FC236}">
                  <a16:creationId xmlns:a16="http://schemas.microsoft.com/office/drawing/2014/main" id="{AEADA897-330B-46AD-3892-6CFE77BF2EF4}"/>
                </a:ext>
              </a:extLst>
            </p:cNvPr>
            <p:cNvSpPr/>
            <p:nvPr/>
          </p:nvSpPr>
          <p:spPr>
            <a:xfrm>
              <a:off x="4489855" y="2823659"/>
              <a:ext cx="1074" cy="2771"/>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798;p64">
              <a:extLst>
                <a:ext uri="{FF2B5EF4-FFF2-40B4-BE49-F238E27FC236}">
                  <a16:creationId xmlns:a16="http://schemas.microsoft.com/office/drawing/2014/main" id="{5A0EC4C5-D63C-5899-CCFD-2185257B6F72}"/>
                </a:ext>
              </a:extLst>
            </p:cNvPr>
            <p:cNvSpPr/>
            <p:nvPr/>
          </p:nvSpPr>
          <p:spPr>
            <a:xfrm>
              <a:off x="4491031" y="2561981"/>
              <a:ext cx="322804" cy="204844"/>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799;p64">
              <a:extLst>
                <a:ext uri="{FF2B5EF4-FFF2-40B4-BE49-F238E27FC236}">
                  <a16:creationId xmlns:a16="http://schemas.microsoft.com/office/drawing/2014/main" id="{707D0F66-E258-6DA2-DC8C-265CBDC78A53}"/>
                </a:ext>
              </a:extLst>
            </p:cNvPr>
            <p:cNvSpPr/>
            <p:nvPr/>
          </p:nvSpPr>
          <p:spPr>
            <a:xfrm>
              <a:off x="4516309" y="258665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800;p64">
              <a:extLst>
                <a:ext uri="{FF2B5EF4-FFF2-40B4-BE49-F238E27FC236}">
                  <a16:creationId xmlns:a16="http://schemas.microsoft.com/office/drawing/2014/main" id="{E3C3AB7F-A88E-528E-ED98-598202A5CD62}"/>
                </a:ext>
              </a:extLst>
            </p:cNvPr>
            <p:cNvSpPr/>
            <p:nvPr/>
          </p:nvSpPr>
          <p:spPr>
            <a:xfrm>
              <a:off x="4498325" y="2649855"/>
              <a:ext cx="740" cy="1086"/>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801;p64">
              <a:extLst>
                <a:ext uri="{FF2B5EF4-FFF2-40B4-BE49-F238E27FC236}">
                  <a16:creationId xmlns:a16="http://schemas.microsoft.com/office/drawing/2014/main" id="{98AF2751-E30C-AC59-11D0-449040998D6F}"/>
                </a:ext>
              </a:extLst>
            </p:cNvPr>
            <p:cNvSpPr/>
            <p:nvPr/>
          </p:nvSpPr>
          <p:spPr>
            <a:xfrm>
              <a:off x="4519604" y="2592419"/>
              <a:ext cx="5447" cy="16173"/>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802;p64">
              <a:extLst>
                <a:ext uri="{FF2B5EF4-FFF2-40B4-BE49-F238E27FC236}">
                  <a16:creationId xmlns:a16="http://schemas.microsoft.com/office/drawing/2014/main" id="{11C02F62-CB6E-5660-2423-DD2B860C47AD}"/>
                </a:ext>
              </a:extLst>
            </p:cNvPr>
            <p:cNvSpPr/>
            <p:nvPr/>
          </p:nvSpPr>
          <p:spPr>
            <a:xfrm>
              <a:off x="4496075" y="2670672"/>
              <a:ext cx="639" cy="449"/>
            </a:xfrm>
            <a:custGeom>
              <a:avLst/>
              <a:gdLst/>
              <a:ahLst/>
              <a:cxnLst/>
              <a:rect l="l" t="t" r="r" b="b"/>
              <a:pathLst>
                <a:path w="19" h="12" extrusionOk="0">
                  <a:moveTo>
                    <a:pt x="1" y="1"/>
                  </a:moveTo>
                  <a:lnTo>
                    <a:pt x="1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803;p64">
              <a:extLst>
                <a:ext uri="{FF2B5EF4-FFF2-40B4-BE49-F238E27FC236}">
                  <a16:creationId xmlns:a16="http://schemas.microsoft.com/office/drawing/2014/main" id="{6F02A68F-32DC-A105-EF43-2FBF891399C6}"/>
                </a:ext>
              </a:extLst>
            </p:cNvPr>
            <p:cNvSpPr/>
            <p:nvPr/>
          </p:nvSpPr>
          <p:spPr>
            <a:xfrm>
              <a:off x="4494092" y="2669100"/>
              <a:ext cx="1681" cy="1348"/>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804;p64">
              <a:extLst>
                <a:ext uri="{FF2B5EF4-FFF2-40B4-BE49-F238E27FC236}">
                  <a16:creationId xmlns:a16="http://schemas.microsoft.com/office/drawing/2014/main" id="{0E4057C9-EB07-E488-765E-F59029DC55BA}"/>
                </a:ext>
              </a:extLst>
            </p:cNvPr>
            <p:cNvSpPr/>
            <p:nvPr/>
          </p:nvSpPr>
          <p:spPr>
            <a:xfrm>
              <a:off x="4498662" y="2671982"/>
              <a:ext cx="740" cy="449"/>
            </a:xfrm>
            <a:custGeom>
              <a:avLst/>
              <a:gdLst/>
              <a:ahLst/>
              <a:cxnLst/>
              <a:rect l="l" t="t" r="r" b="b"/>
              <a:pathLst>
                <a:path w="22" h="12" extrusionOk="0">
                  <a:moveTo>
                    <a:pt x="1" y="1"/>
                  </a:moveTo>
                  <a:lnTo>
                    <a:pt x="22"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805;p64">
              <a:extLst>
                <a:ext uri="{FF2B5EF4-FFF2-40B4-BE49-F238E27FC236}">
                  <a16:creationId xmlns:a16="http://schemas.microsoft.com/office/drawing/2014/main" id="{3CEC220D-919D-7B0E-A391-B21E745BC772}"/>
                </a:ext>
              </a:extLst>
            </p:cNvPr>
            <p:cNvSpPr/>
            <p:nvPr/>
          </p:nvSpPr>
          <p:spPr>
            <a:xfrm>
              <a:off x="4499504" y="2672508"/>
              <a:ext cx="1446" cy="1086"/>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806;p64">
              <a:extLst>
                <a:ext uri="{FF2B5EF4-FFF2-40B4-BE49-F238E27FC236}">
                  <a16:creationId xmlns:a16="http://schemas.microsoft.com/office/drawing/2014/main" id="{C04B3E37-018A-B041-6CBC-8E28992FD5B2}"/>
                </a:ext>
              </a:extLst>
            </p:cNvPr>
            <p:cNvSpPr/>
            <p:nvPr/>
          </p:nvSpPr>
          <p:spPr>
            <a:xfrm>
              <a:off x="4493485" y="2668314"/>
              <a:ext cx="505" cy="563"/>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807;p64">
              <a:extLst>
                <a:ext uri="{FF2B5EF4-FFF2-40B4-BE49-F238E27FC236}">
                  <a16:creationId xmlns:a16="http://schemas.microsoft.com/office/drawing/2014/main" id="{7ACF368E-7626-BA60-62F2-52E6F326BA83}"/>
                </a:ext>
              </a:extLst>
            </p:cNvPr>
            <p:cNvSpPr/>
            <p:nvPr/>
          </p:nvSpPr>
          <p:spPr>
            <a:xfrm>
              <a:off x="4491502" y="2665581"/>
              <a:ext cx="270" cy="411"/>
            </a:xfrm>
            <a:custGeom>
              <a:avLst/>
              <a:gdLst/>
              <a:ahLst/>
              <a:cxnLst/>
              <a:rect l="l" t="t" r="r" b="b"/>
              <a:pathLst>
                <a:path w="8" h="11" extrusionOk="0">
                  <a:moveTo>
                    <a:pt x="0" y="0"/>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808;p64">
              <a:extLst>
                <a:ext uri="{FF2B5EF4-FFF2-40B4-BE49-F238E27FC236}">
                  <a16:creationId xmlns:a16="http://schemas.microsoft.com/office/drawing/2014/main" id="{C50D5AC5-31A0-4EB1-D500-BB0A235FC58B}"/>
                </a:ext>
              </a:extLst>
            </p:cNvPr>
            <p:cNvSpPr/>
            <p:nvPr/>
          </p:nvSpPr>
          <p:spPr>
            <a:xfrm>
              <a:off x="4492913" y="2667790"/>
              <a:ext cx="505" cy="563"/>
            </a:xfrm>
            <a:custGeom>
              <a:avLst/>
              <a:gdLst/>
              <a:ahLst/>
              <a:cxnLst/>
              <a:rect l="l" t="t" r="r" b="b"/>
              <a:pathLst>
                <a:path w="15" h="15" extrusionOk="0">
                  <a:moveTo>
                    <a:pt x="14"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809;p64">
              <a:extLst>
                <a:ext uri="{FF2B5EF4-FFF2-40B4-BE49-F238E27FC236}">
                  <a16:creationId xmlns:a16="http://schemas.microsoft.com/office/drawing/2014/main" id="{D41DB1BD-FE1F-615E-5208-3160391E1365}"/>
                </a:ext>
              </a:extLst>
            </p:cNvPr>
            <p:cNvSpPr/>
            <p:nvPr/>
          </p:nvSpPr>
          <p:spPr>
            <a:xfrm>
              <a:off x="4492207" y="2666742"/>
              <a:ext cx="270" cy="449"/>
            </a:xfrm>
            <a:custGeom>
              <a:avLst/>
              <a:gdLst/>
              <a:ahLst/>
              <a:cxnLst/>
              <a:rect l="l" t="t" r="r" b="b"/>
              <a:pathLst>
                <a:path w="8" h="12" extrusionOk="0">
                  <a:moveTo>
                    <a:pt x="0" y="1"/>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810;p64">
              <a:extLst>
                <a:ext uri="{FF2B5EF4-FFF2-40B4-BE49-F238E27FC236}">
                  <a16:creationId xmlns:a16="http://schemas.microsoft.com/office/drawing/2014/main" id="{00FE74A3-AE03-EC84-F1A4-517826137BDE}"/>
                </a:ext>
              </a:extLst>
            </p:cNvPr>
            <p:cNvSpPr/>
            <p:nvPr/>
          </p:nvSpPr>
          <p:spPr>
            <a:xfrm>
              <a:off x="4491267" y="2664644"/>
              <a:ext cx="35" cy="188"/>
            </a:xfrm>
            <a:custGeom>
              <a:avLst/>
              <a:gdLst/>
              <a:ahLst/>
              <a:cxnLst/>
              <a:rect l="l" t="t" r="r" b="b"/>
              <a:pathLst>
                <a:path w="1" h="5" extrusionOk="0">
                  <a:moveTo>
                    <a:pt x="0"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811;p64">
              <a:extLst>
                <a:ext uri="{FF2B5EF4-FFF2-40B4-BE49-F238E27FC236}">
                  <a16:creationId xmlns:a16="http://schemas.microsoft.com/office/drawing/2014/main" id="{7EE943F2-7FA2-D848-47BE-09EA23CA1BE9}"/>
                </a:ext>
              </a:extLst>
            </p:cNvPr>
            <p:cNvSpPr/>
            <p:nvPr/>
          </p:nvSpPr>
          <p:spPr>
            <a:xfrm>
              <a:off x="4499367" y="2646187"/>
              <a:ext cx="1446" cy="2920"/>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812;p64">
              <a:extLst>
                <a:ext uri="{FF2B5EF4-FFF2-40B4-BE49-F238E27FC236}">
                  <a16:creationId xmlns:a16="http://schemas.microsoft.com/office/drawing/2014/main" id="{2CAF621E-5726-2DA1-8944-E8328164B59F}"/>
                </a:ext>
              </a:extLst>
            </p:cNvPr>
            <p:cNvSpPr/>
            <p:nvPr/>
          </p:nvSpPr>
          <p:spPr>
            <a:xfrm>
              <a:off x="4498325" y="2650117"/>
              <a:ext cx="604" cy="673"/>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813;p64">
              <a:extLst>
                <a:ext uri="{FF2B5EF4-FFF2-40B4-BE49-F238E27FC236}">
                  <a16:creationId xmlns:a16="http://schemas.microsoft.com/office/drawing/2014/main" id="{9873ED98-DD40-9944-F416-0BC4BE291762}"/>
                </a:ext>
              </a:extLst>
            </p:cNvPr>
            <p:cNvSpPr/>
            <p:nvPr/>
          </p:nvSpPr>
          <p:spPr>
            <a:xfrm>
              <a:off x="4493856" y="2668838"/>
              <a:ext cx="337" cy="37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814;p64">
              <a:extLst>
                <a:ext uri="{FF2B5EF4-FFF2-40B4-BE49-F238E27FC236}">
                  <a16:creationId xmlns:a16="http://schemas.microsoft.com/office/drawing/2014/main" id="{97C5EB69-DB6A-D2D6-A193-03EBCBAB74BE}"/>
                </a:ext>
              </a:extLst>
            </p:cNvPr>
            <p:cNvSpPr/>
            <p:nvPr/>
          </p:nvSpPr>
          <p:spPr>
            <a:xfrm>
              <a:off x="4502663" y="2673181"/>
              <a:ext cx="1580" cy="149"/>
            </a:xfrm>
            <a:custGeom>
              <a:avLst/>
              <a:gdLst/>
              <a:ahLst/>
              <a:cxnLst/>
              <a:rect l="l" t="t" r="r" b="b"/>
              <a:pathLst>
                <a:path w="47" h="4" extrusionOk="0">
                  <a:moveTo>
                    <a:pt x="1" y="4"/>
                  </a:moveTo>
                  <a:lnTo>
                    <a:pt x="46"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815;p64">
              <a:extLst>
                <a:ext uri="{FF2B5EF4-FFF2-40B4-BE49-F238E27FC236}">
                  <a16:creationId xmlns:a16="http://schemas.microsoft.com/office/drawing/2014/main" id="{90015505-94C3-50B2-6E1D-B6631D9DFA57}"/>
                </a:ext>
              </a:extLst>
            </p:cNvPr>
            <p:cNvSpPr/>
            <p:nvPr/>
          </p:nvSpPr>
          <p:spPr>
            <a:xfrm>
              <a:off x="4505955" y="2673032"/>
              <a:ext cx="1109" cy="39"/>
            </a:xfrm>
            <a:custGeom>
              <a:avLst/>
              <a:gdLst/>
              <a:ahLst/>
              <a:cxnLst/>
              <a:rect l="l" t="t" r="r" b="b"/>
              <a:pathLst>
                <a:path w="33" h="1" extrusionOk="0">
                  <a:moveTo>
                    <a:pt x="1" y="1"/>
                  </a:moveTo>
                  <a:lnTo>
                    <a:pt x="3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816;p64">
              <a:extLst>
                <a:ext uri="{FF2B5EF4-FFF2-40B4-BE49-F238E27FC236}">
                  <a16:creationId xmlns:a16="http://schemas.microsoft.com/office/drawing/2014/main" id="{00CCA41A-887B-5AEB-0FB9-02E3E89C0FCC}"/>
                </a:ext>
              </a:extLst>
            </p:cNvPr>
            <p:cNvSpPr/>
            <p:nvPr/>
          </p:nvSpPr>
          <p:spPr>
            <a:xfrm>
              <a:off x="4568580" y="2667528"/>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817;p64">
              <a:extLst>
                <a:ext uri="{FF2B5EF4-FFF2-40B4-BE49-F238E27FC236}">
                  <a16:creationId xmlns:a16="http://schemas.microsoft.com/office/drawing/2014/main" id="{EC259EEB-C92C-6929-9C40-2522582A0AD9}"/>
                </a:ext>
              </a:extLst>
            </p:cNvPr>
            <p:cNvSpPr/>
            <p:nvPr/>
          </p:nvSpPr>
          <p:spPr>
            <a:xfrm>
              <a:off x="4573522" y="2665430"/>
              <a:ext cx="604" cy="188"/>
            </a:xfrm>
            <a:custGeom>
              <a:avLst/>
              <a:gdLst/>
              <a:ahLst/>
              <a:cxnLst/>
              <a:rect l="l" t="t" r="r" b="b"/>
              <a:pathLst>
                <a:path w="18" h="5" extrusionOk="0">
                  <a:moveTo>
                    <a:pt x="18" y="1"/>
                  </a:moveTo>
                  <a:lnTo>
                    <a:pt x="0" y="4"/>
                  </a:ln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818;p64">
              <a:extLst>
                <a:ext uri="{FF2B5EF4-FFF2-40B4-BE49-F238E27FC236}">
                  <a16:creationId xmlns:a16="http://schemas.microsoft.com/office/drawing/2014/main" id="{B7D0B1B2-A2B9-3495-4AF1-0A39E9A0F479}"/>
                </a:ext>
              </a:extLst>
            </p:cNvPr>
            <p:cNvSpPr/>
            <p:nvPr/>
          </p:nvSpPr>
          <p:spPr>
            <a:xfrm>
              <a:off x="4504443" y="2673032"/>
              <a:ext cx="1312" cy="188"/>
            </a:xfrm>
            <a:custGeom>
              <a:avLst/>
              <a:gdLst/>
              <a:ahLst/>
              <a:cxnLst/>
              <a:rect l="l" t="t" r="r" b="b"/>
              <a:pathLst>
                <a:path w="39" h="5" extrusionOk="0">
                  <a:moveTo>
                    <a:pt x="0" y="4"/>
                  </a:moveTo>
                  <a:lnTo>
                    <a:pt x="3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819;p64">
              <a:extLst>
                <a:ext uri="{FF2B5EF4-FFF2-40B4-BE49-F238E27FC236}">
                  <a16:creationId xmlns:a16="http://schemas.microsoft.com/office/drawing/2014/main" id="{0C3C24F5-5F1A-DB74-8190-F49791AFAB65}"/>
                </a:ext>
              </a:extLst>
            </p:cNvPr>
            <p:cNvSpPr/>
            <p:nvPr/>
          </p:nvSpPr>
          <p:spPr>
            <a:xfrm>
              <a:off x="4562227" y="2667677"/>
              <a:ext cx="6016" cy="423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820;p64">
              <a:extLst>
                <a:ext uri="{FF2B5EF4-FFF2-40B4-BE49-F238E27FC236}">
                  <a16:creationId xmlns:a16="http://schemas.microsoft.com/office/drawing/2014/main" id="{55FBFE41-5AA0-98F8-1E8D-ABF31E649CFB}"/>
                </a:ext>
              </a:extLst>
            </p:cNvPr>
            <p:cNvSpPr/>
            <p:nvPr/>
          </p:nvSpPr>
          <p:spPr>
            <a:xfrm>
              <a:off x="4500915" y="2673443"/>
              <a:ext cx="1681" cy="149"/>
            </a:xfrm>
            <a:custGeom>
              <a:avLst/>
              <a:gdLst/>
              <a:ahLst/>
              <a:cxnLst/>
              <a:rect l="l" t="t" r="r" b="b"/>
              <a:pathLst>
                <a:path w="50" h="4" extrusionOk="0">
                  <a:moveTo>
                    <a:pt x="0" y="4"/>
                  </a:moveTo>
                  <a:lnTo>
                    <a:pt x="4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821;p64">
              <a:extLst>
                <a:ext uri="{FF2B5EF4-FFF2-40B4-BE49-F238E27FC236}">
                  <a16:creationId xmlns:a16="http://schemas.microsoft.com/office/drawing/2014/main" id="{05246176-2C34-590E-8064-26FFBCFD5469}"/>
                </a:ext>
              </a:extLst>
            </p:cNvPr>
            <p:cNvSpPr/>
            <p:nvPr/>
          </p:nvSpPr>
          <p:spPr>
            <a:xfrm>
              <a:off x="4546932" y="2676063"/>
              <a:ext cx="4503" cy="411"/>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822;p64">
              <a:extLst>
                <a:ext uri="{FF2B5EF4-FFF2-40B4-BE49-F238E27FC236}">
                  <a16:creationId xmlns:a16="http://schemas.microsoft.com/office/drawing/2014/main" id="{D4CCE7DD-0B69-23A6-5BEB-E9A0E4E6FA50}"/>
                </a:ext>
              </a:extLst>
            </p:cNvPr>
            <p:cNvSpPr/>
            <p:nvPr/>
          </p:nvSpPr>
          <p:spPr>
            <a:xfrm>
              <a:off x="4620247" y="2743158"/>
              <a:ext cx="740" cy="711"/>
            </a:xfrm>
            <a:custGeom>
              <a:avLst/>
              <a:gdLst/>
              <a:ahLst/>
              <a:cxnLst/>
              <a:rect l="l" t="t" r="r" b="b"/>
              <a:pathLst>
                <a:path w="22" h="19" extrusionOk="0">
                  <a:moveTo>
                    <a:pt x="2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823;p64">
              <a:extLst>
                <a:ext uri="{FF2B5EF4-FFF2-40B4-BE49-F238E27FC236}">
                  <a16:creationId xmlns:a16="http://schemas.microsoft.com/office/drawing/2014/main" id="{C081C085-B97D-8FE9-5D05-7712E05F0E68}"/>
                </a:ext>
              </a:extLst>
            </p:cNvPr>
            <p:cNvSpPr/>
            <p:nvPr/>
          </p:nvSpPr>
          <p:spPr>
            <a:xfrm>
              <a:off x="4619541" y="2742635"/>
              <a:ext cx="604" cy="563"/>
            </a:xfrm>
            <a:custGeom>
              <a:avLst/>
              <a:gdLst/>
              <a:ahLst/>
              <a:cxnLst/>
              <a:rect l="l" t="t" r="r" b="b"/>
              <a:pathLst>
                <a:path w="18" h="15" extrusionOk="0">
                  <a:moveTo>
                    <a:pt x="18"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824;p64">
              <a:extLst>
                <a:ext uri="{FF2B5EF4-FFF2-40B4-BE49-F238E27FC236}">
                  <a16:creationId xmlns:a16="http://schemas.microsoft.com/office/drawing/2014/main" id="{F4ABF6F2-A963-5C62-65EC-3123E05AE7AC}"/>
                </a:ext>
              </a:extLst>
            </p:cNvPr>
            <p:cNvSpPr/>
            <p:nvPr/>
          </p:nvSpPr>
          <p:spPr>
            <a:xfrm>
              <a:off x="4617187" y="2741587"/>
              <a:ext cx="270" cy="39"/>
            </a:xfrm>
            <a:custGeom>
              <a:avLst/>
              <a:gdLst/>
              <a:ahLst/>
              <a:cxnLst/>
              <a:rect l="l" t="t" r="r" b="b"/>
              <a:pathLst>
                <a:path w="8" h="1" extrusionOk="0">
                  <a:moveTo>
                    <a:pt x="7"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825;p64">
              <a:extLst>
                <a:ext uri="{FF2B5EF4-FFF2-40B4-BE49-F238E27FC236}">
                  <a16:creationId xmlns:a16="http://schemas.microsoft.com/office/drawing/2014/main" id="{493DB4EA-9D3A-9C64-B0C7-2B2ECE999457}"/>
                </a:ext>
              </a:extLst>
            </p:cNvPr>
            <p:cNvSpPr/>
            <p:nvPr/>
          </p:nvSpPr>
          <p:spPr>
            <a:xfrm>
              <a:off x="4617422" y="2741587"/>
              <a:ext cx="369" cy="188"/>
            </a:xfrm>
            <a:custGeom>
              <a:avLst/>
              <a:gdLst/>
              <a:ahLst/>
              <a:cxnLst/>
              <a:rect l="l" t="t" r="r" b="b"/>
              <a:pathLst>
                <a:path w="11" h="5" extrusionOk="0">
                  <a:moveTo>
                    <a:pt x="11"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826;p64">
              <a:extLst>
                <a:ext uri="{FF2B5EF4-FFF2-40B4-BE49-F238E27FC236}">
                  <a16:creationId xmlns:a16="http://schemas.microsoft.com/office/drawing/2014/main" id="{F92E126E-EEDD-3377-9785-AFC48B82C641}"/>
                </a:ext>
              </a:extLst>
            </p:cNvPr>
            <p:cNvSpPr/>
            <p:nvPr/>
          </p:nvSpPr>
          <p:spPr>
            <a:xfrm>
              <a:off x="4604818" y="2745930"/>
              <a:ext cx="134" cy="39"/>
            </a:xfrm>
            <a:custGeom>
              <a:avLst/>
              <a:gdLst/>
              <a:ahLst/>
              <a:cxnLst/>
              <a:rect l="l" t="t" r="r" b="b"/>
              <a:pathLst>
                <a:path w="4" h="1" extrusionOk="0">
                  <a:moveTo>
                    <a:pt x="4"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827;p64">
              <a:extLst>
                <a:ext uri="{FF2B5EF4-FFF2-40B4-BE49-F238E27FC236}">
                  <a16:creationId xmlns:a16="http://schemas.microsoft.com/office/drawing/2014/main" id="{F4A93B8F-76A0-2FC6-1AE3-25BB399FCE3D}"/>
                </a:ext>
              </a:extLst>
            </p:cNvPr>
            <p:cNvSpPr/>
            <p:nvPr/>
          </p:nvSpPr>
          <p:spPr>
            <a:xfrm>
              <a:off x="4617895" y="2741736"/>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828;p64">
              <a:extLst>
                <a:ext uri="{FF2B5EF4-FFF2-40B4-BE49-F238E27FC236}">
                  <a16:creationId xmlns:a16="http://schemas.microsoft.com/office/drawing/2014/main" id="{7EEB4DCA-0A2F-E2CA-B8FF-39E19956495D}"/>
                </a:ext>
              </a:extLst>
            </p:cNvPr>
            <p:cNvSpPr/>
            <p:nvPr/>
          </p:nvSpPr>
          <p:spPr>
            <a:xfrm>
              <a:off x="4618229" y="2741849"/>
              <a:ext cx="505" cy="301"/>
            </a:xfrm>
            <a:custGeom>
              <a:avLst/>
              <a:gdLst/>
              <a:ahLst/>
              <a:cxnLst/>
              <a:rect l="l" t="t" r="r" b="b"/>
              <a:pathLst>
                <a:path w="15" h="8" extrusionOk="0">
                  <a:moveTo>
                    <a:pt x="15"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829;p64">
              <a:extLst>
                <a:ext uri="{FF2B5EF4-FFF2-40B4-BE49-F238E27FC236}">
                  <a16:creationId xmlns:a16="http://schemas.microsoft.com/office/drawing/2014/main" id="{EECA99B1-826A-962E-6AC8-74619AABC218}"/>
                </a:ext>
              </a:extLst>
            </p:cNvPr>
            <p:cNvSpPr/>
            <p:nvPr/>
          </p:nvSpPr>
          <p:spPr>
            <a:xfrm>
              <a:off x="4617053" y="2741474"/>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830;p64">
              <a:extLst>
                <a:ext uri="{FF2B5EF4-FFF2-40B4-BE49-F238E27FC236}">
                  <a16:creationId xmlns:a16="http://schemas.microsoft.com/office/drawing/2014/main" id="{8DA5236A-52BF-2351-22ED-2D69E8A3A43B}"/>
                </a:ext>
              </a:extLst>
            </p:cNvPr>
            <p:cNvSpPr/>
            <p:nvPr/>
          </p:nvSpPr>
          <p:spPr>
            <a:xfrm>
              <a:off x="4602228" y="2744995"/>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831;p64">
              <a:extLst>
                <a:ext uri="{FF2B5EF4-FFF2-40B4-BE49-F238E27FC236}">
                  <a16:creationId xmlns:a16="http://schemas.microsoft.com/office/drawing/2014/main" id="{C57754FE-D23C-9F63-AFD5-33FCAF341FA4}"/>
                </a:ext>
              </a:extLst>
            </p:cNvPr>
            <p:cNvSpPr/>
            <p:nvPr/>
          </p:nvSpPr>
          <p:spPr>
            <a:xfrm>
              <a:off x="4618836" y="2742259"/>
              <a:ext cx="604" cy="301"/>
            </a:xfrm>
            <a:custGeom>
              <a:avLst/>
              <a:gdLst/>
              <a:ahLst/>
              <a:cxnLst/>
              <a:rect l="l" t="t" r="r" b="b"/>
              <a:pathLst>
                <a:path w="18" h="8" extrusionOk="0">
                  <a:moveTo>
                    <a:pt x="18"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832;p64">
              <a:extLst>
                <a:ext uri="{FF2B5EF4-FFF2-40B4-BE49-F238E27FC236}">
                  <a16:creationId xmlns:a16="http://schemas.microsoft.com/office/drawing/2014/main" id="{B639B654-1D0A-2788-8129-CFD0461B5411}"/>
                </a:ext>
              </a:extLst>
            </p:cNvPr>
            <p:cNvSpPr/>
            <p:nvPr/>
          </p:nvSpPr>
          <p:spPr>
            <a:xfrm>
              <a:off x="4616246" y="2683928"/>
              <a:ext cx="1783" cy="47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833;p64">
              <a:extLst>
                <a:ext uri="{FF2B5EF4-FFF2-40B4-BE49-F238E27FC236}">
                  <a16:creationId xmlns:a16="http://schemas.microsoft.com/office/drawing/2014/main" id="{0529A9CD-EBF0-47F3-E37D-8D76ECF3C919}"/>
                </a:ext>
              </a:extLst>
            </p:cNvPr>
            <p:cNvSpPr/>
            <p:nvPr/>
          </p:nvSpPr>
          <p:spPr>
            <a:xfrm>
              <a:off x="4575876" y="2662286"/>
              <a:ext cx="9782" cy="2658"/>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834;p64">
              <a:extLst>
                <a:ext uri="{FF2B5EF4-FFF2-40B4-BE49-F238E27FC236}">
                  <a16:creationId xmlns:a16="http://schemas.microsoft.com/office/drawing/2014/main" id="{57EB7744-0CBE-9A8F-2BF8-AA565B885F60}"/>
                </a:ext>
              </a:extLst>
            </p:cNvPr>
            <p:cNvSpPr/>
            <p:nvPr/>
          </p:nvSpPr>
          <p:spPr>
            <a:xfrm>
              <a:off x="4622364" y="2696770"/>
              <a:ext cx="2151" cy="32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835;p64">
              <a:extLst>
                <a:ext uri="{FF2B5EF4-FFF2-40B4-BE49-F238E27FC236}">
                  <a16:creationId xmlns:a16="http://schemas.microsoft.com/office/drawing/2014/main" id="{4AD9A5A9-22EE-FE69-CFF6-628DD28DA6BF}"/>
                </a:ext>
              </a:extLst>
            </p:cNvPr>
            <p:cNvSpPr/>
            <p:nvPr/>
          </p:nvSpPr>
          <p:spPr>
            <a:xfrm>
              <a:off x="4569759" y="2666480"/>
              <a:ext cx="1211" cy="563"/>
            </a:xfrm>
            <a:custGeom>
              <a:avLst/>
              <a:gdLst/>
              <a:ahLst/>
              <a:cxnLst/>
              <a:rect l="l" t="t" r="r" b="b"/>
              <a:pathLst>
                <a:path w="36" h="15" extrusionOk="0">
                  <a:moveTo>
                    <a:pt x="0" y="15"/>
                  </a:moveTo>
                  <a:lnTo>
                    <a:pt x="0" y="15"/>
                  </a:lnTo>
                  <a:lnTo>
                    <a:pt x="3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836;p64">
              <a:extLst>
                <a:ext uri="{FF2B5EF4-FFF2-40B4-BE49-F238E27FC236}">
                  <a16:creationId xmlns:a16="http://schemas.microsoft.com/office/drawing/2014/main" id="{07379267-3252-9002-E579-1E643B396C06}"/>
                </a:ext>
              </a:extLst>
            </p:cNvPr>
            <p:cNvSpPr/>
            <p:nvPr/>
          </p:nvSpPr>
          <p:spPr>
            <a:xfrm>
              <a:off x="4601624" y="2725074"/>
              <a:ext cx="10891" cy="19695"/>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837;p64">
              <a:extLst>
                <a:ext uri="{FF2B5EF4-FFF2-40B4-BE49-F238E27FC236}">
                  <a16:creationId xmlns:a16="http://schemas.microsoft.com/office/drawing/2014/main" id="{41FAF051-46CA-31A4-210A-2E0205230EB8}"/>
                </a:ext>
              </a:extLst>
            </p:cNvPr>
            <p:cNvSpPr/>
            <p:nvPr/>
          </p:nvSpPr>
          <p:spPr>
            <a:xfrm>
              <a:off x="4601624" y="2744620"/>
              <a:ext cx="168" cy="149"/>
            </a:xfrm>
            <a:custGeom>
              <a:avLst/>
              <a:gdLst/>
              <a:ahLst/>
              <a:cxnLst/>
              <a:rect l="l" t="t" r="r" b="b"/>
              <a:pathLst>
                <a:path w="5" h="4" extrusionOk="0">
                  <a:moveTo>
                    <a:pt x="1" y="4"/>
                  </a:moveTo>
                  <a:lnTo>
                    <a:pt x="1" y="4"/>
                  </a:ln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838;p64">
              <a:extLst>
                <a:ext uri="{FF2B5EF4-FFF2-40B4-BE49-F238E27FC236}">
                  <a16:creationId xmlns:a16="http://schemas.microsoft.com/office/drawing/2014/main" id="{7B2155DF-4598-E37A-308A-304189C04868}"/>
                </a:ext>
              </a:extLst>
            </p:cNvPr>
            <p:cNvSpPr/>
            <p:nvPr/>
          </p:nvSpPr>
          <p:spPr>
            <a:xfrm>
              <a:off x="4509384" y="2454784"/>
              <a:ext cx="167974" cy="129696"/>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839;p64">
              <a:extLst>
                <a:ext uri="{FF2B5EF4-FFF2-40B4-BE49-F238E27FC236}">
                  <a16:creationId xmlns:a16="http://schemas.microsoft.com/office/drawing/2014/main" id="{44EBE5B1-1827-AAFF-A842-B263311A61F3}"/>
                </a:ext>
              </a:extLst>
            </p:cNvPr>
            <p:cNvSpPr/>
            <p:nvPr/>
          </p:nvSpPr>
          <p:spPr>
            <a:xfrm>
              <a:off x="4516780" y="2527271"/>
              <a:ext cx="874" cy="1235"/>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840;p64">
              <a:extLst>
                <a:ext uri="{FF2B5EF4-FFF2-40B4-BE49-F238E27FC236}">
                  <a16:creationId xmlns:a16="http://schemas.microsoft.com/office/drawing/2014/main" id="{319B5E7D-4355-8BCF-F662-1D6EC5BE304B}"/>
                </a:ext>
              </a:extLst>
            </p:cNvPr>
            <p:cNvSpPr/>
            <p:nvPr/>
          </p:nvSpPr>
          <p:spPr>
            <a:xfrm>
              <a:off x="4514898" y="2516676"/>
              <a:ext cx="2050" cy="10633"/>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841;p64">
              <a:extLst>
                <a:ext uri="{FF2B5EF4-FFF2-40B4-BE49-F238E27FC236}">
                  <a16:creationId xmlns:a16="http://schemas.microsoft.com/office/drawing/2014/main" id="{1947BC43-D327-0F08-8037-B6DD75A8AF5A}"/>
                </a:ext>
              </a:extLst>
            </p:cNvPr>
            <p:cNvSpPr/>
            <p:nvPr/>
          </p:nvSpPr>
          <p:spPr>
            <a:xfrm>
              <a:off x="4653895" y="2563740"/>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842;p64">
              <a:extLst>
                <a:ext uri="{FF2B5EF4-FFF2-40B4-BE49-F238E27FC236}">
                  <a16:creationId xmlns:a16="http://schemas.microsoft.com/office/drawing/2014/main" id="{E6D0CFF4-EB8C-4907-ECCC-93E5D5E0F4A7}"/>
                </a:ext>
              </a:extLst>
            </p:cNvPr>
            <p:cNvSpPr/>
            <p:nvPr/>
          </p:nvSpPr>
          <p:spPr>
            <a:xfrm>
              <a:off x="4519134" y="2578267"/>
              <a:ext cx="404" cy="188"/>
            </a:xfrm>
            <a:custGeom>
              <a:avLst/>
              <a:gdLst/>
              <a:ahLst/>
              <a:cxnLst/>
              <a:rect l="l" t="t" r="r" b="b"/>
              <a:pathLst>
                <a:path w="12" h="5" extrusionOk="0">
                  <a:moveTo>
                    <a:pt x="1"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843;p64">
              <a:extLst>
                <a:ext uri="{FF2B5EF4-FFF2-40B4-BE49-F238E27FC236}">
                  <a16:creationId xmlns:a16="http://schemas.microsoft.com/office/drawing/2014/main" id="{78E21E6D-5B15-49F9-E6D8-94EC2E6E3D0C}"/>
                </a:ext>
              </a:extLst>
            </p:cNvPr>
            <p:cNvSpPr/>
            <p:nvPr/>
          </p:nvSpPr>
          <p:spPr>
            <a:xfrm>
              <a:off x="4520679" y="2576957"/>
              <a:ext cx="604" cy="711"/>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844;p64">
              <a:extLst>
                <a:ext uri="{FF2B5EF4-FFF2-40B4-BE49-F238E27FC236}">
                  <a16:creationId xmlns:a16="http://schemas.microsoft.com/office/drawing/2014/main" id="{E6E2481A-733C-AF76-3EA5-380B10AAA6F1}"/>
                </a:ext>
              </a:extLst>
            </p:cNvPr>
            <p:cNvSpPr/>
            <p:nvPr/>
          </p:nvSpPr>
          <p:spPr>
            <a:xfrm>
              <a:off x="4519840" y="2577743"/>
              <a:ext cx="404" cy="301"/>
            </a:xfrm>
            <a:custGeom>
              <a:avLst/>
              <a:gdLst/>
              <a:ahLst/>
              <a:cxnLst/>
              <a:rect l="l" t="t" r="r" b="b"/>
              <a:pathLst>
                <a:path w="12" h="8" extrusionOk="0">
                  <a:moveTo>
                    <a:pt x="1" y="8"/>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845;p64">
              <a:extLst>
                <a:ext uri="{FF2B5EF4-FFF2-40B4-BE49-F238E27FC236}">
                  <a16:creationId xmlns:a16="http://schemas.microsoft.com/office/drawing/2014/main" id="{44CF9B28-5180-9915-67A6-6727A3654537}"/>
                </a:ext>
              </a:extLst>
            </p:cNvPr>
            <p:cNvSpPr/>
            <p:nvPr/>
          </p:nvSpPr>
          <p:spPr>
            <a:xfrm>
              <a:off x="4652484" y="2563853"/>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846;p64">
              <a:extLst>
                <a:ext uri="{FF2B5EF4-FFF2-40B4-BE49-F238E27FC236}">
                  <a16:creationId xmlns:a16="http://schemas.microsoft.com/office/drawing/2014/main" id="{8ECB6525-897E-3F57-4675-4BCE63AE981D}"/>
                </a:ext>
              </a:extLst>
            </p:cNvPr>
            <p:cNvSpPr/>
            <p:nvPr/>
          </p:nvSpPr>
          <p:spPr>
            <a:xfrm>
              <a:off x="4653056" y="2563853"/>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847;p64">
              <a:extLst>
                <a:ext uri="{FF2B5EF4-FFF2-40B4-BE49-F238E27FC236}">
                  <a16:creationId xmlns:a16="http://schemas.microsoft.com/office/drawing/2014/main" id="{03D4ACDE-5FC6-EAA3-0B24-5DA0CBBE89B6}"/>
                </a:ext>
              </a:extLst>
            </p:cNvPr>
            <p:cNvSpPr/>
            <p:nvPr/>
          </p:nvSpPr>
          <p:spPr>
            <a:xfrm>
              <a:off x="4619408" y="2582610"/>
              <a:ext cx="270" cy="149"/>
            </a:xfrm>
            <a:custGeom>
              <a:avLst/>
              <a:gdLst/>
              <a:ahLst/>
              <a:cxnLst/>
              <a:rect l="l" t="t" r="r" b="b"/>
              <a:pathLst>
                <a:path w="8" h="4" extrusionOk="0">
                  <a:moveTo>
                    <a:pt x="1" y="4"/>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848;p64">
              <a:extLst>
                <a:ext uri="{FF2B5EF4-FFF2-40B4-BE49-F238E27FC236}">
                  <a16:creationId xmlns:a16="http://schemas.microsoft.com/office/drawing/2014/main" id="{1772ABBB-ABFE-E5E3-61F9-8CD42D1711E4}"/>
                </a:ext>
              </a:extLst>
            </p:cNvPr>
            <p:cNvSpPr/>
            <p:nvPr/>
          </p:nvSpPr>
          <p:spPr>
            <a:xfrm>
              <a:off x="4605422" y="2579315"/>
              <a:ext cx="369" cy="39"/>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849;p64">
              <a:extLst>
                <a:ext uri="{FF2B5EF4-FFF2-40B4-BE49-F238E27FC236}">
                  <a16:creationId xmlns:a16="http://schemas.microsoft.com/office/drawing/2014/main" id="{C4EB9FC9-24B4-DC2B-D8D3-BA79C785AAE8}"/>
                </a:ext>
              </a:extLst>
            </p:cNvPr>
            <p:cNvSpPr/>
            <p:nvPr/>
          </p:nvSpPr>
          <p:spPr>
            <a:xfrm>
              <a:off x="4603035" y="2579053"/>
              <a:ext cx="404" cy="188"/>
            </a:xfrm>
            <a:custGeom>
              <a:avLst/>
              <a:gdLst/>
              <a:ahLst/>
              <a:cxnLst/>
              <a:rect l="l" t="t" r="r" b="b"/>
              <a:pathLst>
                <a:path w="12" h="5" extrusionOk="0">
                  <a:moveTo>
                    <a:pt x="1"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850;p64">
              <a:extLst>
                <a:ext uri="{FF2B5EF4-FFF2-40B4-BE49-F238E27FC236}">
                  <a16:creationId xmlns:a16="http://schemas.microsoft.com/office/drawing/2014/main" id="{0599B5B0-D6B3-754D-BA79-BF8F96A2B01E}"/>
                </a:ext>
              </a:extLst>
            </p:cNvPr>
            <p:cNvSpPr/>
            <p:nvPr/>
          </p:nvSpPr>
          <p:spPr>
            <a:xfrm>
              <a:off x="4518428" y="2578529"/>
              <a:ext cx="270" cy="188"/>
            </a:xfrm>
            <a:custGeom>
              <a:avLst/>
              <a:gdLst/>
              <a:ahLst/>
              <a:cxnLst/>
              <a:rect l="l" t="t" r="r" b="b"/>
              <a:pathLst>
                <a:path w="8" h="5" extrusionOk="0">
                  <a:moveTo>
                    <a:pt x="1" y="4"/>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851;p64">
              <a:extLst>
                <a:ext uri="{FF2B5EF4-FFF2-40B4-BE49-F238E27FC236}">
                  <a16:creationId xmlns:a16="http://schemas.microsoft.com/office/drawing/2014/main" id="{76B73C5A-9822-694D-3A8D-0C17C66FE4E2}"/>
                </a:ext>
              </a:extLst>
            </p:cNvPr>
            <p:cNvSpPr/>
            <p:nvPr/>
          </p:nvSpPr>
          <p:spPr>
            <a:xfrm>
              <a:off x="4656247" y="2563067"/>
              <a:ext cx="839" cy="301"/>
            </a:xfrm>
            <a:custGeom>
              <a:avLst/>
              <a:gdLst/>
              <a:ahLst/>
              <a:cxnLst/>
              <a:rect l="l" t="t" r="r" b="b"/>
              <a:pathLst>
                <a:path w="25" h="8" extrusionOk="0">
                  <a:moveTo>
                    <a:pt x="0" y="8"/>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852;p64">
              <a:extLst>
                <a:ext uri="{FF2B5EF4-FFF2-40B4-BE49-F238E27FC236}">
                  <a16:creationId xmlns:a16="http://schemas.microsoft.com/office/drawing/2014/main" id="{00109540-E55F-A79A-1D36-A5165D9873A4}"/>
                </a:ext>
              </a:extLst>
            </p:cNvPr>
            <p:cNvSpPr/>
            <p:nvPr/>
          </p:nvSpPr>
          <p:spPr>
            <a:xfrm>
              <a:off x="4655408" y="2563329"/>
              <a:ext cx="874" cy="188"/>
            </a:xfrm>
            <a:custGeom>
              <a:avLst/>
              <a:gdLst/>
              <a:ahLst/>
              <a:cxnLst/>
              <a:rect l="l" t="t" r="r" b="b"/>
              <a:pathLst>
                <a:path w="26" h="5" extrusionOk="0">
                  <a:moveTo>
                    <a:pt x="1" y="4"/>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853;p64">
              <a:extLst>
                <a:ext uri="{FF2B5EF4-FFF2-40B4-BE49-F238E27FC236}">
                  <a16:creationId xmlns:a16="http://schemas.microsoft.com/office/drawing/2014/main" id="{E712F965-2805-7EF3-5D73-F3956C750763}"/>
                </a:ext>
              </a:extLst>
            </p:cNvPr>
            <p:cNvSpPr/>
            <p:nvPr/>
          </p:nvSpPr>
          <p:spPr>
            <a:xfrm>
              <a:off x="4636248" y="2583509"/>
              <a:ext cx="975" cy="563"/>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854;p64">
              <a:extLst>
                <a:ext uri="{FF2B5EF4-FFF2-40B4-BE49-F238E27FC236}">
                  <a16:creationId xmlns:a16="http://schemas.microsoft.com/office/drawing/2014/main" id="{388725C9-55BA-E343-AB00-5B69F4D283D6}"/>
                </a:ext>
              </a:extLst>
            </p:cNvPr>
            <p:cNvSpPr/>
            <p:nvPr/>
          </p:nvSpPr>
          <p:spPr>
            <a:xfrm>
              <a:off x="4654601" y="2563478"/>
              <a:ext cx="505" cy="149"/>
            </a:xfrm>
            <a:custGeom>
              <a:avLst/>
              <a:gdLst/>
              <a:ahLst/>
              <a:cxnLst/>
              <a:rect l="l" t="t" r="r" b="b"/>
              <a:pathLst>
                <a:path w="15" h="4" extrusionOk="0">
                  <a:moveTo>
                    <a:pt x="0" y="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855;p64">
              <a:extLst>
                <a:ext uri="{FF2B5EF4-FFF2-40B4-BE49-F238E27FC236}">
                  <a16:creationId xmlns:a16="http://schemas.microsoft.com/office/drawing/2014/main" id="{C96F2D94-606D-6DB3-4E17-90BF5F76DE3A}"/>
                </a:ext>
              </a:extLst>
            </p:cNvPr>
            <p:cNvSpPr/>
            <p:nvPr/>
          </p:nvSpPr>
          <p:spPr>
            <a:xfrm>
              <a:off x="4517723" y="2578791"/>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856;p64">
              <a:extLst>
                <a:ext uri="{FF2B5EF4-FFF2-40B4-BE49-F238E27FC236}">
                  <a16:creationId xmlns:a16="http://schemas.microsoft.com/office/drawing/2014/main" id="{D8AF4D81-F02D-C4D4-FA3D-7F6B172DEA72}"/>
                </a:ext>
              </a:extLst>
            </p:cNvPr>
            <p:cNvSpPr/>
            <p:nvPr/>
          </p:nvSpPr>
          <p:spPr>
            <a:xfrm>
              <a:off x="4516780"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857;p64">
              <a:extLst>
                <a:ext uri="{FF2B5EF4-FFF2-40B4-BE49-F238E27FC236}">
                  <a16:creationId xmlns:a16="http://schemas.microsoft.com/office/drawing/2014/main" id="{9D30760D-4220-7A3E-2A6D-7EA4FBFD3C3A}"/>
                </a:ext>
              </a:extLst>
            </p:cNvPr>
            <p:cNvSpPr/>
            <p:nvPr/>
          </p:nvSpPr>
          <p:spPr>
            <a:xfrm>
              <a:off x="4631408" y="2581937"/>
              <a:ext cx="740" cy="188"/>
            </a:xfrm>
            <a:custGeom>
              <a:avLst/>
              <a:gdLst/>
              <a:ahLst/>
              <a:cxnLst/>
              <a:rect l="l" t="t" r="r" b="b"/>
              <a:pathLst>
                <a:path w="22" h="5" extrusionOk="0">
                  <a:moveTo>
                    <a:pt x="1" y="1"/>
                  </a:moveTo>
                  <a:lnTo>
                    <a:pt x="2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858;p64">
              <a:extLst>
                <a:ext uri="{FF2B5EF4-FFF2-40B4-BE49-F238E27FC236}">
                  <a16:creationId xmlns:a16="http://schemas.microsoft.com/office/drawing/2014/main" id="{CF457C22-EDD3-2C8F-3A09-3AE085E648D0}"/>
                </a:ext>
              </a:extLst>
            </p:cNvPr>
            <p:cNvSpPr/>
            <p:nvPr/>
          </p:nvSpPr>
          <p:spPr>
            <a:xfrm>
              <a:off x="4629994" y="2581824"/>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859;p64">
              <a:extLst>
                <a:ext uri="{FF2B5EF4-FFF2-40B4-BE49-F238E27FC236}">
                  <a16:creationId xmlns:a16="http://schemas.microsoft.com/office/drawing/2014/main" id="{A8CB03C0-58D0-0737-CC1A-7D5716FC3682}"/>
                </a:ext>
              </a:extLst>
            </p:cNvPr>
            <p:cNvSpPr/>
            <p:nvPr/>
          </p:nvSpPr>
          <p:spPr>
            <a:xfrm>
              <a:off x="4650600" y="256411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860;p64">
              <a:extLst>
                <a:ext uri="{FF2B5EF4-FFF2-40B4-BE49-F238E27FC236}">
                  <a16:creationId xmlns:a16="http://schemas.microsoft.com/office/drawing/2014/main" id="{6FB08EEF-998F-C5EE-9FF5-8D970DF286FD}"/>
                </a:ext>
              </a:extLst>
            </p:cNvPr>
            <p:cNvSpPr/>
            <p:nvPr/>
          </p:nvSpPr>
          <p:spPr>
            <a:xfrm>
              <a:off x="4657290" y="2562954"/>
              <a:ext cx="639" cy="149"/>
            </a:xfrm>
            <a:custGeom>
              <a:avLst/>
              <a:gdLst/>
              <a:ahLst/>
              <a:cxnLst/>
              <a:rect l="l" t="t" r="r" b="b"/>
              <a:pathLst>
                <a:path w="19" h="4" extrusionOk="0">
                  <a:moveTo>
                    <a:pt x="1"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861;p64">
              <a:extLst>
                <a:ext uri="{FF2B5EF4-FFF2-40B4-BE49-F238E27FC236}">
                  <a16:creationId xmlns:a16="http://schemas.microsoft.com/office/drawing/2014/main" id="{48631D7F-7CB9-8BDE-BA5F-D28397588FB2}"/>
                </a:ext>
              </a:extLst>
            </p:cNvPr>
            <p:cNvSpPr/>
            <p:nvPr/>
          </p:nvSpPr>
          <p:spPr>
            <a:xfrm>
              <a:off x="4627070" y="2581562"/>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862;p64">
              <a:extLst>
                <a:ext uri="{FF2B5EF4-FFF2-40B4-BE49-F238E27FC236}">
                  <a16:creationId xmlns:a16="http://schemas.microsoft.com/office/drawing/2014/main" id="{24445AF7-0693-B354-3EF1-3A818488EA99}"/>
                </a:ext>
              </a:extLst>
            </p:cNvPr>
            <p:cNvSpPr/>
            <p:nvPr/>
          </p:nvSpPr>
          <p:spPr>
            <a:xfrm>
              <a:off x="4628583" y="2581675"/>
              <a:ext cx="740" cy="39"/>
            </a:xfrm>
            <a:custGeom>
              <a:avLst/>
              <a:gdLst/>
              <a:ahLst/>
              <a:cxnLst/>
              <a:rect l="l" t="t" r="r" b="b"/>
              <a:pathLst>
                <a:path w="22" h="1" extrusionOk="0">
                  <a:moveTo>
                    <a:pt x="1" y="1"/>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863;p64">
              <a:extLst>
                <a:ext uri="{FF2B5EF4-FFF2-40B4-BE49-F238E27FC236}">
                  <a16:creationId xmlns:a16="http://schemas.microsoft.com/office/drawing/2014/main" id="{E7BD186E-BB70-9C15-9109-AE5B0ECAED07}"/>
                </a:ext>
              </a:extLst>
            </p:cNvPr>
            <p:cNvSpPr/>
            <p:nvPr/>
          </p:nvSpPr>
          <p:spPr>
            <a:xfrm>
              <a:off x="4635171" y="2582985"/>
              <a:ext cx="740" cy="449"/>
            </a:xfrm>
            <a:custGeom>
              <a:avLst/>
              <a:gdLst/>
              <a:ahLst/>
              <a:cxnLst/>
              <a:rect l="l" t="t" r="r" b="b"/>
              <a:pathLst>
                <a:path w="22" h="12" extrusionOk="0">
                  <a:moveTo>
                    <a:pt x="1" y="1"/>
                  </a:moveTo>
                  <a:lnTo>
                    <a:pt x="22"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864;p64">
              <a:extLst>
                <a:ext uri="{FF2B5EF4-FFF2-40B4-BE49-F238E27FC236}">
                  <a16:creationId xmlns:a16="http://schemas.microsoft.com/office/drawing/2014/main" id="{0EB05841-750C-7CA0-3438-247ABDEAE2B2}"/>
                </a:ext>
              </a:extLst>
            </p:cNvPr>
            <p:cNvSpPr/>
            <p:nvPr/>
          </p:nvSpPr>
          <p:spPr>
            <a:xfrm>
              <a:off x="4633995" y="2582610"/>
              <a:ext cx="740" cy="301"/>
            </a:xfrm>
            <a:custGeom>
              <a:avLst/>
              <a:gdLst/>
              <a:ahLst/>
              <a:cxnLst/>
              <a:rect l="l" t="t" r="r" b="b"/>
              <a:pathLst>
                <a:path w="22" h="8" extrusionOk="0">
                  <a:moveTo>
                    <a:pt x="1" y="0"/>
                  </a:moveTo>
                  <a:lnTo>
                    <a:pt x="22"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865;p64">
              <a:extLst>
                <a:ext uri="{FF2B5EF4-FFF2-40B4-BE49-F238E27FC236}">
                  <a16:creationId xmlns:a16="http://schemas.microsoft.com/office/drawing/2014/main" id="{534AC93E-D3AA-9549-E362-A653B8561645}"/>
                </a:ext>
              </a:extLst>
            </p:cNvPr>
            <p:cNvSpPr/>
            <p:nvPr/>
          </p:nvSpPr>
          <p:spPr>
            <a:xfrm>
              <a:off x="4620247" y="2582199"/>
              <a:ext cx="369" cy="188"/>
            </a:xfrm>
            <a:custGeom>
              <a:avLst/>
              <a:gdLst/>
              <a:ahLst/>
              <a:cxnLst/>
              <a:rect l="l" t="t" r="r" b="b"/>
              <a:pathLst>
                <a:path w="11" h="5" extrusionOk="0">
                  <a:moveTo>
                    <a:pt x="0"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866;p64">
              <a:extLst>
                <a:ext uri="{FF2B5EF4-FFF2-40B4-BE49-F238E27FC236}">
                  <a16:creationId xmlns:a16="http://schemas.microsoft.com/office/drawing/2014/main" id="{CBBE423B-D9B0-82C0-A7E7-6E74D07E4E5E}"/>
                </a:ext>
              </a:extLst>
            </p:cNvPr>
            <p:cNvSpPr/>
            <p:nvPr/>
          </p:nvSpPr>
          <p:spPr>
            <a:xfrm>
              <a:off x="4632717" y="2582199"/>
              <a:ext cx="740" cy="301"/>
            </a:xfrm>
            <a:custGeom>
              <a:avLst/>
              <a:gdLst/>
              <a:ahLst/>
              <a:cxnLst/>
              <a:rect l="l" t="t" r="r" b="b"/>
              <a:pathLst>
                <a:path w="22" h="8" extrusionOk="0">
                  <a:moveTo>
                    <a:pt x="0" y="1"/>
                  </a:moveTo>
                  <a:lnTo>
                    <a:pt x="2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867;p64">
              <a:extLst>
                <a:ext uri="{FF2B5EF4-FFF2-40B4-BE49-F238E27FC236}">
                  <a16:creationId xmlns:a16="http://schemas.microsoft.com/office/drawing/2014/main" id="{834C7BA0-4E9E-3C4A-6567-28461ACF3B04}"/>
                </a:ext>
              </a:extLst>
            </p:cNvPr>
            <p:cNvSpPr/>
            <p:nvPr/>
          </p:nvSpPr>
          <p:spPr>
            <a:xfrm>
              <a:off x="4622230" y="2581937"/>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868;p64">
              <a:extLst>
                <a:ext uri="{FF2B5EF4-FFF2-40B4-BE49-F238E27FC236}">
                  <a16:creationId xmlns:a16="http://schemas.microsoft.com/office/drawing/2014/main" id="{D9C3EB1F-2FB9-E702-DF2F-ABF7BD365B15}"/>
                </a:ext>
              </a:extLst>
            </p:cNvPr>
            <p:cNvSpPr/>
            <p:nvPr/>
          </p:nvSpPr>
          <p:spPr>
            <a:xfrm>
              <a:off x="4651642" y="256400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869;p64">
              <a:extLst>
                <a:ext uri="{FF2B5EF4-FFF2-40B4-BE49-F238E27FC236}">
                  <a16:creationId xmlns:a16="http://schemas.microsoft.com/office/drawing/2014/main" id="{1B4CF1DC-9BB5-928E-CA17-FD5F9159EF4B}"/>
                </a:ext>
              </a:extLst>
            </p:cNvPr>
            <p:cNvSpPr/>
            <p:nvPr/>
          </p:nvSpPr>
          <p:spPr>
            <a:xfrm>
              <a:off x="4621188" y="2582086"/>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870;p64">
              <a:extLst>
                <a:ext uri="{FF2B5EF4-FFF2-40B4-BE49-F238E27FC236}">
                  <a16:creationId xmlns:a16="http://schemas.microsoft.com/office/drawing/2014/main" id="{017AAC80-CA15-4651-C6B9-0380A0101439}"/>
                </a:ext>
              </a:extLst>
            </p:cNvPr>
            <p:cNvSpPr/>
            <p:nvPr/>
          </p:nvSpPr>
          <p:spPr>
            <a:xfrm>
              <a:off x="4624718" y="2581675"/>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871;p64">
              <a:extLst>
                <a:ext uri="{FF2B5EF4-FFF2-40B4-BE49-F238E27FC236}">
                  <a16:creationId xmlns:a16="http://schemas.microsoft.com/office/drawing/2014/main" id="{9194D2A6-0826-AD64-19CD-59587E619BD8}"/>
                </a:ext>
              </a:extLst>
            </p:cNvPr>
            <p:cNvSpPr/>
            <p:nvPr/>
          </p:nvSpPr>
          <p:spPr>
            <a:xfrm>
              <a:off x="4625996" y="258156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872;p64">
              <a:extLst>
                <a:ext uri="{FF2B5EF4-FFF2-40B4-BE49-F238E27FC236}">
                  <a16:creationId xmlns:a16="http://schemas.microsoft.com/office/drawing/2014/main" id="{6BEAA25A-0B43-7E72-4E9A-F18496CC82A0}"/>
                </a:ext>
              </a:extLst>
            </p:cNvPr>
            <p:cNvSpPr/>
            <p:nvPr/>
          </p:nvSpPr>
          <p:spPr>
            <a:xfrm>
              <a:off x="4651172" y="256400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873;p64">
              <a:extLst>
                <a:ext uri="{FF2B5EF4-FFF2-40B4-BE49-F238E27FC236}">
                  <a16:creationId xmlns:a16="http://schemas.microsoft.com/office/drawing/2014/main" id="{EB94E42A-8118-22A2-00CB-6B24A7271C8B}"/>
                </a:ext>
              </a:extLst>
            </p:cNvPr>
            <p:cNvSpPr/>
            <p:nvPr/>
          </p:nvSpPr>
          <p:spPr>
            <a:xfrm>
              <a:off x="4650835" y="256411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874;p64">
              <a:extLst>
                <a:ext uri="{FF2B5EF4-FFF2-40B4-BE49-F238E27FC236}">
                  <a16:creationId xmlns:a16="http://schemas.microsoft.com/office/drawing/2014/main" id="{9C846C9D-A78D-EC93-AAE4-4DB73552D4BF}"/>
                </a:ext>
              </a:extLst>
            </p:cNvPr>
            <p:cNvSpPr/>
            <p:nvPr/>
          </p:nvSpPr>
          <p:spPr>
            <a:xfrm>
              <a:off x="4623406" y="2581824"/>
              <a:ext cx="505" cy="39"/>
            </a:xfrm>
            <a:custGeom>
              <a:avLst/>
              <a:gdLst/>
              <a:ahLst/>
              <a:cxnLst/>
              <a:rect l="l" t="t" r="r" b="b"/>
              <a:pathLst>
                <a:path w="15" h="1" extrusionOk="0">
                  <a:moveTo>
                    <a:pt x="1" y="0"/>
                  </a:move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875;p64">
              <a:extLst>
                <a:ext uri="{FF2B5EF4-FFF2-40B4-BE49-F238E27FC236}">
                  <a16:creationId xmlns:a16="http://schemas.microsoft.com/office/drawing/2014/main" id="{38393E8D-B96D-6A4B-2221-5E761A421D27}"/>
                </a:ext>
              </a:extLst>
            </p:cNvPr>
            <p:cNvSpPr/>
            <p:nvPr/>
          </p:nvSpPr>
          <p:spPr>
            <a:xfrm>
              <a:off x="4515133"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876;p64">
              <a:extLst>
                <a:ext uri="{FF2B5EF4-FFF2-40B4-BE49-F238E27FC236}">
                  <a16:creationId xmlns:a16="http://schemas.microsoft.com/office/drawing/2014/main" id="{F69C331D-0C92-F7AD-D261-3634E55E2280}"/>
                </a:ext>
              </a:extLst>
            </p:cNvPr>
            <p:cNvSpPr/>
            <p:nvPr/>
          </p:nvSpPr>
          <p:spPr>
            <a:xfrm>
              <a:off x="4603506" y="2579202"/>
              <a:ext cx="1580" cy="149"/>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877;p64">
              <a:extLst>
                <a:ext uri="{FF2B5EF4-FFF2-40B4-BE49-F238E27FC236}">
                  <a16:creationId xmlns:a16="http://schemas.microsoft.com/office/drawing/2014/main" id="{C08328A0-6D87-69FB-078C-D3D061C20FA1}"/>
                </a:ext>
              </a:extLst>
            </p:cNvPr>
            <p:cNvSpPr/>
            <p:nvPr/>
          </p:nvSpPr>
          <p:spPr>
            <a:xfrm>
              <a:off x="4516074"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878;p64">
              <a:extLst>
                <a:ext uri="{FF2B5EF4-FFF2-40B4-BE49-F238E27FC236}">
                  <a16:creationId xmlns:a16="http://schemas.microsoft.com/office/drawing/2014/main" id="{4E9DEEF8-D226-A223-6C54-83C1C2A7E64B}"/>
                </a:ext>
              </a:extLst>
            </p:cNvPr>
            <p:cNvSpPr/>
            <p:nvPr/>
          </p:nvSpPr>
          <p:spPr>
            <a:xfrm>
              <a:off x="4659072" y="2562540"/>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879;p64">
              <a:extLst>
                <a:ext uri="{FF2B5EF4-FFF2-40B4-BE49-F238E27FC236}">
                  <a16:creationId xmlns:a16="http://schemas.microsoft.com/office/drawing/2014/main" id="{3E822808-62B0-343B-8D02-71A06489F109}"/>
                </a:ext>
              </a:extLst>
            </p:cNvPr>
            <p:cNvSpPr/>
            <p:nvPr/>
          </p:nvSpPr>
          <p:spPr>
            <a:xfrm>
              <a:off x="4658233" y="2562692"/>
              <a:ext cx="639" cy="149"/>
            </a:xfrm>
            <a:custGeom>
              <a:avLst/>
              <a:gdLst/>
              <a:ahLst/>
              <a:cxnLst/>
              <a:rect l="l" t="t" r="r" b="b"/>
              <a:pathLst>
                <a:path w="19" h="4" extrusionOk="0">
                  <a:moveTo>
                    <a:pt x="1"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880;p64">
              <a:extLst>
                <a:ext uri="{FF2B5EF4-FFF2-40B4-BE49-F238E27FC236}">
                  <a16:creationId xmlns:a16="http://schemas.microsoft.com/office/drawing/2014/main" id="{F2EEFDFC-3413-2897-2CFA-D0B3D846BBC4}"/>
                </a:ext>
              </a:extLst>
            </p:cNvPr>
            <p:cNvSpPr/>
            <p:nvPr/>
          </p:nvSpPr>
          <p:spPr>
            <a:xfrm>
              <a:off x="4465719" y="2398548"/>
              <a:ext cx="130661" cy="6481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881;p64">
              <a:extLst>
                <a:ext uri="{FF2B5EF4-FFF2-40B4-BE49-F238E27FC236}">
                  <a16:creationId xmlns:a16="http://schemas.microsoft.com/office/drawing/2014/main" id="{F4D17CD8-ABE9-6CCD-D126-429B6E9BCAF0}"/>
                </a:ext>
              </a:extLst>
            </p:cNvPr>
            <p:cNvSpPr/>
            <p:nvPr/>
          </p:nvSpPr>
          <p:spPr>
            <a:xfrm>
              <a:off x="4572581" y="2457406"/>
              <a:ext cx="8606" cy="3069"/>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882;p64">
              <a:extLst>
                <a:ext uri="{FF2B5EF4-FFF2-40B4-BE49-F238E27FC236}">
                  <a16:creationId xmlns:a16="http://schemas.microsoft.com/office/drawing/2014/main" id="{9957ECF8-E25B-6F83-DE9A-66CE7303AF19}"/>
                </a:ext>
              </a:extLst>
            </p:cNvPr>
            <p:cNvSpPr/>
            <p:nvPr/>
          </p:nvSpPr>
          <p:spPr>
            <a:xfrm>
              <a:off x="4569622" y="2460440"/>
              <a:ext cx="2991" cy="3182"/>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883;p64">
              <a:extLst>
                <a:ext uri="{FF2B5EF4-FFF2-40B4-BE49-F238E27FC236}">
                  <a16:creationId xmlns:a16="http://schemas.microsoft.com/office/drawing/2014/main" id="{C1A63DDC-511D-925E-D681-6722AB93851B}"/>
                </a:ext>
              </a:extLst>
            </p:cNvPr>
            <p:cNvSpPr/>
            <p:nvPr/>
          </p:nvSpPr>
          <p:spPr>
            <a:xfrm>
              <a:off x="4593152" y="2450330"/>
              <a:ext cx="404" cy="301"/>
            </a:xfrm>
            <a:custGeom>
              <a:avLst/>
              <a:gdLst/>
              <a:ahLst/>
              <a:cxnLst/>
              <a:rect l="l" t="t" r="r" b="b"/>
              <a:pathLst>
                <a:path w="12" h="8" extrusionOk="0">
                  <a:moveTo>
                    <a:pt x="1" y="8"/>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884;p64">
              <a:extLst>
                <a:ext uri="{FF2B5EF4-FFF2-40B4-BE49-F238E27FC236}">
                  <a16:creationId xmlns:a16="http://schemas.microsoft.com/office/drawing/2014/main" id="{D78E01EE-D29A-738A-3EED-53D74742A7FA}"/>
                </a:ext>
              </a:extLst>
            </p:cNvPr>
            <p:cNvSpPr/>
            <p:nvPr/>
          </p:nvSpPr>
          <p:spPr>
            <a:xfrm>
              <a:off x="4594700" y="2449544"/>
              <a:ext cx="270" cy="188"/>
            </a:xfrm>
            <a:custGeom>
              <a:avLst/>
              <a:gdLst/>
              <a:ahLst/>
              <a:cxnLst/>
              <a:rect l="l" t="t" r="r" b="b"/>
              <a:pathLst>
                <a:path w="8" h="5"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885;p64">
              <a:extLst>
                <a:ext uri="{FF2B5EF4-FFF2-40B4-BE49-F238E27FC236}">
                  <a16:creationId xmlns:a16="http://schemas.microsoft.com/office/drawing/2014/main" id="{643828E1-176C-2F42-1445-CF88CA1F9F16}"/>
                </a:ext>
              </a:extLst>
            </p:cNvPr>
            <p:cNvSpPr/>
            <p:nvPr/>
          </p:nvSpPr>
          <p:spPr>
            <a:xfrm>
              <a:off x="4467267" y="2444564"/>
              <a:ext cx="100274" cy="67209"/>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886;p64">
              <a:extLst>
                <a:ext uri="{FF2B5EF4-FFF2-40B4-BE49-F238E27FC236}">
                  <a16:creationId xmlns:a16="http://schemas.microsoft.com/office/drawing/2014/main" id="{296147C5-C484-0728-7D5D-CD77B974CA90}"/>
                </a:ext>
              </a:extLst>
            </p:cNvPr>
            <p:cNvSpPr/>
            <p:nvPr/>
          </p:nvSpPr>
          <p:spPr>
            <a:xfrm>
              <a:off x="4511367" y="250682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887;p64">
              <a:extLst>
                <a:ext uri="{FF2B5EF4-FFF2-40B4-BE49-F238E27FC236}">
                  <a16:creationId xmlns:a16="http://schemas.microsoft.com/office/drawing/2014/main" id="{EA535940-4644-DCB7-B56D-66E490CAB204}"/>
                </a:ext>
              </a:extLst>
            </p:cNvPr>
            <p:cNvSpPr/>
            <p:nvPr/>
          </p:nvSpPr>
          <p:spPr>
            <a:xfrm>
              <a:off x="4512076" y="2507352"/>
              <a:ext cx="874" cy="711"/>
            </a:xfrm>
            <a:custGeom>
              <a:avLst/>
              <a:gdLst/>
              <a:ahLst/>
              <a:cxnLst/>
              <a:rect l="l" t="t" r="r" b="b"/>
              <a:pathLst>
                <a:path w="26" h="19" extrusionOk="0">
                  <a:moveTo>
                    <a:pt x="25" y="1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888;p64">
              <a:extLst>
                <a:ext uri="{FF2B5EF4-FFF2-40B4-BE49-F238E27FC236}">
                  <a16:creationId xmlns:a16="http://schemas.microsoft.com/office/drawing/2014/main" id="{F45727A2-0E66-C782-B992-C12550AF0B24}"/>
                </a:ext>
              </a:extLst>
            </p:cNvPr>
            <p:cNvSpPr/>
            <p:nvPr/>
          </p:nvSpPr>
          <p:spPr>
            <a:xfrm>
              <a:off x="4512915" y="2508028"/>
              <a:ext cx="2857" cy="3557"/>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889;p64">
              <a:extLst>
                <a:ext uri="{FF2B5EF4-FFF2-40B4-BE49-F238E27FC236}">
                  <a16:creationId xmlns:a16="http://schemas.microsoft.com/office/drawing/2014/main" id="{AB321899-8501-C6DE-F9AC-5055AB8E620B}"/>
                </a:ext>
              </a:extLst>
            </p:cNvPr>
            <p:cNvSpPr/>
            <p:nvPr/>
          </p:nvSpPr>
          <p:spPr>
            <a:xfrm>
              <a:off x="4520679" y="2511809"/>
              <a:ext cx="839" cy="39"/>
            </a:xfrm>
            <a:custGeom>
              <a:avLst/>
              <a:gdLst/>
              <a:ahLst/>
              <a:cxnLst/>
              <a:rect l="l" t="t" r="r" b="b"/>
              <a:pathLst>
                <a:path w="25" h="1" extrusionOk="0">
                  <a:moveTo>
                    <a:pt x="0" y="1"/>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890;p64">
              <a:extLst>
                <a:ext uri="{FF2B5EF4-FFF2-40B4-BE49-F238E27FC236}">
                  <a16:creationId xmlns:a16="http://schemas.microsoft.com/office/drawing/2014/main" id="{88BBF469-4211-82BE-E800-CC093B983912}"/>
                </a:ext>
              </a:extLst>
            </p:cNvPr>
            <p:cNvSpPr/>
            <p:nvPr/>
          </p:nvSpPr>
          <p:spPr>
            <a:xfrm>
              <a:off x="4517621" y="2511696"/>
              <a:ext cx="1211" cy="39"/>
            </a:xfrm>
            <a:custGeom>
              <a:avLst/>
              <a:gdLst/>
              <a:ahLst/>
              <a:cxnLst/>
              <a:rect l="l" t="t" r="r" b="b"/>
              <a:pathLst>
                <a:path w="36" h="1" extrusionOk="0">
                  <a:moveTo>
                    <a:pt x="0" y="0"/>
                  </a:moveTo>
                  <a:lnTo>
                    <a:pt x="3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891;p64">
              <a:extLst>
                <a:ext uri="{FF2B5EF4-FFF2-40B4-BE49-F238E27FC236}">
                  <a16:creationId xmlns:a16="http://schemas.microsoft.com/office/drawing/2014/main" id="{9CC8676F-7419-1235-F2B0-A220A4C80C83}"/>
                </a:ext>
              </a:extLst>
            </p:cNvPr>
            <p:cNvSpPr/>
            <p:nvPr/>
          </p:nvSpPr>
          <p:spPr>
            <a:xfrm>
              <a:off x="4523974" y="2512071"/>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892;p64">
              <a:extLst>
                <a:ext uri="{FF2B5EF4-FFF2-40B4-BE49-F238E27FC236}">
                  <a16:creationId xmlns:a16="http://schemas.microsoft.com/office/drawing/2014/main" id="{81680C35-CEBB-3051-3373-69856CBDFA9E}"/>
                </a:ext>
              </a:extLst>
            </p:cNvPr>
            <p:cNvSpPr/>
            <p:nvPr/>
          </p:nvSpPr>
          <p:spPr>
            <a:xfrm>
              <a:off x="4519134" y="2511696"/>
              <a:ext cx="975" cy="39"/>
            </a:xfrm>
            <a:custGeom>
              <a:avLst/>
              <a:gdLst/>
              <a:ahLst/>
              <a:cxnLst/>
              <a:rect l="l" t="t" r="r" b="b"/>
              <a:pathLst>
                <a:path w="29" h="1" extrusionOk="0">
                  <a:moveTo>
                    <a:pt x="1" y="0"/>
                  </a:moveTo>
                  <a:lnTo>
                    <a:pt x="2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893;p64">
              <a:extLst>
                <a:ext uri="{FF2B5EF4-FFF2-40B4-BE49-F238E27FC236}">
                  <a16:creationId xmlns:a16="http://schemas.microsoft.com/office/drawing/2014/main" id="{6EDC41C7-6339-320D-F893-CE51F0242D90}"/>
                </a:ext>
              </a:extLst>
            </p:cNvPr>
            <p:cNvSpPr/>
            <p:nvPr/>
          </p:nvSpPr>
          <p:spPr>
            <a:xfrm>
              <a:off x="4521857" y="2511958"/>
              <a:ext cx="740" cy="39"/>
            </a:xfrm>
            <a:custGeom>
              <a:avLst/>
              <a:gdLst/>
              <a:ahLst/>
              <a:cxnLst/>
              <a:rect l="l" t="t" r="r" b="b"/>
              <a:pathLst>
                <a:path w="22" h="1" extrusionOk="0">
                  <a:moveTo>
                    <a:pt x="0" y="0"/>
                  </a:move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894;p64">
              <a:extLst>
                <a:ext uri="{FF2B5EF4-FFF2-40B4-BE49-F238E27FC236}">
                  <a16:creationId xmlns:a16="http://schemas.microsoft.com/office/drawing/2014/main" id="{3C44E94D-4966-379A-402F-63945D1C2A85}"/>
                </a:ext>
              </a:extLst>
            </p:cNvPr>
            <p:cNvSpPr/>
            <p:nvPr/>
          </p:nvSpPr>
          <p:spPr>
            <a:xfrm>
              <a:off x="4515839" y="2511547"/>
              <a:ext cx="1446" cy="39"/>
            </a:xfrm>
            <a:custGeom>
              <a:avLst/>
              <a:gdLst/>
              <a:ahLst/>
              <a:cxnLst/>
              <a:rect l="l" t="t" r="r" b="b"/>
              <a:pathLst>
                <a:path w="43" h="1" extrusionOk="0">
                  <a:moveTo>
                    <a:pt x="1" y="1"/>
                  </a:moveTo>
                  <a:lnTo>
                    <a:pt x="43"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895;p64">
              <a:extLst>
                <a:ext uri="{FF2B5EF4-FFF2-40B4-BE49-F238E27FC236}">
                  <a16:creationId xmlns:a16="http://schemas.microsoft.com/office/drawing/2014/main" id="{90591A33-89DD-274F-5D56-E18C418AC06B}"/>
                </a:ext>
              </a:extLst>
            </p:cNvPr>
            <p:cNvSpPr/>
            <p:nvPr/>
          </p:nvSpPr>
          <p:spPr>
            <a:xfrm>
              <a:off x="4522900" y="2511958"/>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896;p64">
              <a:extLst>
                <a:ext uri="{FF2B5EF4-FFF2-40B4-BE49-F238E27FC236}">
                  <a16:creationId xmlns:a16="http://schemas.microsoft.com/office/drawing/2014/main" id="{F85F6F44-AC5E-65B0-9DB6-CF583967EEA7}"/>
                </a:ext>
              </a:extLst>
            </p:cNvPr>
            <p:cNvSpPr/>
            <p:nvPr/>
          </p:nvSpPr>
          <p:spPr>
            <a:xfrm>
              <a:off x="4524781" y="2512071"/>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897;p64">
              <a:extLst>
                <a:ext uri="{FF2B5EF4-FFF2-40B4-BE49-F238E27FC236}">
                  <a16:creationId xmlns:a16="http://schemas.microsoft.com/office/drawing/2014/main" id="{0EA6EB15-2D80-6AF3-0C52-C4B170BA092E}"/>
                </a:ext>
              </a:extLst>
            </p:cNvPr>
            <p:cNvSpPr/>
            <p:nvPr/>
          </p:nvSpPr>
          <p:spPr>
            <a:xfrm>
              <a:off x="4566565" y="2467778"/>
              <a:ext cx="874" cy="6067"/>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898;p64">
              <a:extLst>
                <a:ext uri="{FF2B5EF4-FFF2-40B4-BE49-F238E27FC236}">
                  <a16:creationId xmlns:a16="http://schemas.microsoft.com/office/drawing/2014/main" id="{149ABC70-E415-182B-5877-1C03D1076FD3}"/>
                </a:ext>
              </a:extLst>
            </p:cNvPr>
            <p:cNvSpPr/>
            <p:nvPr/>
          </p:nvSpPr>
          <p:spPr>
            <a:xfrm>
              <a:off x="4525487" y="2512219"/>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899;p64">
              <a:extLst>
                <a:ext uri="{FF2B5EF4-FFF2-40B4-BE49-F238E27FC236}">
                  <a16:creationId xmlns:a16="http://schemas.microsoft.com/office/drawing/2014/main" id="{3FD24EC0-409E-C381-68BD-A3864F20674B}"/>
                </a:ext>
              </a:extLst>
            </p:cNvPr>
            <p:cNvSpPr/>
            <p:nvPr/>
          </p:nvSpPr>
          <p:spPr>
            <a:xfrm>
              <a:off x="4527975" y="251259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900;p64">
              <a:extLst>
                <a:ext uri="{FF2B5EF4-FFF2-40B4-BE49-F238E27FC236}">
                  <a16:creationId xmlns:a16="http://schemas.microsoft.com/office/drawing/2014/main" id="{A908D3A1-CF4E-E61B-1EC6-9E550A0FB083}"/>
                </a:ext>
              </a:extLst>
            </p:cNvPr>
            <p:cNvSpPr/>
            <p:nvPr/>
          </p:nvSpPr>
          <p:spPr>
            <a:xfrm>
              <a:off x="4527839" y="2512595"/>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901;p64">
              <a:extLst>
                <a:ext uri="{FF2B5EF4-FFF2-40B4-BE49-F238E27FC236}">
                  <a16:creationId xmlns:a16="http://schemas.microsoft.com/office/drawing/2014/main" id="{F435D846-7ED4-96A3-9B9E-12E8D97B47D5}"/>
                </a:ext>
              </a:extLst>
            </p:cNvPr>
            <p:cNvSpPr/>
            <p:nvPr/>
          </p:nvSpPr>
          <p:spPr>
            <a:xfrm>
              <a:off x="4527133" y="2512481"/>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902;p64">
              <a:extLst>
                <a:ext uri="{FF2B5EF4-FFF2-40B4-BE49-F238E27FC236}">
                  <a16:creationId xmlns:a16="http://schemas.microsoft.com/office/drawing/2014/main" id="{B5E9400A-9EB2-E794-D51D-80C8848C363C}"/>
                </a:ext>
              </a:extLst>
            </p:cNvPr>
            <p:cNvSpPr/>
            <p:nvPr/>
          </p:nvSpPr>
          <p:spPr>
            <a:xfrm>
              <a:off x="4527505" y="2512481"/>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903;p64">
              <a:extLst>
                <a:ext uri="{FF2B5EF4-FFF2-40B4-BE49-F238E27FC236}">
                  <a16:creationId xmlns:a16="http://schemas.microsoft.com/office/drawing/2014/main" id="{924C70A4-2C01-E615-E717-7950C1529B73}"/>
                </a:ext>
              </a:extLst>
            </p:cNvPr>
            <p:cNvSpPr/>
            <p:nvPr/>
          </p:nvSpPr>
          <p:spPr>
            <a:xfrm>
              <a:off x="4526663" y="2512333"/>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904;p64">
              <a:extLst>
                <a:ext uri="{FF2B5EF4-FFF2-40B4-BE49-F238E27FC236}">
                  <a16:creationId xmlns:a16="http://schemas.microsoft.com/office/drawing/2014/main" id="{09C5F62D-F6D9-367C-6580-BB9121DCF3DE}"/>
                </a:ext>
              </a:extLst>
            </p:cNvPr>
            <p:cNvSpPr/>
            <p:nvPr/>
          </p:nvSpPr>
          <p:spPr>
            <a:xfrm>
              <a:off x="4526192" y="2512333"/>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905;p64">
              <a:extLst>
                <a:ext uri="{FF2B5EF4-FFF2-40B4-BE49-F238E27FC236}">
                  <a16:creationId xmlns:a16="http://schemas.microsoft.com/office/drawing/2014/main" id="{57352232-F5A5-8926-BB9D-CB0FD4C6CE60}"/>
                </a:ext>
              </a:extLst>
            </p:cNvPr>
            <p:cNvSpPr/>
            <p:nvPr/>
          </p:nvSpPr>
          <p:spPr>
            <a:xfrm>
              <a:off x="4561522" y="2463697"/>
              <a:ext cx="740" cy="563"/>
            </a:xfrm>
            <a:custGeom>
              <a:avLst/>
              <a:gdLst/>
              <a:ahLst/>
              <a:cxnLst/>
              <a:rect l="l" t="t" r="r" b="b"/>
              <a:pathLst>
                <a:path w="22" h="15" extrusionOk="0">
                  <a:moveTo>
                    <a:pt x="0" y="1"/>
                  </a:moveTo>
                  <a:lnTo>
                    <a:pt x="21"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906;p64">
              <a:extLst>
                <a:ext uri="{FF2B5EF4-FFF2-40B4-BE49-F238E27FC236}">
                  <a16:creationId xmlns:a16="http://schemas.microsoft.com/office/drawing/2014/main" id="{48EA1F4D-1486-5B88-E164-4A9765B29F63}"/>
                </a:ext>
              </a:extLst>
            </p:cNvPr>
            <p:cNvSpPr/>
            <p:nvPr/>
          </p:nvSpPr>
          <p:spPr>
            <a:xfrm>
              <a:off x="4477719" y="2450217"/>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907;p64">
              <a:extLst>
                <a:ext uri="{FF2B5EF4-FFF2-40B4-BE49-F238E27FC236}">
                  <a16:creationId xmlns:a16="http://schemas.microsoft.com/office/drawing/2014/main" id="{85D902F9-001A-6BBE-EC28-0305DA34A778}"/>
                </a:ext>
              </a:extLst>
            </p:cNvPr>
            <p:cNvSpPr/>
            <p:nvPr/>
          </p:nvSpPr>
          <p:spPr>
            <a:xfrm>
              <a:off x="4482562" y="2448122"/>
              <a:ext cx="505" cy="301"/>
            </a:xfrm>
            <a:custGeom>
              <a:avLst/>
              <a:gdLst/>
              <a:ahLst/>
              <a:cxnLst/>
              <a:rect l="l" t="t" r="r" b="b"/>
              <a:pathLst>
                <a:path w="15" h="8" extrusionOk="0">
                  <a:moveTo>
                    <a:pt x="0" y="7"/>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908;p64">
              <a:extLst>
                <a:ext uri="{FF2B5EF4-FFF2-40B4-BE49-F238E27FC236}">
                  <a16:creationId xmlns:a16="http://schemas.microsoft.com/office/drawing/2014/main" id="{4596FA91-9405-D17B-443A-30A50C07DF81}"/>
                </a:ext>
              </a:extLst>
            </p:cNvPr>
            <p:cNvSpPr/>
            <p:nvPr/>
          </p:nvSpPr>
          <p:spPr>
            <a:xfrm>
              <a:off x="4524546" y="2448756"/>
              <a:ext cx="4739" cy="301"/>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909;p64">
              <a:extLst>
                <a:ext uri="{FF2B5EF4-FFF2-40B4-BE49-F238E27FC236}">
                  <a16:creationId xmlns:a16="http://schemas.microsoft.com/office/drawing/2014/main" id="{FA215D0F-BC19-253B-55FF-F677E0304D13}"/>
                </a:ext>
              </a:extLst>
            </p:cNvPr>
            <p:cNvSpPr/>
            <p:nvPr/>
          </p:nvSpPr>
          <p:spPr>
            <a:xfrm>
              <a:off x="4481014" y="2448907"/>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910;p64">
              <a:extLst>
                <a:ext uri="{FF2B5EF4-FFF2-40B4-BE49-F238E27FC236}">
                  <a16:creationId xmlns:a16="http://schemas.microsoft.com/office/drawing/2014/main" id="{CF9B8B59-AD1C-89F7-DD3E-3930709FF9FE}"/>
                </a:ext>
              </a:extLst>
            </p:cNvPr>
            <p:cNvSpPr/>
            <p:nvPr/>
          </p:nvSpPr>
          <p:spPr>
            <a:xfrm>
              <a:off x="4563638" y="2465268"/>
              <a:ext cx="839" cy="563"/>
            </a:xfrm>
            <a:custGeom>
              <a:avLst/>
              <a:gdLst/>
              <a:ahLst/>
              <a:cxnLst/>
              <a:rect l="l" t="t" r="r" b="b"/>
              <a:pathLst>
                <a:path w="25" h="15" extrusionOk="0">
                  <a:moveTo>
                    <a:pt x="0" y="1"/>
                  </a:moveTo>
                  <a:lnTo>
                    <a:pt x="25"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911;p64">
              <a:extLst>
                <a:ext uri="{FF2B5EF4-FFF2-40B4-BE49-F238E27FC236}">
                  <a16:creationId xmlns:a16="http://schemas.microsoft.com/office/drawing/2014/main" id="{09444C7E-4320-B26F-F79B-EDB8071D427E}"/>
                </a:ext>
              </a:extLst>
            </p:cNvPr>
            <p:cNvSpPr/>
            <p:nvPr/>
          </p:nvSpPr>
          <p:spPr>
            <a:xfrm>
              <a:off x="4479502" y="2449544"/>
              <a:ext cx="604" cy="301"/>
            </a:xfrm>
            <a:custGeom>
              <a:avLst/>
              <a:gdLst/>
              <a:ahLst/>
              <a:cxnLst/>
              <a:rect l="l" t="t" r="r" b="b"/>
              <a:pathLst>
                <a:path w="18" h="8" extrusionOk="0">
                  <a:moveTo>
                    <a:pt x="0" y="8"/>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912;p64">
              <a:extLst>
                <a:ext uri="{FF2B5EF4-FFF2-40B4-BE49-F238E27FC236}">
                  <a16:creationId xmlns:a16="http://schemas.microsoft.com/office/drawing/2014/main" id="{C62B70D3-BC35-4648-F90C-36D813ED988C}"/>
                </a:ext>
              </a:extLst>
            </p:cNvPr>
            <p:cNvSpPr/>
            <p:nvPr/>
          </p:nvSpPr>
          <p:spPr>
            <a:xfrm>
              <a:off x="4565758" y="2466730"/>
              <a:ext cx="1312" cy="825"/>
            </a:xfrm>
            <a:custGeom>
              <a:avLst/>
              <a:gdLst/>
              <a:ahLst/>
              <a:cxnLst/>
              <a:rect l="l" t="t" r="r" b="b"/>
              <a:pathLst>
                <a:path w="39" h="22" extrusionOk="0">
                  <a:moveTo>
                    <a:pt x="0" y="0"/>
                  </a:moveTo>
                  <a:lnTo>
                    <a:pt x="39"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913;p64">
              <a:extLst>
                <a:ext uri="{FF2B5EF4-FFF2-40B4-BE49-F238E27FC236}">
                  <a16:creationId xmlns:a16="http://schemas.microsoft.com/office/drawing/2014/main" id="{72A00ADE-D6A8-2B93-9FCF-2D2BF477DCAC}"/>
                </a:ext>
              </a:extLst>
            </p:cNvPr>
            <p:cNvSpPr/>
            <p:nvPr/>
          </p:nvSpPr>
          <p:spPr>
            <a:xfrm>
              <a:off x="4473619" y="245126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914;p64">
              <a:extLst>
                <a:ext uri="{FF2B5EF4-FFF2-40B4-BE49-F238E27FC236}">
                  <a16:creationId xmlns:a16="http://schemas.microsoft.com/office/drawing/2014/main" id="{F840857B-37D8-C092-6C08-8CE6C6CFCF4E}"/>
                </a:ext>
              </a:extLst>
            </p:cNvPr>
            <p:cNvSpPr/>
            <p:nvPr/>
          </p:nvSpPr>
          <p:spPr>
            <a:xfrm>
              <a:off x="4535033" y="2447184"/>
              <a:ext cx="2520" cy="1497"/>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915;p64">
              <a:extLst>
                <a:ext uri="{FF2B5EF4-FFF2-40B4-BE49-F238E27FC236}">
                  <a16:creationId xmlns:a16="http://schemas.microsoft.com/office/drawing/2014/main" id="{A3C782D7-2DED-C678-C126-68DC155D9982}"/>
                </a:ext>
              </a:extLst>
            </p:cNvPr>
            <p:cNvSpPr/>
            <p:nvPr/>
          </p:nvSpPr>
          <p:spPr>
            <a:xfrm>
              <a:off x="4475736" y="2450741"/>
              <a:ext cx="604" cy="149"/>
            </a:xfrm>
            <a:custGeom>
              <a:avLst/>
              <a:gdLst/>
              <a:ahLst/>
              <a:cxnLst/>
              <a:rect l="l" t="t" r="r" b="b"/>
              <a:pathLst>
                <a:path w="18" h="4" extrusionOk="0">
                  <a:moveTo>
                    <a:pt x="0"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916;p64">
              <a:extLst>
                <a:ext uri="{FF2B5EF4-FFF2-40B4-BE49-F238E27FC236}">
                  <a16:creationId xmlns:a16="http://schemas.microsoft.com/office/drawing/2014/main" id="{D5D7B7C3-60A4-DF4F-C416-171AF447FAD2}"/>
                </a:ext>
              </a:extLst>
            </p:cNvPr>
            <p:cNvSpPr/>
            <p:nvPr/>
          </p:nvSpPr>
          <p:spPr>
            <a:xfrm>
              <a:off x="4204364" y="2689468"/>
              <a:ext cx="75464" cy="43132"/>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917;p64">
              <a:extLst>
                <a:ext uri="{FF2B5EF4-FFF2-40B4-BE49-F238E27FC236}">
                  <a16:creationId xmlns:a16="http://schemas.microsoft.com/office/drawing/2014/main" id="{A63B66C8-6F2E-2F75-6D40-3E7DDEAC8CC4}"/>
                </a:ext>
              </a:extLst>
            </p:cNvPr>
            <p:cNvSpPr/>
            <p:nvPr/>
          </p:nvSpPr>
          <p:spPr>
            <a:xfrm>
              <a:off x="4275325" y="2709725"/>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918;p64">
              <a:extLst>
                <a:ext uri="{FF2B5EF4-FFF2-40B4-BE49-F238E27FC236}">
                  <a16:creationId xmlns:a16="http://schemas.microsoft.com/office/drawing/2014/main" id="{FBE57206-3522-03BB-7AB3-FACA63723F8C}"/>
                </a:ext>
              </a:extLst>
            </p:cNvPr>
            <p:cNvSpPr/>
            <p:nvPr/>
          </p:nvSpPr>
          <p:spPr>
            <a:xfrm>
              <a:off x="4279898" y="270961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919;p64">
              <a:extLst>
                <a:ext uri="{FF2B5EF4-FFF2-40B4-BE49-F238E27FC236}">
                  <a16:creationId xmlns:a16="http://schemas.microsoft.com/office/drawing/2014/main" id="{C11B0127-76DE-8266-05E3-744F4D630847}"/>
                </a:ext>
              </a:extLst>
            </p:cNvPr>
            <p:cNvSpPr/>
            <p:nvPr/>
          </p:nvSpPr>
          <p:spPr>
            <a:xfrm>
              <a:off x="4262889" y="2695046"/>
              <a:ext cx="337" cy="7002"/>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920;p64">
              <a:extLst>
                <a:ext uri="{FF2B5EF4-FFF2-40B4-BE49-F238E27FC236}">
                  <a16:creationId xmlns:a16="http://schemas.microsoft.com/office/drawing/2014/main" id="{E515C5C8-A6FB-F550-B745-D1C90F162EC8}"/>
                </a:ext>
              </a:extLst>
            </p:cNvPr>
            <p:cNvSpPr/>
            <p:nvPr/>
          </p:nvSpPr>
          <p:spPr>
            <a:xfrm>
              <a:off x="4278385" y="2709350"/>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921;p64">
              <a:extLst>
                <a:ext uri="{FF2B5EF4-FFF2-40B4-BE49-F238E27FC236}">
                  <a16:creationId xmlns:a16="http://schemas.microsoft.com/office/drawing/2014/main" id="{0C9C3CCD-3DAC-7117-33C0-3C2F75A4799F}"/>
                </a:ext>
              </a:extLst>
            </p:cNvPr>
            <p:cNvSpPr/>
            <p:nvPr/>
          </p:nvSpPr>
          <p:spPr>
            <a:xfrm>
              <a:off x="4277209" y="2709350"/>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922;p64">
              <a:extLst>
                <a:ext uri="{FF2B5EF4-FFF2-40B4-BE49-F238E27FC236}">
                  <a16:creationId xmlns:a16="http://schemas.microsoft.com/office/drawing/2014/main" id="{E2285C62-C03D-4779-AC87-62702651986B}"/>
                </a:ext>
              </a:extLst>
            </p:cNvPr>
            <p:cNvSpPr/>
            <p:nvPr/>
          </p:nvSpPr>
          <p:spPr>
            <a:xfrm>
              <a:off x="4275661" y="2709350"/>
              <a:ext cx="975" cy="411"/>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923;p64">
              <a:extLst>
                <a:ext uri="{FF2B5EF4-FFF2-40B4-BE49-F238E27FC236}">
                  <a16:creationId xmlns:a16="http://schemas.microsoft.com/office/drawing/2014/main" id="{08191334-BBAB-5D40-1064-C84F963B18AE}"/>
                </a:ext>
              </a:extLst>
            </p:cNvPr>
            <p:cNvSpPr/>
            <p:nvPr/>
          </p:nvSpPr>
          <p:spPr>
            <a:xfrm>
              <a:off x="4201406" y="2494248"/>
              <a:ext cx="158898" cy="199262"/>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924;p64">
              <a:extLst>
                <a:ext uri="{FF2B5EF4-FFF2-40B4-BE49-F238E27FC236}">
                  <a16:creationId xmlns:a16="http://schemas.microsoft.com/office/drawing/2014/main" id="{65837BC6-9248-7772-DF46-BC947B1532D1}"/>
                </a:ext>
              </a:extLst>
            </p:cNvPr>
            <p:cNvSpPr/>
            <p:nvPr/>
          </p:nvSpPr>
          <p:spPr>
            <a:xfrm>
              <a:off x="4359699" y="2593205"/>
              <a:ext cx="740" cy="3069"/>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925;p64">
              <a:extLst>
                <a:ext uri="{FF2B5EF4-FFF2-40B4-BE49-F238E27FC236}">
                  <a16:creationId xmlns:a16="http://schemas.microsoft.com/office/drawing/2014/main" id="{A9CF5A23-6BE4-A448-0CE1-622CFFB5E03C}"/>
                </a:ext>
              </a:extLst>
            </p:cNvPr>
            <p:cNvSpPr/>
            <p:nvPr/>
          </p:nvSpPr>
          <p:spPr>
            <a:xfrm>
              <a:off x="4359934" y="2590472"/>
              <a:ext cx="35" cy="149"/>
            </a:xfrm>
            <a:custGeom>
              <a:avLst/>
              <a:gdLst/>
              <a:ahLst/>
              <a:cxnLst/>
              <a:rect l="l" t="t" r="r" b="b"/>
              <a:pathLst>
                <a:path w="1" h="4" extrusionOk="0">
                  <a:moveTo>
                    <a:pt x="0"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926;p64">
              <a:extLst>
                <a:ext uri="{FF2B5EF4-FFF2-40B4-BE49-F238E27FC236}">
                  <a16:creationId xmlns:a16="http://schemas.microsoft.com/office/drawing/2014/main" id="{D8E4AA49-FB75-F49C-D3A0-BFA821AB154D}"/>
                </a:ext>
              </a:extLst>
            </p:cNvPr>
            <p:cNvSpPr/>
            <p:nvPr/>
          </p:nvSpPr>
          <p:spPr>
            <a:xfrm>
              <a:off x="4360271" y="2592309"/>
              <a:ext cx="168" cy="411"/>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927;p64">
              <a:extLst>
                <a:ext uri="{FF2B5EF4-FFF2-40B4-BE49-F238E27FC236}">
                  <a16:creationId xmlns:a16="http://schemas.microsoft.com/office/drawing/2014/main" id="{0079AFE6-5900-6BD9-8C99-5090025DEEF8}"/>
                </a:ext>
              </a:extLst>
            </p:cNvPr>
            <p:cNvSpPr/>
            <p:nvPr/>
          </p:nvSpPr>
          <p:spPr>
            <a:xfrm>
              <a:off x="4347092" y="2519933"/>
              <a:ext cx="35" cy="825"/>
            </a:xfrm>
            <a:custGeom>
              <a:avLst/>
              <a:gdLst/>
              <a:ahLst/>
              <a:cxnLst/>
              <a:rect l="l" t="t" r="r" b="b"/>
              <a:pathLst>
                <a:path w="1" h="22" extrusionOk="0">
                  <a:moveTo>
                    <a:pt x="1"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928;p64">
              <a:extLst>
                <a:ext uri="{FF2B5EF4-FFF2-40B4-BE49-F238E27FC236}">
                  <a16:creationId xmlns:a16="http://schemas.microsoft.com/office/drawing/2014/main" id="{A20415EF-C0C0-201F-9D53-F410177A7134}"/>
                </a:ext>
              </a:extLst>
            </p:cNvPr>
            <p:cNvSpPr/>
            <p:nvPr/>
          </p:nvSpPr>
          <p:spPr>
            <a:xfrm>
              <a:off x="4360271" y="2591371"/>
              <a:ext cx="35" cy="301"/>
            </a:xfrm>
            <a:custGeom>
              <a:avLst/>
              <a:gdLst/>
              <a:ahLst/>
              <a:cxnLst/>
              <a:rect l="l" t="t" r="r" b="b"/>
              <a:pathLst>
                <a:path w="1" h="8" extrusionOk="0">
                  <a:moveTo>
                    <a:pt x="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929;p64">
              <a:extLst>
                <a:ext uri="{FF2B5EF4-FFF2-40B4-BE49-F238E27FC236}">
                  <a16:creationId xmlns:a16="http://schemas.microsoft.com/office/drawing/2014/main" id="{A3D7588C-ED62-FFE8-B7B2-5EB2AAA5F058}"/>
                </a:ext>
              </a:extLst>
            </p:cNvPr>
            <p:cNvSpPr/>
            <p:nvPr/>
          </p:nvSpPr>
          <p:spPr>
            <a:xfrm>
              <a:off x="4347092" y="2520980"/>
              <a:ext cx="270" cy="1235"/>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930;p64">
              <a:extLst>
                <a:ext uri="{FF2B5EF4-FFF2-40B4-BE49-F238E27FC236}">
                  <a16:creationId xmlns:a16="http://schemas.microsoft.com/office/drawing/2014/main" id="{03EB3BA1-EA28-793F-67DA-B94EDB1DFBA9}"/>
                </a:ext>
              </a:extLst>
            </p:cNvPr>
            <p:cNvSpPr/>
            <p:nvPr/>
          </p:nvSpPr>
          <p:spPr>
            <a:xfrm>
              <a:off x="4331562" y="2660339"/>
              <a:ext cx="9346" cy="6591"/>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931;p64">
              <a:extLst>
                <a:ext uri="{FF2B5EF4-FFF2-40B4-BE49-F238E27FC236}">
                  <a16:creationId xmlns:a16="http://schemas.microsoft.com/office/drawing/2014/main" id="{32B0807F-9871-59E9-F3F5-C2DCC8F5F5AC}"/>
                </a:ext>
              </a:extLst>
            </p:cNvPr>
            <p:cNvSpPr/>
            <p:nvPr/>
          </p:nvSpPr>
          <p:spPr>
            <a:xfrm>
              <a:off x="4267897" y="2688643"/>
              <a:ext cx="505" cy="39"/>
            </a:xfrm>
            <a:custGeom>
              <a:avLst/>
              <a:gdLst/>
              <a:ahLst/>
              <a:cxnLst/>
              <a:rect l="l" t="t" r="r" b="b"/>
              <a:pathLst>
                <a:path w="15" h="1" extrusionOk="0">
                  <a:moveTo>
                    <a:pt x="1" y="0"/>
                  </a:move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932;p64">
              <a:extLst>
                <a:ext uri="{FF2B5EF4-FFF2-40B4-BE49-F238E27FC236}">
                  <a16:creationId xmlns:a16="http://schemas.microsoft.com/office/drawing/2014/main" id="{795446FF-BAEB-98AA-5726-CDCE064C9FD0}"/>
                </a:ext>
              </a:extLst>
            </p:cNvPr>
            <p:cNvSpPr/>
            <p:nvPr/>
          </p:nvSpPr>
          <p:spPr>
            <a:xfrm>
              <a:off x="4264501" y="2688908"/>
              <a:ext cx="2018" cy="1348"/>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933;p64">
              <a:extLst>
                <a:ext uri="{FF2B5EF4-FFF2-40B4-BE49-F238E27FC236}">
                  <a16:creationId xmlns:a16="http://schemas.microsoft.com/office/drawing/2014/main" id="{A7CE1E9D-8029-026E-CFA2-1F984352A03C}"/>
                </a:ext>
              </a:extLst>
            </p:cNvPr>
            <p:cNvSpPr/>
            <p:nvPr/>
          </p:nvSpPr>
          <p:spPr>
            <a:xfrm>
              <a:off x="4267189" y="2688643"/>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934;p64">
              <a:extLst>
                <a:ext uri="{FF2B5EF4-FFF2-40B4-BE49-F238E27FC236}">
                  <a16:creationId xmlns:a16="http://schemas.microsoft.com/office/drawing/2014/main" id="{838F0802-B180-6D2A-9EB7-1CEB1F45C800}"/>
                </a:ext>
              </a:extLst>
            </p:cNvPr>
            <p:cNvSpPr/>
            <p:nvPr/>
          </p:nvSpPr>
          <p:spPr>
            <a:xfrm>
              <a:off x="4269442" y="2688908"/>
              <a:ext cx="604" cy="301"/>
            </a:xfrm>
            <a:custGeom>
              <a:avLst/>
              <a:gdLst/>
              <a:ahLst/>
              <a:cxnLst/>
              <a:rect l="l" t="t" r="r" b="b"/>
              <a:pathLst>
                <a:path w="18" h="8" extrusionOk="0">
                  <a:moveTo>
                    <a:pt x="0" y="0"/>
                  </a:moveTo>
                  <a:lnTo>
                    <a:pt x="1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935;p64">
              <a:extLst>
                <a:ext uri="{FF2B5EF4-FFF2-40B4-BE49-F238E27FC236}">
                  <a16:creationId xmlns:a16="http://schemas.microsoft.com/office/drawing/2014/main" id="{D59ACA91-CD46-B306-7EE7-40CC99E059A0}"/>
                </a:ext>
              </a:extLst>
            </p:cNvPr>
            <p:cNvSpPr/>
            <p:nvPr/>
          </p:nvSpPr>
          <p:spPr>
            <a:xfrm>
              <a:off x="4271797" y="2690218"/>
              <a:ext cx="369" cy="301"/>
            </a:xfrm>
            <a:custGeom>
              <a:avLst/>
              <a:gdLst/>
              <a:ahLst/>
              <a:cxnLst/>
              <a:rect l="l" t="t" r="r" b="b"/>
              <a:pathLst>
                <a:path w="11" h="8" extrusionOk="0">
                  <a:moveTo>
                    <a:pt x="0" y="0"/>
                  </a:moveTo>
                  <a:lnTo>
                    <a:pt x="1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936;p64">
              <a:extLst>
                <a:ext uri="{FF2B5EF4-FFF2-40B4-BE49-F238E27FC236}">
                  <a16:creationId xmlns:a16="http://schemas.microsoft.com/office/drawing/2014/main" id="{8333FFF9-C11F-A424-0715-51759DC561DC}"/>
                </a:ext>
              </a:extLst>
            </p:cNvPr>
            <p:cNvSpPr/>
            <p:nvPr/>
          </p:nvSpPr>
          <p:spPr>
            <a:xfrm>
              <a:off x="4270955" y="2689694"/>
              <a:ext cx="505" cy="301"/>
            </a:xfrm>
            <a:custGeom>
              <a:avLst/>
              <a:gdLst/>
              <a:ahLst/>
              <a:cxnLst/>
              <a:rect l="l" t="t" r="r" b="b"/>
              <a:pathLst>
                <a:path w="15" h="8" extrusionOk="0">
                  <a:moveTo>
                    <a:pt x="1" y="0"/>
                  </a:moveTo>
                  <a:lnTo>
                    <a:pt x="15"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937;p64">
              <a:extLst>
                <a:ext uri="{FF2B5EF4-FFF2-40B4-BE49-F238E27FC236}">
                  <a16:creationId xmlns:a16="http://schemas.microsoft.com/office/drawing/2014/main" id="{92348A2D-8E01-E03F-22E0-05520FEA35CE}"/>
                </a:ext>
              </a:extLst>
            </p:cNvPr>
            <p:cNvSpPr/>
            <p:nvPr/>
          </p:nvSpPr>
          <p:spPr>
            <a:xfrm>
              <a:off x="4270249" y="2689280"/>
              <a:ext cx="505" cy="301"/>
            </a:xfrm>
            <a:custGeom>
              <a:avLst/>
              <a:gdLst/>
              <a:ahLst/>
              <a:cxnLst/>
              <a:rect l="l" t="t" r="r" b="b"/>
              <a:pathLst>
                <a:path w="15" h="8" extrusionOk="0">
                  <a:moveTo>
                    <a:pt x="1" y="1"/>
                  </a:moveTo>
                  <a:lnTo>
                    <a:pt x="15"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938;p64">
              <a:extLst>
                <a:ext uri="{FF2B5EF4-FFF2-40B4-BE49-F238E27FC236}">
                  <a16:creationId xmlns:a16="http://schemas.microsoft.com/office/drawing/2014/main" id="{F7D56142-B6B8-9264-9B0E-471AD48A193B}"/>
                </a:ext>
              </a:extLst>
            </p:cNvPr>
            <p:cNvSpPr/>
            <p:nvPr/>
          </p:nvSpPr>
          <p:spPr>
            <a:xfrm>
              <a:off x="4268603" y="2688756"/>
              <a:ext cx="639" cy="188"/>
            </a:xfrm>
            <a:custGeom>
              <a:avLst/>
              <a:gdLst/>
              <a:ahLst/>
              <a:cxnLst/>
              <a:rect l="l" t="t" r="r" b="b"/>
              <a:pathLst>
                <a:path w="19" h="5" extrusionOk="0">
                  <a:moveTo>
                    <a:pt x="1" y="1"/>
                  </a:moveTo>
                  <a:lnTo>
                    <a:pt x="1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939;p64">
              <a:extLst>
                <a:ext uri="{FF2B5EF4-FFF2-40B4-BE49-F238E27FC236}">
                  <a16:creationId xmlns:a16="http://schemas.microsoft.com/office/drawing/2014/main" id="{8C1E1C01-46CB-4D82-5CA9-3EA3F72B7119}"/>
                </a:ext>
              </a:extLst>
            </p:cNvPr>
            <p:cNvSpPr/>
            <p:nvPr/>
          </p:nvSpPr>
          <p:spPr>
            <a:xfrm>
              <a:off x="4272502" y="2690742"/>
              <a:ext cx="1074" cy="825"/>
            </a:xfrm>
            <a:custGeom>
              <a:avLst/>
              <a:gdLst/>
              <a:ahLst/>
              <a:cxnLst/>
              <a:rect l="l" t="t" r="r" b="b"/>
              <a:pathLst>
                <a:path w="32" h="22" extrusionOk="0">
                  <a:moveTo>
                    <a:pt x="0" y="0"/>
                  </a:moveTo>
                  <a:lnTo>
                    <a:pt x="32"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940;p64">
              <a:extLst>
                <a:ext uri="{FF2B5EF4-FFF2-40B4-BE49-F238E27FC236}">
                  <a16:creationId xmlns:a16="http://schemas.microsoft.com/office/drawing/2014/main" id="{84484934-54FC-E42C-182B-369AC16F1A74}"/>
                </a:ext>
              </a:extLst>
            </p:cNvPr>
            <p:cNvSpPr/>
            <p:nvPr/>
          </p:nvSpPr>
          <p:spPr>
            <a:xfrm>
              <a:off x="4329814" y="2651165"/>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941;p64">
              <a:extLst>
                <a:ext uri="{FF2B5EF4-FFF2-40B4-BE49-F238E27FC236}">
                  <a16:creationId xmlns:a16="http://schemas.microsoft.com/office/drawing/2014/main" id="{1D8A56E1-9906-4DC3-BBD4-A9BD542FA71A}"/>
                </a:ext>
              </a:extLst>
            </p:cNvPr>
            <p:cNvSpPr/>
            <p:nvPr/>
          </p:nvSpPr>
          <p:spPr>
            <a:xfrm>
              <a:off x="4330621" y="2651802"/>
              <a:ext cx="270" cy="188"/>
            </a:xfrm>
            <a:custGeom>
              <a:avLst/>
              <a:gdLst/>
              <a:ahLst/>
              <a:cxnLst/>
              <a:rect l="l" t="t" r="r" b="b"/>
              <a:pathLst>
                <a:path w="8" h="5" extrusionOk="0">
                  <a:moveTo>
                    <a:pt x="8"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942;p64">
              <a:extLst>
                <a:ext uri="{FF2B5EF4-FFF2-40B4-BE49-F238E27FC236}">
                  <a16:creationId xmlns:a16="http://schemas.microsoft.com/office/drawing/2014/main" id="{9FE5A805-994A-C4CC-98DF-EFBD223EE456}"/>
                </a:ext>
              </a:extLst>
            </p:cNvPr>
            <p:cNvSpPr/>
            <p:nvPr/>
          </p:nvSpPr>
          <p:spPr>
            <a:xfrm>
              <a:off x="4340740" y="266019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943;p64">
              <a:extLst>
                <a:ext uri="{FF2B5EF4-FFF2-40B4-BE49-F238E27FC236}">
                  <a16:creationId xmlns:a16="http://schemas.microsoft.com/office/drawing/2014/main" id="{B3C31071-90DE-68E4-9AAB-A9A007A9B707}"/>
                </a:ext>
              </a:extLst>
            </p:cNvPr>
            <p:cNvSpPr/>
            <p:nvPr/>
          </p:nvSpPr>
          <p:spPr>
            <a:xfrm>
              <a:off x="4359093" y="2596351"/>
              <a:ext cx="639" cy="1497"/>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944;p64">
              <a:extLst>
                <a:ext uri="{FF2B5EF4-FFF2-40B4-BE49-F238E27FC236}">
                  <a16:creationId xmlns:a16="http://schemas.microsoft.com/office/drawing/2014/main" id="{58C4B76C-AEF5-4E93-5E42-5BF3A1276D0B}"/>
                </a:ext>
              </a:extLst>
            </p:cNvPr>
            <p:cNvSpPr/>
            <p:nvPr/>
          </p:nvSpPr>
          <p:spPr>
            <a:xfrm>
              <a:off x="4340403" y="265981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945;p64">
              <a:extLst>
                <a:ext uri="{FF2B5EF4-FFF2-40B4-BE49-F238E27FC236}">
                  <a16:creationId xmlns:a16="http://schemas.microsoft.com/office/drawing/2014/main" id="{B534A49D-F043-E544-1D20-347D38B262D9}"/>
                </a:ext>
              </a:extLst>
            </p:cNvPr>
            <p:cNvSpPr/>
            <p:nvPr/>
          </p:nvSpPr>
          <p:spPr>
            <a:xfrm>
              <a:off x="4358050" y="2597548"/>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946;p64">
              <a:extLst>
                <a:ext uri="{FF2B5EF4-FFF2-40B4-BE49-F238E27FC236}">
                  <a16:creationId xmlns:a16="http://schemas.microsoft.com/office/drawing/2014/main" id="{01144F07-7781-A685-DE7A-FBCB65EE4670}"/>
                </a:ext>
              </a:extLst>
            </p:cNvPr>
            <p:cNvSpPr/>
            <p:nvPr/>
          </p:nvSpPr>
          <p:spPr>
            <a:xfrm>
              <a:off x="4358622" y="259766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947;p64">
              <a:extLst>
                <a:ext uri="{FF2B5EF4-FFF2-40B4-BE49-F238E27FC236}">
                  <a16:creationId xmlns:a16="http://schemas.microsoft.com/office/drawing/2014/main" id="{771210CA-FF7A-6A97-3F86-FD811E904B49}"/>
                </a:ext>
              </a:extLst>
            </p:cNvPr>
            <p:cNvSpPr/>
            <p:nvPr/>
          </p:nvSpPr>
          <p:spPr>
            <a:xfrm>
              <a:off x="4331933" y="2652849"/>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948;p64">
              <a:extLst>
                <a:ext uri="{FF2B5EF4-FFF2-40B4-BE49-F238E27FC236}">
                  <a16:creationId xmlns:a16="http://schemas.microsoft.com/office/drawing/2014/main" id="{3938347E-9D2D-3402-5E24-7ACBE472B8F7}"/>
                </a:ext>
              </a:extLst>
            </p:cNvPr>
            <p:cNvSpPr/>
            <p:nvPr/>
          </p:nvSpPr>
          <p:spPr>
            <a:xfrm>
              <a:off x="4333109" y="265363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949;p64">
              <a:extLst>
                <a:ext uri="{FF2B5EF4-FFF2-40B4-BE49-F238E27FC236}">
                  <a16:creationId xmlns:a16="http://schemas.microsoft.com/office/drawing/2014/main" id="{71184F6C-CFB4-3F03-BEDE-E629A366F2C2}"/>
                </a:ext>
              </a:extLst>
            </p:cNvPr>
            <p:cNvSpPr/>
            <p:nvPr/>
          </p:nvSpPr>
          <p:spPr>
            <a:xfrm>
              <a:off x="4327227" y="2649182"/>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950;p64">
              <a:extLst>
                <a:ext uri="{FF2B5EF4-FFF2-40B4-BE49-F238E27FC236}">
                  <a16:creationId xmlns:a16="http://schemas.microsoft.com/office/drawing/2014/main" id="{6FEB18D6-2762-6D71-D616-35ACD15D1F31}"/>
                </a:ext>
              </a:extLst>
            </p:cNvPr>
            <p:cNvSpPr/>
            <p:nvPr/>
          </p:nvSpPr>
          <p:spPr>
            <a:xfrm>
              <a:off x="4326385" y="2648545"/>
              <a:ext cx="740" cy="563"/>
            </a:xfrm>
            <a:custGeom>
              <a:avLst/>
              <a:gdLst/>
              <a:ahLst/>
              <a:cxnLst/>
              <a:rect l="l" t="t" r="r" b="b"/>
              <a:pathLst>
                <a:path w="22" h="15" extrusionOk="0">
                  <a:moveTo>
                    <a:pt x="22"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951;p64">
              <a:extLst>
                <a:ext uri="{FF2B5EF4-FFF2-40B4-BE49-F238E27FC236}">
                  <a16:creationId xmlns:a16="http://schemas.microsoft.com/office/drawing/2014/main" id="{70FDC9D1-C2BF-D45E-F613-0869C550757C}"/>
                </a:ext>
              </a:extLst>
            </p:cNvPr>
            <p:cNvSpPr/>
            <p:nvPr/>
          </p:nvSpPr>
          <p:spPr>
            <a:xfrm>
              <a:off x="4359464" y="2595566"/>
              <a:ext cx="505" cy="1497"/>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952;p64">
              <a:extLst>
                <a:ext uri="{FF2B5EF4-FFF2-40B4-BE49-F238E27FC236}">
                  <a16:creationId xmlns:a16="http://schemas.microsoft.com/office/drawing/2014/main" id="{D704B787-F506-BC1C-DE5E-1F605A63C6CD}"/>
                </a:ext>
              </a:extLst>
            </p:cNvPr>
            <p:cNvSpPr/>
            <p:nvPr/>
          </p:nvSpPr>
          <p:spPr>
            <a:xfrm>
              <a:off x="4340873" y="2660339"/>
              <a:ext cx="35" cy="39"/>
            </a:xfrm>
            <a:custGeom>
              <a:avLst/>
              <a:gdLst/>
              <a:ahLst/>
              <a:cxnLst/>
              <a:rect l="l" t="t" r="r" b="b"/>
              <a:pathLst>
                <a:path w="1" h="1" extrusionOk="0">
                  <a:moveTo>
                    <a:pt x="0"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953;p64">
              <a:extLst>
                <a:ext uri="{FF2B5EF4-FFF2-40B4-BE49-F238E27FC236}">
                  <a16:creationId xmlns:a16="http://schemas.microsoft.com/office/drawing/2014/main" id="{43578B3F-A645-6CFC-37E2-2FBF308BF4F5}"/>
                </a:ext>
              </a:extLst>
            </p:cNvPr>
            <p:cNvSpPr/>
            <p:nvPr/>
          </p:nvSpPr>
          <p:spPr>
            <a:xfrm>
              <a:off x="4222011" y="2531989"/>
              <a:ext cx="270" cy="1348"/>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954;p64">
              <a:extLst>
                <a:ext uri="{FF2B5EF4-FFF2-40B4-BE49-F238E27FC236}">
                  <a16:creationId xmlns:a16="http://schemas.microsoft.com/office/drawing/2014/main" id="{0EE406FE-3452-F343-6503-378EA4054AA9}"/>
                </a:ext>
              </a:extLst>
            </p:cNvPr>
            <p:cNvSpPr/>
            <p:nvPr/>
          </p:nvSpPr>
          <p:spPr>
            <a:xfrm>
              <a:off x="4222482" y="2544459"/>
              <a:ext cx="134" cy="411"/>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955;p64">
              <a:extLst>
                <a:ext uri="{FF2B5EF4-FFF2-40B4-BE49-F238E27FC236}">
                  <a16:creationId xmlns:a16="http://schemas.microsoft.com/office/drawing/2014/main" id="{FB828B35-ED9A-01A2-DD7B-FEB93297B148}"/>
                </a:ext>
              </a:extLst>
            </p:cNvPr>
            <p:cNvSpPr/>
            <p:nvPr/>
          </p:nvSpPr>
          <p:spPr>
            <a:xfrm>
              <a:off x="4222583" y="2534760"/>
              <a:ext cx="168" cy="1086"/>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956;p64">
              <a:extLst>
                <a:ext uri="{FF2B5EF4-FFF2-40B4-BE49-F238E27FC236}">
                  <a16:creationId xmlns:a16="http://schemas.microsoft.com/office/drawing/2014/main" id="{19B93366-9812-B1CA-12C6-D0E81469A837}"/>
                </a:ext>
              </a:extLst>
            </p:cNvPr>
            <p:cNvSpPr/>
            <p:nvPr/>
          </p:nvSpPr>
          <p:spPr>
            <a:xfrm>
              <a:off x="4222952" y="2537118"/>
              <a:ext cx="35" cy="1086"/>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957;p64">
              <a:extLst>
                <a:ext uri="{FF2B5EF4-FFF2-40B4-BE49-F238E27FC236}">
                  <a16:creationId xmlns:a16="http://schemas.microsoft.com/office/drawing/2014/main" id="{8F5C03E5-0887-DF48-BD6F-0340AA14D892}"/>
                </a:ext>
              </a:extLst>
            </p:cNvPr>
            <p:cNvSpPr/>
            <p:nvPr/>
          </p:nvSpPr>
          <p:spPr>
            <a:xfrm>
              <a:off x="4223054" y="2539217"/>
              <a:ext cx="35" cy="935"/>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958;p64">
              <a:extLst>
                <a:ext uri="{FF2B5EF4-FFF2-40B4-BE49-F238E27FC236}">
                  <a16:creationId xmlns:a16="http://schemas.microsoft.com/office/drawing/2014/main" id="{9C8A052E-E434-E31C-7E10-F2922A26C163}"/>
                </a:ext>
              </a:extLst>
            </p:cNvPr>
            <p:cNvSpPr/>
            <p:nvPr/>
          </p:nvSpPr>
          <p:spPr>
            <a:xfrm>
              <a:off x="4222819" y="2542884"/>
              <a:ext cx="168" cy="673"/>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959;p64">
              <a:extLst>
                <a:ext uri="{FF2B5EF4-FFF2-40B4-BE49-F238E27FC236}">
                  <a16:creationId xmlns:a16="http://schemas.microsoft.com/office/drawing/2014/main" id="{E7EE0CCA-C1EB-16BA-AEB0-816D45C8FDE8}"/>
                </a:ext>
              </a:extLst>
            </p:cNvPr>
            <p:cNvSpPr/>
            <p:nvPr/>
          </p:nvSpPr>
          <p:spPr>
            <a:xfrm>
              <a:off x="4223054" y="2541163"/>
              <a:ext cx="35" cy="711"/>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960;p64">
              <a:extLst>
                <a:ext uri="{FF2B5EF4-FFF2-40B4-BE49-F238E27FC236}">
                  <a16:creationId xmlns:a16="http://schemas.microsoft.com/office/drawing/2014/main" id="{E3D6768B-4DD3-AF08-D353-9468EE4A99A6}"/>
                </a:ext>
              </a:extLst>
            </p:cNvPr>
            <p:cNvSpPr/>
            <p:nvPr/>
          </p:nvSpPr>
          <p:spPr>
            <a:xfrm>
              <a:off x="4203188" y="2588114"/>
              <a:ext cx="369" cy="1348"/>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961;p64">
              <a:extLst>
                <a:ext uri="{FF2B5EF4-FFF2-40B4-BE49-F238E27FC236}">
                  <a16:creationId xmlns:a16="http://schemas.microsoft.com/office/drawing/2014/main" id="{C532B78A-6B47-76C4-EE74-199983FF9B51}"/>
                </a:ext>
              </a:extLst>
            </p:cNvPr>
            <p:cNvSpPr/>
            <p:nvPr/>
          </p:nvSpPr>
          <p:spPr>
            <a:xfrm>
              <a:off x="4203894" y="2625331"/>
              <a:ext cx="134" cy="301"/>
            </a:xfrm>
            <a:custGeom>
              <a:avLst/>
              <a:gdLst/>
              <a:ahLst/>
              <a:cxnLst/>
              <a:rect l="l" t="t" r="r" b="b"/>
              <a:pathLst>
                <a:path w="4" h="8" extrusionOk="0">
                  <a:moveTo>
                    <a:pt x="0" y="0"/>
                  </a:moveTo>
                  <a:lnTo>
                    <a:pt x="4"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962;p64">
              <a:extLst>
                <a:ext uri="{FF2B5EF4-FFF2-40B4-BE49-F238E27FC236}">
                  <a16:creationId xmlns:a16="http://schemas.microsoft.com/office/drawing/2014/main" id="{2252CEC4-1A15-995C-489E-ACA0CD887CBF}"/>
                </a:ext>
              </a:extLst>
            </p:cNvPr>
            <p:cNvSpPr/>
            <p:nvPr/>
          </p:nvSpPr>
          <p:spPr>
            <a:xfrm>
              <a:off x="4203188" y="2624283"/>
              <a:ext cx="604" cy="825"/>
            </a:xfrm>
            <a:custGeom>
              <a:avLst/>
              <a:gdLst/>
              <a:ahLst/>
              <a:cxnLst/>
              <a:rect l="l" t="t" r="r" b="b"/>
              <a:pathLst>
                <a:path w="18" h="22" extrusionOk="0">
                  <a:moveTo>
                    <a:pt x="0" y="0"/>
                  </a:moveTo>
                  <a:lnTo>
                    <a:pt x="18"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963;p64">
              <a:extLst>
                <a:ext uri="{FF2B5EF4-FFF2-40B4-BE49-F238E27FC236}">
                  <a16:creationId xmlns:a16="http://schemas.microsoft.com/office/drawing/2014/main" id="{64BFDC0D-5435-A742-4D9F-A58B6AA734F4}"/>
                </a:ext>
              </a:extLst>
            </p:cNvPr>
            <p:cNvSpPr/>
            <p:nvPr/>
          </p:nvSpPr>
          <p:spPr>
            <a:xfrm>
              <a:off x="4202819" y="2623608"/>
              <a:ext cx="35" cy="188"/>
            </a:xfrm>
            <a:custGeom>
              <a:avLst/>
              <a:gdLst/>
              <a:ahLst/>
              <a:cxnLst/>
              <a:rect l="l" t="t" r="r" b="b"/>
              <a:pathLst>
                <a:path w="1" h="5" extrusionOk="0">
                  <a:moveTo>
                    <a:pt x="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964;p64">
              <a:extLst>
                <a:ext uri="{FF2B5EF4-FFF2-40B4-BE49-F238E27FC236}">
                  <a16:creationId xmlns:a16="http://schemas.microsoft.com/office/drawing/2014/main" id="{790242BE-ECD7-21C3-1483-C62EE5E2B69A}"/>
                </a:ext>
              </a:extLst>
            </p:cNvPr>
            <p:cNvSpPr/>
            <p:nvPr/>
          </p:nvSpPr>
          <p:spPr>
            <a:xfrm>
              <a:off x="4208231" y="2638846"/>
              <a:ext cx="35" cy="301"/>
            </a:xfrm>
            <a:custGeom>
              <a:avLst/>
              <a:gdLst/>
              <a:ahLst/>
              <a:cxnLst/>
              <a:rect l="l" t="t" r="r" b="b"/>
              <a:pathLst>
                <a:path w="1" h="8" extrusionOk="0">
                  <a:moveTo>
                    <a:pt x="1"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965;p64">
              <a:extLst>
                <a:ext uri="{FF2B5EF4-FFF2-40B4-BE49-F238E27FC236}">
                  <a16:creationId xmlns:a16="http://schemas.microsoft.com/office/drawing/2014/main" id="{11A8E8DE-5EA6-B033-5C67-6B2F86768E70}"/>
                </a:ext>
              </a:extLst>
            </p:cNvPr>
            <p:cNvSpPr/>
            <p:nvPr/>
          </p:nvSpPr>
          <p:spPr>
            <a:xfrm>
              <a:off x="4205305" y="2628064"/>
              <a:ext cx="270" cy="449"/>
            </a:xfrm>
            <a:custGeom>
              <a:avLst/>
              <a:gdLst/>
              <a:ahLst/>
              <a:cxnLst/>
              <a:rect l="l" t="t" r="r" b="b"/>
              <a:pathLst>
                <a:path w="8" h="12" extrusionOk="0">
                  <a:moveTo>
                    <a:pt x="0" y="1"/>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966;p64">
              <a:extLst>
                <a:ext uri="{FF2B5EF4-FFF2-40B4-BE49-F238E27FC236}">
                  <a16:creationId xmlns:a16="http://schemas.microsoft.com/office/drawing/2014/main" id="{7700BBF9-B90C-5B62-E80E-18C65F735D61}"/>
                </a:ext>
              </a:extLst>
            </p:cNvPr>
            <p:cNvSpPr/>
            <p:nvPr/>
          </p:nvSpPr>
          <p:spPr>
            <a:xfrm>
              <a:off x="4204936" y="2627278"/>
              <a:ext cx="270" cy="449"/>
            </a:xfrm>
            <a:custGeom>
              <a:avLst/>
              <a:gdLst/>
              <a:ahLst/>
              <a:cxnLst/>
              <a:rect l="l" t="t" r="r" b="b"/>
              <a:pathLst>
                <a:path w="8" h="12" extrusionOk="0">
                  <a:moveTo>
                    <a:pt x="1" y="1"/>
                  </a:moveTo>
                  <a:lnTo>
                    <a:pt x="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967;p64">
              <a:extLst>
                <a:ext uri="{FF2B5EF4-FFF2-40B4-BE49-F238E27FC236}">
                  <a16:creationId xmlns:a16="http://schemas.microsoft.com/office/drawing/2014/main" id="{D7F66607-F0B8-AE2B-DBEB-234CE7032F51}"/>
                </a:ext>
              </a:extLst>
            </p:cNvPr>
            <p:cNvSpPr/>
            <p:nvPr/>
          </p:nvSpPr>
          <p:spPr>
            <a:xfrm>
              <a:off x="4207994" y="2637126"/>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968;p64">
              <a:extLst>
                <a:ext uri="{FF2B5EF4-FFF2-40B4-BE49-F238E27FC236}">
                  <a16:creationId xmlns:a16="http://schemas.microsoft.com/office/drawing/2014/main" id="{201117A2-BCA8-F963-42C2-23B844AACC37}"/>
                </a:ext>
              </a:extLst>
            </p:cNvPr>
            <p:cNvSpPr/>
            <p:nvPr/>
          </p:nvSpPr>
          <p:spPr>
            <a:xfrm>
              <a:off x="4207523" y="2634241"/>
              <a:ext cx="35" cy="563"/>
            </a:xfrm>
            <a:custGeom>
              <a:avLst/>
              <a:gdLst/>
              <a:ahLst/>
              <a:cxnLst/>
              <a:rect l="l" t="t" r="r" b="b"/>
              <a:pathLst>
                <a:path w="1" h="15" extrusionOk="0">
                  <a:moveTo>
                    <a:pt x="1" y="0"/>
                  </a:moveTo>
                  <a:lnTo>
                    <a:pt x="1"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969;p64">
              <a:extLst>
                <a:ext uri="{FF2B5EF4-FFF2-40B4-BE49-F238E27FC236}">
                  <a16:creationId xmlns:a16="http://schemas.microsoft.com/office/drawing/2014/main" id="{8B7B5B6A-27AA-E079-54B4-9D9ECDB51977}"/>
                </a:ext>
              </a:extLst>
            </p:cNvPr>
            <p:cNvSpPr/>
            <p:nvPr/>
          </p:nvSpPr>
          <p:spPr>
            <a:xfrm>
              <a:off x="4206818" y="2631883"/>
              <a:ext cx="168" cy="411"/>
            </a:xfrm>
            <a:custGeom>
              <a:avLst/>
              <a:gdLst/>
              <a:ahLst/>
              <a:cxnLst/>
              <a:rect l="l" t="t" r="r" b="b"/>
              <a:pathLst>
                <a:path w="5" h="11" extrusionOk="0">
                  <a:moveTo>
                    <a:pt x="1" y="0"/>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970;p64">
              <a:extLst>
                <a:ext uri="{FF2B5EF4-FFF2-40B4-BE49-F238E27FC236}">
                  <a16:creationId xmlns:a16="http://schemas.microsoft.com/office/drawing/2014/main" id="{AD1B12EB-6554-1233-C55E-656935459FDA}"/>
                </a:ext>
              </a:extLst>
            </p:cNvPr>
            <p:cNvSpPr/>
            <p:nvPr/>
          </p:nvSpPr>
          <p:spPr>
            <a:xfrm>
              <a:off x="4206483" y="2630684"/>
              <a:ext cx="134" cy="563"/>
            </a:xfrm>
            <a:custGeom>
              <a:avLst/>
              <a:gdLst/>
              <a:ahLst/>
              <a:cxnLst/>
              <a:rect l="l" t="t" r="r" b="b"/>
              <a:pathLst>
                <a:path w="4" h="15" extrusionOk="0">
                  <a:moveTo>
                    <a:pt x="0"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971;p64">
              <a:extLst>
                <a:ext uri="{FF2B5EF4-FFF2-40B4-BE49-F238E27FC236}">
                  <a16:creationId xmlns:a16="http://schemas.microsoft.com/office/drawing/2014/main" id="{4D4B62FC-797D-9A51-4F25-D6382D3F18FE}"/>
                </a:ext>
              </a:extLst>
            </p:cNvPr>
            <p:cNvSpPr/>
            <p:nvPr/>
          </p:nvSpPr>
          <p:spPr>
            <a:xfrm>
              <a:off x="4207758" y="2635554"/>
              <a:ext cx="168" cy="563"/>
            </a:xfrm>
            <a:custGeom>
              <a:avLst/>
              <a:gdLst/>
              <a:ahLst/>
              <a:cxnLst/>
              <a:rect l="l" t="t" r="r" b="b"/>
              <a:pathLst>
                <a:path w="5" h="15" extrusionOk="0">
                  <a:moveTo>
                    <a:pt x="1"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972;p64">
              <a:extLst>
                <a:ext uri="{FF2B5EF4-FFF2-40B4-BE49-F238E27FC236}">
                  <a16:creationId xmlns:a16="http://schemas.microsoft.com/office/drawing/2014/main" id="{0D5B5604-33D1-156A-D738-F9F36E8028D1}"/>
                </a:ext>
              </a:extLst>
            </p:cNvPr>
            <p:cNvSpPr/>
            <p:nvPr/>
          </p:nvSpPr>
          <p:spPr>
            <a:xfrm>
              <a:off x="4207189" y="2632931"/>
              <a:ext cx="134" cy="563"/>
            </a:xfrm>
            <a:custGeom>
              <a:avLst/>
              <a:gdLst/>
              <a:ahLst/>
              <a:cxnLst/>
              <a:rect l="l" t="t" r="r" b="b"/>
              <a:pathLst>
                <a:path w="4" h="15" extrusionOk="0">
                  <a:moveTo>
                    <a:pt x="0" y="0"/>
                  </a:moveTo>
                  <a:lnTo>
                    <a:pt x="4"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973;p64">
              <a:extLst>
                <a:ext uri="{FF2B5EF4-FFF2-40B4-BE49-F238E27FC236}">
                  <a16:creationId xmlns:a16="http://schemas.microsoft.com/office/drawing/2014/main" id="{5EE48196-6532-1F50-28FB-9FB78552F4E6}"/>
                </a:ext>
              </a:extLst>
            </p:cNvPr>
            <p:cNvSpPr/>
            <p:nvPr/>
          </p:nvSpPr>
          <p:spPr>
            <a:xfrm>
              <a:off x="4205775" y="2628850"/>
              <a:ext cx="134" cy="449"/>
            </a:xfrm>
            <a:custGeom>
              <a:avLst/>
              <a:gdLst/>
              <a:ahLst/>
              <a:cxnLst/>
              <a:rect l="l" t="t" r="r" b="b"/>
              <a:pathLst>
                <a:path w="4" h="12" extrusionOk="0">
                  <a:moveTo>
                    <a:pt x="0"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974;p64">
              <a:extLst>
                <a:ext uri="{FF2B5EF4-FFF2-40B4-BE49-F238E27FC236}">
                  <a16:creationId xmlns:a16="http://schemas.microsoft.com/office/drawing/2014/main" id="{9148A827-C5C0-B694-2E1C-5E577BC49BF9}"/>
                </a:ext>
              </a:extLst>
            </p:cNvPr>
            <p:cNvSpPr/>
            <p:nvPr/>
          </p:nvSpPr>
          <p:spPr>
            <a:xfrm>
              <a:off x="4206112" y="2629898"/>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975;p64">
              <a:extLst>
                <a:ext uri="{FF2B5EF4-FFF2-40B4-BE49-F238E27FC236}">
                  <a16:creationId xmlns:a16="http://schemas.microsoft.com/office/drawing/2014/main" id="{A8D1A5DD-C8C2-8C66-7839-A06759939A7C}"/>
                </a:ext>
              </a:extLst>
            </p:cNvPr>
            <p:cNvSpPr/>
            <p:nvPr/>
          </p:nvSpPr>
          <p:spPr>
            <a:xfrm>
              <a:off x="4204599" y="2626641"/>
              <a:ext cx="134" cy="301"/>
            </a:xfrm>
            <a:custGeom>
              <a:avLst/>
              <a:gdLst/>
              <a:ahLst/>
              <a:cxnLst/>
              <a:rect l="l" t="t" r="r" b="b"/>
              <a:pathLst>
                <a:path w="4" h="8" extrusionOk="0">
                  <a:moveTo>
                    <a:pt x="0" y="0"/>
                  </a:moveTo>
                  <a:lnTo>
                    <a:pt x="4"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976;p64">
              <a:extLst>
                <a:ext uri="{FF2B5EF4-FFF2-40B4-BE49-F238E27FC236}">
                  <a16:creationId xmlns:a16="http://schemas.microsoft.com/office/drawing/2014/main" id="{3831104E-C682-E5A7-F655-7A65BE883256}"/>
                </a:ext>
              </a:extLst>
            </p:cNvPr>
            <p:cNvSpPr/>
            <p:nvPr/>
          </p:nvSpPr>
          <p:spPr>
            <a:xfrm>
              <a:off x="4204230" y="2625968"/>
              <a:ext cx="168" cy="301"/>
            </a:xfrm>
            <a:custGeom>
              <a:avLst/>
              <a:gdLst/>
              <a:ahLst/>
              <a:cxnLst/>
              <a:rect l="l" t="t" r="r" b="b"/>
              <a:pathLst>
                <a:path w="5" h="8" extrusionOk="0">
                  <a:moveTo>
                    <a:pt x="1" y="1"/>
                  </a:moveTo>
                  <a:lnTo>
                    <a:pt x="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977;p64">
              <a:extLst>
                <a:ext uri="{FF2B5EF4-FFF2-40B4-BE49-F238E27FC236}">
                  <a16:creationId xmlns:a16="http://schemas.microsoft.com/office/drawing/2014/main" id="{5F21D4A7-9A3D-B3EA-788A-60A49013E4EE}"/>
                </a:ext>
              </a:extLst>
            </p:cNvPr>
            <p:cNvSpPr/>
            <p:nvPr/>
          </p:nvSpPr>
          <p:spPr>
            <a:xfrm>
              <a:off x="4203054" y="262229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978;p64">
              <a:extLst>
                <a:ext uri="{FF2B5EF4-FFF2-40B4-BE49-F238E27FC236}">
                  <a16:creationId xmlns:a16="http://schemas.microsoft.com/office/drawing/2014/main" id="{2BF75B87-B20D-1512-A85D-23CF191620FF}"/>
                </a:ext>
              </a:extLst>
            </p:cNvPr>
            <p:cNvSpPr/>
            <p:nvPr/>
          </p:nvSpPr>
          <p:spPr>
            <a:xfrm>
              <a:off x="4202584" y="2622560"/>
              <a:ext cx="404" cy="711"/>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979;p64">
              <a:extLst>
                <a:ext uri="{FF2B5EF4-FFF2-40B4-BE49-F238E27FC236}">
                  <a16:creationId xmlns:a16="http://schemas.microsoft.com/office/drawing/2014/main" id="{E93554D9-251C-4292-D8B8-CDAA31FABE63}"/>
                </a:ext>
              </a:extLst>
            </p:cNvPr>
            <p:cNvSpPr/>
            <p:nvPr/>
          </p:nvSpPr>
          <p:spPr>
            <a:xfrm>
              <a:off x="4201406" y="2603838"/>
              <a:ext cx="2387" cy="512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980;p64">
              <a:extLst>
                <a:ext uri="{FF2B5EF4-FFF2-40B4-BE49-F238E27FC236}">
                  <a16:creationId xmlns:a16="http://schemas.microsoft.com/office/drawing/2014/main" id="{9B49DA9A-FEDA-2704-4110-0F676CE9A76B}"/>
                </a:ext>
              </a:extLst>
            </p:cNvPr>
            <p:cNvSpPr/>
            <p:nvPr/>
          </p:nvSpPr>
          <p:spPr>
            <a:xfrm>
              <a:off x="4202584" y="262323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981;p64">
              <a:extLst>
                <a:ext uri="{FF2B5EF4-FFF2-40B4-BE49-F238E27FC236}">
                  <a16:creationId xmlns:a16="http://schemas.microsoft.com/office/drawing/2014/main" id="{E9D1BEF8-05C2-40E4-5E04-BD7CE4CC1D40}"/>
                </a:ext>
              </a:extLst>
            </p:cNvPr>
            <p:cNvSpPr/>
            <p:nvPr/>
          </p:nvSpPr>
          <p:spPr>
            <a:xfrm>
              <a:off x="4239424" y="2687184"/>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982;p64">
              <a:extLst>
                <a:ext uri="{FF2B5EF4-FFF2-40B4-BE49-F238E27FC236}">
                  <a16:creationId xmlns:a16="http://schemas.microsoft.com/office/drawing/2014/main" id="{E1C70B2F-E332-689E-EA24-F97BDC1F8A20}"/>
                </a:ext>
              </a:extLst>
            </p:cNvPr>
            <p:cNvSpPr/>
            <p:nvPr/>
          </p:nvSpPr>
          <p:spPr>
            <a:xfrm>
              <a:off x="4240936" y="2686809"/>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983;p64">
              <a:extLst>
                <a:ext uri="{FF2B5EF4-FFF2-40B4-BE49-F238E27FC236}">
                  <a16:creationId xmlns:a16="http://schemas.microsoft.com/office/drawing/2014/main" id="{72407917-7A19-3821-8565-830508199F8F}"/>
                </a:ext>
              </a:extLst>
            </p:cNvPr>
            <p:cNvSpPr/>
            <p:nvPr/>
          </p:nvSpPr>
          <p:spPr>
            <a:xfrm>
              <a:off x="4259661" y="2687595"/>
              <a:ext cx="2151" cy="1086"/>
            </a:xfrm>
            <a:custGeom>
              <a:avLst/>
              <a:gdLst/>
              <a:ahLst/>
              <a:cxnLst/>
              <a:rect l="l" t="t" r="r" b="b"/>
              <a:pathLst>
                <a:path w="64" h="29" extrusionOk="0">
                  <a:moveTo>
                    <a:pt x="1" y="0"/>
                  </a:moveTo>
                  <a:lnTo>
                    <a:pt x="64" y="2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984;p64">
              <a:extLst>
                <a:ext uri="{FF2B5EF4-FFF2-40B4-BE49-F238E27FC236}">
                  <a16:creationId xmlns:a16="http://schemas.microsoft.com/office/drawing/2014/main" id="{6B9F85C8-E29A-04A9-AAA0-5348A23ADCC1}"/>
                </a:ext>
              </a:extLst>
            </p:cNvPr>
            <p:cNvSpPr/>
            <p:nvPr/>
          </p:nvSpPr>
          <p:spPr>
            <a:xfrm>
              <a:off x="4238012" y="2687333"/>
              <a:ext cx="604" cy="39"/>
            </a:xfrm>
            <a:custGeom>
              <a:avLst/>
              <a:gdLst/>
              <a:ahLst/>
              <a:cxnLst/>
              <a:rect l="l" t="t" r="r" b="b"/>
              <a:pathLst>
                <a:path w="18" h="1" extrusionOk="0">
                  <a:moveTo>
                    <a:pt x="0" y="0"/>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985;p64">
              <a:extLst>
                <a:ext uri="{FF2B5EF4-FFF2-40B4-BE49-F238E27FC236}">
                  <a16:creationId xmlns:a16="http://schemas.microsoft.com/office/drawing/2014/main" id="{9499394C-99A2-0996-0213-025F4D641678}"/>
                </a:ext>
              </a:extLst>
            </p:cNvPr>
            <p:cNvSpPr/>
            <p:nvPr/>
          </p:nvSpPr>
          <p:spPr>
            <a:xfrm>
              <a:off x="4240367" y="2686922"/>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986;p64">
              <a:extLst>
                <a:ext uri="{FF2B5EF4-FFF2-40B4-BE49-F238E27FC236}">
                  <a16:creationId xmlns:a16="http://schemas.microsoft.com/office/drawing/2014/main" id="{F4EAC26D-FA11-06AE-5807-7329214D8DE4}"/>
                </a:ext>
              </a:extLst>
            </p:cNvPr>
            <p:cNvSpPr/>
            <p:nvPr/>
          </p:nvSpPr>
          <p:spPr>
            <a:xfrm>
              <a:off x="4257442" y="2686661"/>
              <a:ext cx="1916" cy="825"/>
            </a:xfrm>
            <a:custGeom>
              <a:avLst/>
              <a:gdLst/>
              <a:ahLst/>
              <a:cxnLst/>
              <a:rect l="l" t="t" r="r" b="b"/>
              <a:pathLst>
                <a:path w="57" h="22" extrusionOk="0">
                  <a:moveTo>
                    <a:pt x="0" y="1"/>
                  </a:moveTo>
                  <a:lnTo>
                    <a:pt x="56"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987;p64">
              <a:extLst>
                <a:ext uri="{FF2B5EF4-FFF2-40B4-BE49-F238E27FC236}">
                  <a16:creationId xmlns:a16="http://schemas.microsoft.com/office/drawing/2014/main" id="{DD14E1E1-F5B3-87CF-6484-129C5A01EDDD}"/>
                </a:ext>
              </a:extLst>
            </p:cNvPr>
            <p:cNvSpPr/>
            <p:nvPr/>
          </p:nvSpPr>
          <p:spPr>
            <a:xfrm>
              <a:off x="4241171" y="2686661"/>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988;p64">
              <a:extLst>
                <a:ext uri="{FF2B5EF4-FFF2-40B4-BE49-F238E27FC236}">
                  <a16:creationId xmlns:a16="http://schemas.microsoft.com/office/drawing/2014/main" id="{B455887B-29DB-7A6C-FCA9-23542A75D049}"/>
                </a:ext>
              </a:extLst>
            </p:cNvPr>
            <p:cNvSpPr/>
            <p:nvPr/>
          </p:nvSpPr>
          <p:spPr>
            <a:xfrm>
              <a:off x="4239896" y="2687071"/>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989;p64">
              <a:extLst>
                <a:ext uri="{FF2B5EF4-FFF2-40B4-BE49-F238E27FC236}">
                  <a16:creationId xmlns:a16="http://schemas.microsoft.com/office/drawing/2014/main" id="{E0E7D3FC-7BF7-0320-F4FA-CB4641A2E3FF}"/>
                </a:ext>
              </a:extLst>
            </p:cNvPr>
            <p:cNvSpPr/>
            <p:nvPr/>
          </p:nvSpPr>
          <p:spPr>
            <a:xfrm>
              <a:off x="4262015" y="2688908"/>
              <a:ext cx="2387" cy="1197"/>
            </a:xfrm>
            <a:custGeom>
              <a:avLst/>
              <a:gdLst/>
              <a:ahLst/>
              <a:cxnLst/>
              <a:rect l="l" t="t" r="r" b="b"/>
              <a:pathLst>
                <a:path w="71" h="32" extrusionOk="0">
                  <a:moveTo>
                    <a:pt x="1" y="0"/>
                  </a:moveTo>
                  <a:lnTo>
                    <a:pt x="71"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990;p64">
              <a:extLst>
                <a:ext uri="{FF2B5EF4-FFF2-40B4-BE49-F238E27FC236}">
                  <a16:creationId xmlns:a16="http://schemas.microsoft.com/office/drawing/2014/main" id="{E6160790-D015-96B1-E1B6-574C790E83FF}"/>
                </a:ext>
              </a:extLst>
            </p:cNvPr>
            <p:cNvSpPr/>
            <p:nvPr/>
          </p:nvSpPr>
          <p:spPr>
            <a:xfrm>
              <a:off x="4237072" y="2687446"/>
              <a:ext cx="839" cy="39"/>
            </a:xfrm>
            <a:custGeom>
              <a:avLst/>
              <a:gdLst/>
              <a:ahLst/>
              <a:cxnLst/>
              <a:rect l="l" t="t" r="r" b="b"/>
              <a:pathLst>
                <a:path w="25" h="1" extrusionOk="0">
                  <a:moveTo>
                    <a:pt x="0" y="1"/>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991;p64">
              <a:extLst>
                <a:ext uri="{FF2B5EF4-FFF2-40B4-BE49-F238E27FC236}">
                  <a16:creationId xmlns:a16="http://schemas.microsoft.com/office/drawing/2014/main" id="{3099FA34-E34C-4AC2-5461-9C5392930CAC}"/>
                </a:ext>
              </a:extLst>
            </p:cNvPr>
            <p:cNvSpPr/>
            <p:nvPr/>
          </p:nvSpPr>
          <p:spPr>
            <a:xfrm>
              <a:off x="4238718" y="2687184"/>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992;p64">
              <a:extLst>
                <a:ext uri="{FF2B5EF4-FFF2-40B4-BE49-F238E27FC236}">
                  <a16:creationId xmlns:a16="http://schemas.microsoft.com/office/drawing/2014/main" id="{C758036E-12E9-FBB0-DF13-66A9C0487341}"/>
                </a:ext>
              </a:extLst>
            </p:cNvPr>
            <p:cNvSpPr/>
            <p:nvPr/>
          </p:nvSpPr>
          <p:spPr>
            <a:xfrm>
              <a:off x="4255425" y="2685875"/>
              <a:ext cx="1681" cy="711"/>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993;p64">
              <a:extLst>
                <a:ext uri="{FF2B5EF4-FFF2-40B4-BE49-F238E27FC236}">
                  <a16:creationId xmlns:a16="http://schemas.microsoft.com/office/drawing/2014/main" id="{75EE15C3-DE65-9F31-2F78-53EA370D127A}"/>
                </a:ext>
              </a:extLst>
            </p:cNvPr>
            <p:cNvSpPr/>
            <p:nvPr/>
          </p:nvSpPr>
          <p:spPr>
            <a:xfrm>
              <a:off x="4230719" y="2687333"/>
              <a:ext cx="1446" cy="39"/>
            </a:xfrm>
            <a:custGeom>
              <a:avLst/>
              <a:gdLst/>
              <a:ahLst/>
              <a:cxnLst/>
              <a:rect l="l" t="t" r="r" b="b"/>
              <a:pathLst>
                <a:path w="43" h="1" extrusionOk="0">
                  <a:moveTo>
                    <a:pt x="0" y="0"/>
                  </a:moveTo>
                  <a:lnTo>
                    <a:pt x="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994;p64">
              <a:extLst>
                <a:ext uri="{FF2B5EF4-FFF2-40B4-BE49-F238E27FC236}">
                  <a16:creationId xmlns:a16="http://schemas.microsoft.com/office/drawing/2014/main" id="{A977CF07-8C3B-4E56-9A4A-291FC584E9F2}"/>
                </a:ext>
              </a:extLst>
            </p:cNvPr>
            <p:cNvSpPr/>
            <p:nvPr/>
          </p:nvSpPr>
          <p:spPr>
            <a:xfrm>
              <a:off x="4229407" y="2687184"/>
              <a:ext cx="740" cy="39"/>
            </a:xfrm>
            <a:custGeom>
              <a:avLst/>
              <a:gdLst/>
              <a:ahLst/>
              <a:cxnLst/>
              <a:rect l="l" t="t" r="r" b="b"/>
              <a:pathLst>
                <a:path w="22" h="1" extrusionOk="0">
                  <a:moveTo>
                    <a:pt x="22" y="1"/>
                  </a:moveTo>
                  <a:lnTo>
                    <a:pt x="1" y="1"/>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995;p64">
              <a:extLst>
                <a:ext uri="{FF2B5EF4-FFF2-40B4-BE49-F238E27FC236}">
                  <a16:creationId xmlns:a16="http://schemas.microsoft.com/office/drawing/2014/main" id="{343FF9F5-8756-196F-78C2-1110BC1126FF}"/>
                </a:ext>
              </a:extLst>
            </p:cNvPr>
            <p:cNvSpPr/>
            <p:nvPr/>
          </p:nvSpPr>
          <p:spPr>
            <a:xfrm>
              <a:off x="4240701" y="2686922"/>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996;p64">
              <a:extLst>
                <a:ext uri="{FF2B5EF4-FFF2-40B4-BE49-F238E27FC236}">
                  <a16:creationId xmlns:a16="http://schemas.microsoft.com/office/drawing/2014/main" id="{AEEE3F4F-9DF7-0B5D-3C91-8F78C2A000D6}"/>
                </a:ext>
              </a:extLst>
            </p:cNvPr>
            <p:cNvSpPr/>
            <p:nvPr/>
          </p:nvSpPr>
          <p:spPr>
            <a:xfrm>
              <a:off x="4232231" y="2687446"/>
              <a:ext cx="4875" cy="39"/>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997;p64">
              <a:extLst>
                <a:ext uri="{FF2B5EF4-FFF2-40B4-BE49-F238E27FC236}">
                  <a16:creationId xmlns:a16="http://schemas.microsoft.com/office/drawing/2014/main" id="{0816C72B-4346-3359-CEF1-D2582583B983}"/>
                </a:ext>
              </a:extLst>
            </p:cNvPr>
            <p:cNvSpPr/>
            <p:nvPr/>
          </p:nvSpPr>
          <p:spPr>
            <a:xfrm>
              <a:off x="4470190" y="1998636"/>
              <a:ext cx="187973" cy="334614"/>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5094;p64">
              <a:extLst>
                <a:ext uri="{FF2B5EF4-FFF2-40B4-BE49-F238E27FC236}">
                  <a16:creationId xmlns:a16="http://schemas.microsoft.com/office/drawing/2014/main" id="{73182C13-48B2-46F6-066F-422FFBA88A9A}"/>
                </a:ext>
              </a:extLst>
            </p:cNvPr>
            <p:cNvSpPr/>
            <p:nvPr/>
          </p:nvSpPr>
          <p:spPr>
            <a:xfrm>
              <a:off x="4860895" y="2949351"/>
              <a:ext cx="1446" cy="563"/>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5095;p64">
              <a:extLst>
                <a:ext uri="{FF2B5EF4-FFF2-40B4-BE49-F238E27FC236}">
                  <a16:creationId xmlns:a16="http://schemas.microsoft.com/office/drawing/2014/main" id="{69104077-138C-D42D-6F12-C405AA55217D}"/>
                </a:ext>
              </a:extLst>
            </p:cNvPr>
            <p:cNvSpPr/>
            <p:nvPr/>
          </p:nvSpPr>
          <p:spPr>
            <a:xfrm>
              <a:off x="4793328" y="3016857"/>
              <a:ext cx="38288" cy="22466"/>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5096;p64">
              <a:extLst>
                <a:ext uri="{FF2B5EF4-FFF2-40B4-BE49-F238E27FC236}">
                  <a16:creationId xmlns:a16="http://schemas.microsoft.com/office/drawing/2014/main" id="{80C7A0C7-1881-2381-3C62-5EE464DC9F0A}"/>
                </a:ext>
              </a:extLst>
            </p:cNvPr>
            <p:cNvSpPr/>
            <p:nvPr/>
          </p:nvSpPr>
          <p:spPr>
            <a:xfrm>
              <a:off x="4793328" y="3039285"/>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5097;p64">
              <a:extLst>
                <a:ext uri="{FF2B5EF4-FFF2-40B4-BE49-F238E27FC236}">
                  <a16:creationId xmlns:a16="http://schemas.microsoft.com/office/drawing/2014/main" id="{0DC5663E-C53C-EDDC-8E95-56E4202B8687}"/>
                </a:ext>
              </a:extLst>
            </p:cNvPr>
            <p:cNvSpPr/>
            <p:nvPr/>
          </p:nvSpPr>
          <p:spPr>
            <a:xfrm>
              <a:off x="4795918" y="3053175"/>
              <a:ext cx="2622" cy="12357"/>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5098;p64">
              <a:extLst>
                <a:ext uri="{FF2B5EF4-FFF2-40B4-BE49-F238E27FC236}">
                  <a16:creationId xmlns:a16="http://schemas.microsoft.com/office/drawing/2014/main" id="{CAF2838D-EE0C-FF29-AB79-CB37F7E36432}"/>
                </a:ext>
              </a:extLst>
            </p:cNvPr>
            <p:cNvSpPr/>
            <p:nvPr/>
          </p:nvSpPr>
          <p:spPr>
            <a:xfrm>
              <a:off x="4795448" y="3050927"/>
              <a:ext cx="505" cy="2283"/>
            </a:xfrm>
            <a:custGeom>
              <a:avLst/>
              <a:gdLst/>
              <a:ahLst/>
              <a:cxnLst/>
              <a:rect l="l" t="t" r="r" b="b"/>
              <a:pathLst>
                <a:path w="15" h="61" extrusionOk="0">
                  <a:moveTo>
                    <a:pt x="1" y="1"/>
                  </a:moveTo>
                  <a:lnTo>
                    <a:pt x="15" y="6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5099;p64">
              <a:extLst>
                <a:ext uri="{FF2B5EF4-FFF2-40B4-BE49-F238E27FC236}">
                  <a16:creationId xmlns:a16="http://schemas.microsoft.com/office/drawing/2014/main" id="{2BF6175C-7651-A332-6DF0-09E74E0A6B49}"/>
                </a:ext>
              </a:extLst>
            </p:cNvPr>
            <p:cNvSpPr/>
            <p:nvPr/>
          </p:nvSpPr>
          <p:spPr>
            <a:xfrm>
              <a:off x="4794977" y="3048980"/>
              <a:ext cx="505" cy="1985"/>
            </a:xfrm>
            <a:custGeom>
              <a:avLst/>
              <a:gdLst/>
              <a:ahLst/>
              <a:cxnLst/>
              <a:rect l="l" t="t" r="r" b="b"/>
              <a:pathLst>
                <a:path w="15" h="53" extrusionOk="0">
                  <a:moveTo>
                    <a:pt x="1" y="0"/>
                  </a:moveTo>
                  <a:lnTo>
                    <a:pt x="15" y="53"/>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5100;p64">
              <a:extLst>
                <a:ext uri="{FF2B5EF4-FFF2-40B4-BE49-F238E27FC236}">
                  <a16:creationId xmlns:a16="http://schemas.microsoft.com/office/drawing/2014/main" id="{9740950D-0FA6-918F-E0C8-2C14EE30E11D}"/>
                </a:ext>
              </a:extLst>
            </p:cNvPr>
            <p:cNvSpPr/>
            <p:nvPr/>
          </p:nvSpPr>
          <p:spPr>
            <a:xfrm>
              <a:off x="4793566" y="304164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5101;p64">
              <a:extLst>
                <a:ext uri="{FF2B5EF4-FFF2-40B4-BE49-F238E27FC236}">
                  <a16:creationId xmlns:a16="http://schemas.microsoft.com/office/drawing/2014/main" id="{8A318D24-8731-3952-514C-A17C5DA534FD}"/>
                </a:ext>
              </a:extLst>
            </p:cNvPr>
            <p:cNvSpPr/>
            <p:nvPr/>
          </p:nvSpPr>
          <p:spPr>
            <a:xfrm>
              <a:off x="4794507" y="3047260"/>
              <a:ext cx="505" cy="1610"/>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5102;p64">
              <a:extLst>
                <a:ext uri="{FF2B5EF4-FFF2-40B4-BE49-F238E27FC236}">
                  <a16:creationId xmlns:a16="http://schemas.microsoft.com/office/drawing/2014/main" id="{9B8AD9B8-7F54-071D-3BE3-0BD588E4ED44}"/>
                </a:ext>
              </a:extLst>
            </p:cNvPr>
            <p:cNvSpPr/>
            <p:nvPr/>
          </p:nvSpPr>
          <p:spPr>
            <a:xfrm>
              <a:off x="4793801" y="3043589"/>
              <a:ext cx="35" cy="301"/>
            </a:xfrm>
            <a:custGeom>
              <a:avLst/>
              <a:gdLst/>
              <a:ahLst/>
              <a:cxnLst/>
              <a:rect l="l" t="t" r="r" b="b"/>
              <a:pathLst>
                <a:path w="1" h="8" extrusionOk="0">
                  <a:moveTo>
                    <a:pt x="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5103;p64">
              <a:extLst>
                <a:ext uri="{FF2B5EF4-FFF2-40B4-BE49-F238E27FC236}">
                  <a16:creationId xmlns:a16="http://schemas.microsoft.com/office/drawing/2014/main" id="{22FC79F5-D473-98CF-3AA4-08A1371C511E}"/>
                </a:ext>
              </a:extLst>
            </p:cNvPr>
            <p:cNvSpPr/>
            <p:nvPr/>
          </p:nvSpPr>
          <p:spPr>
            <a:xfrm>
              <a:off x="4794272" y="3045575"/>
              <a:ext cx="35" cy="301"/>
            </a:xfrm>
            <a:custGeom>
              <a:avLst/>
              <a:gdLst/>
              <a:ahLst/>
              <a:cxnLst/>
              <a:rect l="l" t="t" r="r" b="b"/>
              <a:pathLst>
                <a:path w="1" h="8" extrusionOk="0">
                  <a:moveTo>
                    <a:pt x="1"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5104;p64">
              <a:extLst>
                <a:ext uri="{FF2B5EF4-FFF2-40B4-BE49-F238E27FC236}">
                  <a16:creationId xmlns:a16="http://schemas.microsoft.com/office/drawing/2014/main" id="{6DAEC79A-687D-6960-BC14-044E2DAB598F}"/>
                </a:ext>
              </a:extLst>
            </p:cNvPr>
            <p:cNvSpPr/>
            <p:nvPr/>
          </p:nvSpPr>
          <p:spPr>
            <a:xfrm>
              <a:off x="4793328" y="303928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5105;p64">
              <a:extLst>
                <a:ext uri="{FF2B5EF4-FFF2-40B4-BE49-F238E27FC236}">
                  <a16:creationId xmlns:a16="http://schemas.microsoft.com/office/drawing/2014/main" id="{6EB0CF84-06EB-BDEE-A4B6-174645BE64EE}"/>
                </a:ext>
              </a:extLst>
            </p:cNvPr>
            <p:cNvSpPr/>
            <p:nvPr/>
          </p:nvSpPr>
          <p:spPr>
            <a:xfrm>
              <a:off x="4882543" y="2949351"/>
              <a:ext cx="6387" cy="3444"/>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5107;p64">
              <a:extLst>
                <a:ext uri="{FF2B5EF4-FFF2-40B4-BE49-F238E27FC236}">
                  <a16:creationId xmlns:a16="http://schemas.microsoft.com/office/drawing/2014/main" id="{9D7736D1-E4C8-C5C7-9E6F-89EE837990C0}"/>
                </a:ext>
              </a:extLst>
            </p:cNvPr>
            <p:cNvSpPr/>
            <p:nvPr/>
          </p:nvSpPr>
          <p:spPr>
            <a:xfrm>
              <a:off x="4803212" y="306534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5108;p64">
              <a:extLst>
                <a:ext uri="{FF2B5EF4-FFF2-40B4-BE49-F238E27FC236}">
                  <a16:creationId xmlns:a16="http://schemas.microsoft.com/office/drawing/2014/main" id="{FF3AF833-91E1-762A-A3CA-B0EA2BE472F2}"/>
                </a:ext>
              </a:extLst>
            </p:cNvPr>
            <p:cNvSpPr/>
            <p:nvPr/>
          </p:nvSpPr>
          <p:spPr>
            <a:xfrm>
              <a:off x="4804152" y="3065231"/>
              <a:ext cx="1681" cy="39"/>
            </a:xfrm>
            <a:custGeom>
              <a:avLst/>
              <a:gdLst/>
              <a:ahLst/>
              <a:cxnLst/>
              <a:rect l="l" t="t" r="r" b="b"/>
              <a:pathLst>
                <a:path w="50" h="1" extrusionOk="0">
                  <a:moveTo>
                    <a:pt x="1" y="0"/>
                  </a:moveTo>
                  <a:lnTo>
                    <a:pt x="5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5109;p64">
              <a:extLst>
                <a:ext uri="{FF2B5EF4-FFF2-40B4-BE49-F238E27FC236}">
                  <a16:creationId xmlns:a16="http://schemas.microsoft.com/office/drawing/2014/main" id="{B7BA01C2-E284-D36B-791F-22FB6837EDA9}"/>
                </a:ext>
              </a:extLst>
            </p:cNvPr>
            <p:cNvSpPr/>
            <p:nvPr/>
          </p:nvSpPr>
          <p:spPr>
            <a:xfrm>
              <a:off x="4815583" y="3067065"/>
              <a:ext cx="874" cy="563"/>
            </a:xfrm>
            <a:custGeom>
              <a:avLst/>
              <a:gdLst/>
              <a:ahLst/>
              <a:cxnLst/>
              <a:rect l="l" t="t" r="r" b="b"/>
              <a:pathLst>
                <a:path w="26" h="15" extrusionOk="0">
                  <a:moveTo>
                    <a:pt x="1" y="0"/>
                  </a:moveTo>
                  <a:lnTo>
                    <a:pt x="25"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5112;p64">
              <a:extLst>
                <a:ext uri="{FF2B5EF4-FFF2-40B4-BE49-F238E27FC236}">
                  <a16:creationId xmlns:a16="http://schemas.microsoft.com/office/drawing/2014/main" id="{45F9A06C-7CF7-F338-5861-E9D012F90F13}"/>
                </a:ext>
              </a:extLst>
            </p:cNvPr>
            <p:cNvSpPr/>
            <p:nvPr/>
          </p:nvSpPr>
          <p:spPr>
            <a:xfrm>
              <a:off x="4805801" y="3065231"/>
              <a:ext cx="4974" cy="301"/>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5137;p64">
              <a:extLst>
                <a:ext uri="{FF2B5EF4-FFF2-40B4-BE49-F238E27FC236}">
                  <a16:creationId xmlns:a16="http://schemas.microsoft.com/office/drawing/2014/main" id="{06BCD67D-5E64-67F3-6E13-21BEF1091778}"/>
                </a:ext>
              </a:extLst>
            </p:cNvPr>
            <p:cNvSpPr/>
            <p:nvPr/>
          </p:nvSpPr>
          <p:spPr>
            <a:xfrm>
              <a:off x="4000187" y="2599647"/>
              <a:ext cx="235137" cy="22083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5138;p64">
              <a:extLst>
                <a:ext uri="{FF2B5EF4-FFF2-40B4-BE49-F238E27FC236}">
                  <a16:creationId xmlns:a16="http://schemas.microsoft.com/office/drawing/2014/main" id="{1F2FD18D-37D6-9AE4-F352-F527E5578CF2}"/>
                </a:ext>
              </a:extLst>
            </p:cNvPr>
            <p:cNvSpPr/>
            <p:nvPr/>
          </p:nvSpPr>
          <p:spPr>
            <a:xfrm>
              <a:off x="4247997" y="2810668"/>
              <a:ext cx="13815" cy="32573"/>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5139;p64">
              <a:extLst>
                <a:ext uri="{FF2B5EF4-FFF2-40B4-BE49-F238E27FC236}">
                  <a16:creationId xmlns:a16="http://schemas.microsoft.com/office/drawing/2014/main" id="{9AC8D11A-1A04-8CEA-1C82-C07CB512D2C1}"/>
                </a:ext>
              </a:extLst>
            </p:cNvPr>
            <p:cNvSpPr/>
            <p:nvPr/>
          </p:nvSpPr>
          <p:spPr>
            <a:xfrm>
              <a:off x="4194246" y="2641844"/>
              <a:ext cx="11428" cy="1497"/>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5140;p64">
              <a:extLst>
                <a:ext uri="{FF2B5EF4-FFF2-40B4-BE49-F238E27FC236}">
                  <a16:creationId xmlns:a16="http://schemas.microsoft.com/office/drawing/2014/main" id="{B955FFF8-03F1-0B1C-19EE-209F86851926}"/>
                </a:ext>
              </a:extLst>
            </p:cNvPr>
            <p:cNvSpPr/>
            <p:nvPr/>
          </p:nvSpPr>
          <p:spPr>
            <a:xfrm>
              <a:off x="4174110" y="2626230"/>
              <a:ext cx="369" cy="301"/>
            </a:xfrm>
            <a:custGeom>
              <a:avLst/>
              <a:gdLst/>
              <a:ahLst/>
              <a:cxnLst/>
              <a:rect l="l" t="t" r="r" b="b"/>
              <a:pathLst>
                <a:path w="11" h="8" extrusionOk="0">
                  <a:moveTo>
                    <a:pt x="1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5141;p64">
              <a:extLst>
                <a:ext uri="{FF2B5EF4-FFF2-40B4-BE49-F238E27FC236}">
                  <a16:creationId xmlns:a16="http://schemas.microsoft.com/office/drawing/2014/main" id="{C169BC43-E183-F3A3-F256-C00AE311825F}"/>
                </a:ext>
              </a:extLst>
            </p:cNvPr>
            <p:cNvSpPr/>
            <p:nvPr/>
          </p:nvSpPr>
          <p:spPr>
            <a:xfrm>
              <a:off x="4133035" y="2599495"/>
              <a:ext cx="168" cy="188"/>
            </a:xfrm>
            <a:custGeom>
              <a:avLst/>
              <a:gdLst/>
              <a:ahLst/>
              <a:cxnLst/>
              <a:rect l="l" t="t" r="r" b="b"/>
              <a:pathLst>
                <a:path w="5" h="5" extrusionOk="0">
                  <a:moveTo>
                    <a:pt x="1" y="1"/>
                  </a:move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5142;p64">
              <a:extLst>
                <a:ext uri="{FF2B5EF4-FFF2-40B4-BE49-F238E27FC236}">
                  <a16:creationId xmlns:a16="http://schemas.microsoft.com/office/drawing/2014/main" id="{9E879F08-7708-D850-164E-BB21D5EB3DF2}"/>
                </a:ext>
              </a:extLst>
            </p:cNvPr>
            <p:cNvSpPr/>
            <p:nvPr/>
          </p:nvSpPr>
          <p:spPr>
            <a:xfrm>
              <a:off x="4184699" y="2637911"/>
              <a:ext cx="604" cy="825"/>
            </a:xfrm>
            <a:custGeom>
              <a:avLst/>
              <a:gdLst/>
              <a:ahLst/>
              <a:cxnLst/>
              <a:rect l="l" t="t" r="r" b="b"/>
              <a:pathLst>
                <a:path w="18" h="22" extrusionOk="0">
                  <a:moveTo>
                    <a:pt x="1" y="1"/>
                  </a:moveTo>
                  <a:lnTo>
                    <a:pt x="18"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5143;p64">
              <a:extLst>
                <a:ext uri="{FF2B5EF4-FFF2-40B4-BE49-F238E27FC236}">
                  <a16:creationId xmlns:a16="http://schemas.microsoft.com/office/drawing/2014/main" id="{EF0799BE-2EAE-CF30-838A-9CAE589AA99F}"/>
                </a:ext>
              </a:extLst>
            </p:cNvPr>
            <p:cNvSpPr/>
            <p:nvPr/>
          </p:nvSpPr>
          <p:spPr>
            <a:xfrm>
              <a:off x="4189406" y="2642106"/>
              <a:ext cx="874" cy="301"/>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5144;p64">
              <a:extLst>
                <a:ext uri="{FF2B5EF4-FFF2-40B4-BE49-F238E27FC236}">
                  <a16:creationId xmlns:a16="http://schemas.microsoft.com/office/drawing/2014/main" id="{550FB6A3-D382-E2F0-2650-D30BDCBFFFC4}"/>
                </a:ext>
              </a:extLst>
            </p:cNvPr>
            <p:cNvSpPr/>
            <p:nvPr/>
          </p:nvSpPr>
          <p:spPr>
            <a:xfrm>
              <a:off x="4188465" y="2641731"/>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5145;p64">
              <a:extLst>
                <a:ext uri="{FF2B5EF4-FFF2-40B4-BE49-F238E27FC236}">
                  <a16:creationId xmlns:a16="http://schemas.microsoft.com/office/drawing/2014/main" id="{5ADC28AF-BFDF-0FF6-D823-20C1784D6201}"/>
                </a:ext>
              </a:extLst>
            </p:cNvPr>
            <p:cNvSpPr/>
            <p:nvPr/>
          </p:nvSpPr>
          <p:spPr>
            <a:xfrm>
              <a:off x="4165269" y="2630160"/>
              <a:ext cx="4033" cy="825"/>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5146;p64">
              <a:extLst>
                <a:ext uri="{FF2B5EF4-FFF2-40B4-BE49-F238E27FC236}">
                  <a16:creationId xmlns:a16="http://schemas.microsoft.com/office/drawing/2014/main" id="{EF30D39D-30BA-0D9E-4855-6E2686CE6658}"/>
                </a:ext>
              </a:extLst>
            </p:cNvPr>
            <p:cNvSpPr/>
            <p:nvPr/>
          </p:nvSpPr>
          <p:spPr>
            <a:xfrm>
              <a:off x="4186113" y="2639745"/>
              <a:ext cx="505" cy="563"/>
            </a:xfrm>
            <a:custGeom>
              <a:avLst/>
              <a:gdLst/>
              <a:ahLst/>
              <a:cxnLst/>
              <a:rect l="l" t="t" r="r" b="b"/>
              <a:pathLst>
                <a:path w="15" h="15" extrusionOk="0">
                  <a:moveTo>
                    <a:pt x="15" y="1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5147;p64">
              <a:extLst>
                <a:ext uri="{FF2B5EF4-FFF2-40B4-BE49-F238E27FC236}">
                  <a16:creationId xmlns:a16="http://schemas.microsoft.com/office/drawing/2014/main" id="{26B1C4CF-2576-869E-ED99-B57E22A9D148}"/>
                </a:ext>
              </a:extLst>
            </p:cNvPr>
            <p:cNvSpPr/>
            <p:nvPr/>
          </p:nvSpPr>
          <p:spPr>
            <a:xfrm>
              <a:off x="4187524" y="2641207"/>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5148;p64">
              <a:extLst>
                <a:ext uri="{FF2B5EF4-FFF2-40B4-BE49-F238E27FC236}">
                  <a16:creationId xmlns:a16="http://schemas.microsoft.com/office/drawing/2014/main" id="{352DA5F4-61CD-0DB1-1EF9-5B207084FDF2}"/>
                </a:ext>
              </a:extLst>
            </p:cNvPr>
            <p:cNvSpPr/>
            <p:nvPr/>
          </p:nvSpPr>
          <p:spPr>
            <a:xfrm>
              <a:off x="4190346" y="2641993"/>
              <a:ext cx="3934" cy="301"/>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5149;p64">
              <a:extLst>
                <a:ext uri="{FF2B5EF4-FFF2-40B4-BE49-F238E27FC236}">
                  <a16:creationId xmlns:a16="http://schemas.microsoft.com/office/drawing/2014/main" id="{66E83A6D-6390-9DE5-A577-0687CE140771}"/>
                </a:ext>
              </a:extLst>
            </p:cNvPr>
            <p:cNvSpPr/>
            <p:nvPr/>
          </p:nvSpPr>
          <p:spPr>
            <a:xfrm>
              <a:off x="4185405" y="2638846"/>
              <a:ext cx="505" cy="673"/>
            </a:xfrm>
            <a:custGeom>
              <a:avLst/>
              <a:gdLst/>
              <a:ahLst/>
              <a:cxnLst/>
              <a:rect l="l" t="t" r="r" b="b"/>
              <a:pathLst>
                <a:path w="15" h="18" extrusionOk="0">
                  <a:moveTo>
                    <a:pt x="1" y="0"/>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5150;p64">
              <a:extLst>
                <a:ext uri="{FF2B5EF4-FFF2-40B4-BE49-F238E27FC236}">
                  <a16:creationId xmlns:a16="http://schemas.microsoft.com/office/drawing/2014/main" id="{F606E6D8-3AE3-CDB8-34F8-5A241E4D818B}"/>
                </a:ext>
              </a:extLst>
            </p:cNvPr>
            <p:cNvSpPr/>
            <p:nvPr/>
          </p:nvSpPr>
          <p:spPr>
            <a:xfrm>
              <a:off x="4186818" y="2640531"/>
              <a:ext cx="639" cy="563"/>
            </a:xfrm>
            <a:custGeom>
              <a:avLst/>
              <a:gdLst/>
              <a:ahLst/>
              <a:cxnLst/>
              <a:rect l="l" t="t" r="r" b="b"/>
              <a:pathLst>
                <a:path w="19" h="15" extrusionOk="0">
                  <a:moveTo>
                    <a:pt x="1" y="1"/>
                  </a:moveTo>
                  <a:lnTo>
                    <a:pt x="18"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5151;p64">
              <a:extLst>
                <a:ext uri="{FF2B5EF4-FFF2-40B4-BE49-F238E27FC236}">
                  <a16:creationId xmlns:a16="http://schemas.microsoft.com/office/drawing/2014/main" id="{C9885AC1-3E82-15EB-7C6F-8752CFF6D5CF}"/>
                </a:ext>
              </a:extLst>
            </p:cNvPr>
            <p:cNvSpPr/>
            <p:nvPr/>
          </p:nvSpPr>
          <p:spPr>
            <a:xfrm>
              <a:off x="4193070" y="2641844"/>
              <a:ext cx="2723" cy="18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5152;p64">
              <a:extLst>
                <a:ext uri="{FF2B5EF4-FFF2-40B4-BE49-F238E27FC236}">
                  <a16:creationId xmlns:a16="http://schemas.microsoft.com/office/drawing/2014/main" id="{BC1B7C02-6B66-A374-2DF1-EC056E8C4D67}"/>
                </a:ext>
              </a:extLst>
            </p:cNvPr>
            <p:cNvSpPr/>
            <p:nvPr/>
          </p:nvSpPr>
          <p:spPr>
            <a:xfrm>
              <a:off x="4199759" y="2725863"/>
              <a:ext cx="270" cy="711"/>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5153;p64">
              <a:extLst>
                <a:ext uri="{FF2B5EF4-FFF2-40B4-BE49-F238E27FC236}">
                  <a16:creationId xmlns:a16="http://schemas.microsoft.com/office/drawing/2014/main" id="{758E8CAC-85CD-9BBF-9B57-3EF2B5DF8F8F}"/>
                </a:ext>
              </a:extLst>
            </p:cNvPr>
            <p:cNvSpPr/>
            <p:nvPr/>
          </p:nvSpPr>
          <p:spPr>
            <a:xfrm>
              <a:off x="4224131" y="2688756"/>
              <a:ext cx="505" cy="1235"/>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5154;p64">
              <a:extLst>
                <a:ext uri="{FF2B5EF4-FFF2-40B4-BE49-F238E27FC236}">
                  <a16:creationId xmlns:a16="http://schemas.microsoft.com/office/drawing/2014/main" id="{652674B5-5293-D33B-27FF-4987A86FA0DF}"/>
                </a:ext>
              </a:extLst>
            </p:cNvPr>
            <p:cNvSpPr/>
            <p:nvPr/>
          </p:nvSpPr>
          <p:spPr>
            <a:xfrm>
              <a:off x="4218954" y="2691379"/>
              <a:ext cx="604" cy="449"/>
            </a:xfrm>
            <a:custGeom>
              <a:avLst/>
              <a:gdLst/>
              <a:ahLst/>
              <a:cxnLst/>
              <a:rect l="l" t="t" r="r" b="b"/>
              <a:pathLst>
                <a:path w="18" h="12" extrusionOk="0">
                  <a:moveTo>
                    <a:pt x="0" y="1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5155;p64">
              <a:extLst>
                <a:ext uri="{FF2B5EF4-FFF2-40B4-BE49-F238E27FC236}">
                  <a16:creationId xmlns:a16="http://schemas.microsoft.com/office/drawing/2014/main" id="{475831BE-CF9F-61B0-DF4B-2571D783162C}"/>
                </a:ext>
              </a:extLst>
            </p:cNvPr>
            <p:cNvSpPr/>
            <p:nvPr/>
          </p:nvSpPr>
          <p:spPr>
            <a:xfrm>
              <a:off x="4213777" y="2730730"/>
              <a:ext cx="1243" cy="3819"/>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5156;p64">
              <a:extLst>
                <a:ext uri="{FF2B5EF4-FFF2-40B4-BE49-F238E27FC236}">
                  <a16:creationId xmlns:a16="http://schemas.microsoft.com/office/drawing/2014/main" id="{87DDFE9E-A60A-1B60-8951-209CD79DB4A4}"/>
                </a:ext>
              </a:extLst>
            </p:cNvPr>
            <p:cNvSpPr/>
            <p:nvPr/>
          </p:nvSpPr>
          <p:spPr>
            <a:xfrm>
              <a:off x="4218013" y="2691903"/>
              <a:ext cx="604" cy="449"/>
            </a:xfrm>
            <a:custGeom>
              <a:avLst/>
              <a:gdLst/>
              <a:ahLst/>
              <a:cxnLst/>
              <a:rect l="l" t="t" r="r" b="b"/>
              <a:pathLst>
                <a:path w="18" h="12" extrusionOk="0">
                  <a:moveTo>
                    <a:pt x="0" y="1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5157;p64">
              <a:extLst>
                <a:ext uri="{FF2B5EF4-FFF2-40B4-BE49-F238E27FC236}">
                  <a16:creationId xmlns:a16="http://schemas.microsoft.com/office/drawing/2014/main" id="{B5F7EA43-B774-C2CB-C1F2-098BA2EB5509}"/>
                </a:ext>
              </a:extLst>
            </p:cNvPr>
            <p:cNvSpPr/>
            <p:nvPr/>
          </p:nvSpPr>
          <p:spPr>
            <a:xfrm>
              <a:off x="4216364" y="2693213"/>
              <a:ext cx="604" cy="563"/>
            </a:xfrm>
            <a:custGeom>
              <a:avLst/>
              <a:gdLst/>
              <a:ahLst/>
              <a:cxnLst/>
              <a:rect l="l" t="t" r="r" b="b"/>
              <a:pathLst>
                <a:path w="18" h="15" extrusionOk="0">
                  <a:moveTo>
                    <a:pt x="0" y="15"/>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5158;p64">
              <a:extLst>
                <a:ext uri="{FF2B5EF4-FFF2-40B4-BE49-F238E27FC236}">
                  <a16:creationId xmlns:a16="http://schemas.microsoft.com/office/drawing/2014/main" id="{0FBF9133-EFF7-DA5C-EF96-A0285D550333}"/>
                </a:ext>
              </a:extLst>
            </p:cNvPr>
            <p:cNvSpPr/>
            <p:nvPr/>
          </p:nvSpPr>
          <p:spPr>
            <a:xfrm>
              <a:off x="4217171" y="2692576"/>
              <a:ext cx="639" cy="563"/>
            </a:xfrm>
            <a:custGeom>
              <a:avLst/>
              <a:gdLst/>
              <a:ahLst/>
              <a:cxnLst/>
              <a:rect l="l" t="t" r="r" b="b"/>
              <a:pathLst>
                <a:path w="19" h="15" extrusionOk="0">
                  <a:moveTo>
                    <a:pt x="1" y="1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5159;p64">
              <a:extLst>
                <a:ext uri="{FF2B5EF4-FFF2-40B4-BE49-F238E27FC236}">
                  <a16:creationId xmlns:a16="http://schemas.microsoft.com/office/drawing/2014/main" id="{B42F9C53-1216-B79C-F633-A13CAF9A53C6}"/>
                </a:ext>
              </a:extLst>
            </p:cNvPr>
            <p:cNvSpPr/>
            <p:nvPr/>
          </p:nvSpPr>
          <p:spPr>
            <a:xfrm>
              <a:off x="4219895" y="2690855"/>
              <a:ext cx="505" cy="449"/>
            </a:xfrm>
            <a:custGeom>
              <a:avLst/>
              <a:gdLst/>
              <a:ahLst/>
              <a:cxnLst/>
              <a:rect l="l" t="t" r="r" b="b"/>
              <a:pathLst>
                <a:path w="15" h="12" extrusionOk="0">
                  <a:moveTo>
                    <a:pt x="0" y="1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5160;p64">
              <a:extLst>
                <a:ext uri="{FF2B5EF4-FFF2-40B4-BE49-F238E27FC236}">
                  <a16:creationId xmlns:a16="http://schemas.microsoft.com/office/drawing/2014/main" id="{C4B49CDC-37B4-B81F-9259-F416D24F60D0}"/>
                </a:ext>
              </a:extLst>
            </p:cNvPr>
            <p:cNvSpPr/>
            <p:nvPr/>
          </p:nvSpPr>
          <p:spPr>
            <a:xfrm>
              <a:off x="4222583" y="2690066"/>
              <a:ext cx="639" cy="188"/>
            </a:xfrm>
            <a:custGeom>
              <a:avLst/>
              <a:gdLst/>
              <a:ahLst/>
              <a:cxnLst/>
              <a:rect l="l" t="t" r="r" b="b"/>
              <a:pathLst>
                <a:path w="19" h="5" extrusionOk="0">
                  <a:moveTo>
                    <a:pt x="1" y="4"/>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5161;p64">
              <a:extLst>
                <a:ext uri="{FF2B5EF4-FFF2-40B4-BE49-F238E27FC236}">
                  <a16:creationId xmlns:a16="http://schemas.microsoft.com/office/drawing/2014/main" id="{42FFCF43-3B17-105B-249F-3DBBBA5AD0A3}"/>
                </a:ext>
              </a:extLst>
            </p:cNvPr>
            <p:cNvSpPr/>
            <p:nvPr/>
          </p:nvSpPr>
          <p:spPr>
            <a:xfrm>
              <a:off x="4221776" y="2690328"/>
              <a:ext cx="505" cy="188"/>
            </a:xfrm>
            <a:custGeom>
              <a:avLst/>
              <a:gdLst/>
              <a:ahLst/>
              <a:cxnLst/>
              <a:rect l="l" t="t" r="r" b="b"/>
              <a:pathLst>
                <a:path w="15" h="5" extrusionOk="0">
                  <a:moveTo>
                    <a:pt x="0" y="4"/>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5162;p64">
              <a:extLst>
                <a:ext uri="{FF2B5EF4-FFF2-40B4-BE49-F238E27FC236}">
                  <a16:creationId xmlns:a16="http://schemas.microsoft.com/office/drawing/2014/main" id="{484C3B54-4131-FE0D-D587-04EC5DEE9FF9}"/>
                </a:ext>
              </a:extLst>
            </p:cNvPr>
            <p:cNvSpPr/>
            <p:nvPr/>
          </p:nvSpPr>
          <p:spPr>
            <a:xfrm>
              <a:off x="4220835" y="2690590"/>
              <a:ext cx="505" cy="188"/>
            </a:xfrm>
            <a:custGeom>
              <a:avLst/>
              <a:gdLst/>
              <a:ahLst/>
              <a:cxnLst/>
              <a:rect l="l" t="t" r="r" b="b"/>
              <a:pathLst>
                <a:path w="15" h="5" extrusionOk="0">
                  <a:moveTo>
                    <a:pt x="0" y="4"/>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5163;p64">
              <a:extLst>
                <a:ext uri="{FF2B5EF4-FFF2-40B4-BE49-F238E27FC236}">
                  <a16:creationId xmlns:a16="http://schemas.microsoft.com/office/drawing/2014/main" id="{D5AF9CDA-6947-D164-5596-B76849044576}"/>
                </a:ext>
              </a:extLst>
            </p:cNvPr>
            <p:cNvSpPr/>
            <p:nvPr/>
          </p:nvSpPr>
          <p:spPr>
            <a:xfrm>
              <a:off x="4215659" y="2694147"/>
              <a:ext cx="505" cy="563"/>
            </a:xfrm>
            <a:custGeom>
              <a:avLst/>
              <a:gdLst/>
              <a:ahLst/>
              <a:cxnLst/>
              <a:rect l="l" t="t" r="r" b="b"/>
              <a:pathLst>
                <a:path w="15" h="15" extrusionOk="0">
                  <a:moveTo>
                    <a:pt x="0" y="1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5164;p64">
              <a:extLst>
                <a:ext uri="{FF2B5EF4-FFF2-40B4-BE49-F238E27FC236}">
                  <a16:creationId xmlns:a16="http://schemas.microsoft.com/office/drawing/2014/main" id="{A9D76ABA-E98B-ECD3-A9EA-6C2C7FFC8F5F}"/>
                </a:ext>
              </a:extLst>
            </p:cNvPr>
            <p:cNvSpPr/>
            <p:nvPr/>
          </p:nvSpPr>
          <p:spPr>
            <a:xfrm>
              <a:off x="4213307" y="2697669"/>
              <a:ext cx="369" cy="825"/>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5165;p64">
              <a:extLst>
                <a:ext uri="{FF2B5EF4-FFF2-40B4-BE49-F238E27FC236}">
                  <a16:creationId xmlns:a16="http://schemas.microsoft.com/office/drawing/2014/main" id="{A9B2CA18-0F4D-1B1D-B14B-24D97EDF0284}"/>
                </a:ext>
              </a:extLst>
            </p:cNvPr>
            <p:cNvSpPr/>
            <p:nvPr/>
          </p:nvSpPr>
          <p:spPr>
            <a:xfrm>
              <a:off x="4213777" y="2696618"/>
              <a:ext cx="369" cy="711"/>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5166;p64">
              <a:extLst>
                <a:ext uri="{FF2B5EF4-FFF2-40B4-BE49-F238E27FC236}">
                  <a16:creationId xmlns:a16="http://schemas.microsoft.com/office/drawing/2014/main" id="{06C59801-FC05-073E-68CD-8CBF7CD164AD}"/>
                </a:ext>
              </a:extLst>
            </p:cNvPr>
            <p:cNvSpPr/>
            <p:nvPr/>
          </p:nvSpPr>
          <p:spPr>
            <a:xfrm>
              <a:off x="4212935" y="2698604"/>
              <a:ext cx="404" cy="825"/>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5167;p64">
              <a:extLst>
                <a:ext uri="{FF2B5EF4-FFF2-40B4-BE49-F238E27FC236}">
                  <a16:creationId xmlns:a16="http://schemas.microsoft.com/office/drawing/2014/main" id="{B9C08ADF-0497-7DDF-E12F-E76A20273F95}"/>
                </a:ext>
              </a:extLst>
            </p:cNvPr>
            <p:cNvSpPr/>
            <p:nvPr/>
          </p:nvSpPr>
          <p:spPr>
            <a:xfrm>
              <a:off x="4212700" y="2699652"/>
              <a:ext cx="270" cy="935"/>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5168;p64">
              <a:extLst>
                <a:ext uri="{FF2B5EF4-FFF2-40B4-BE49-F238E27FC236}">
                  <a16:creationId xmlns:a16="http://schemas.microsoft.com/office/drawing/2014/main" id="{26E533A6-FE3B-9CE4-5D71-B23A1403B472}"/>
                </a:ext>
              </a:extLst>
            </p:cNvPr>
            <p:cNvSpPr/>
            <p:nvPr/>
          </p:nvSpPr>
          <p:spPr>
            <a:xfrm>
              <a:off x="4199994" y="2727060"/>
              <a:ext cx="1344" cy="1610"/>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5169;p64">
              <a:extLst>
                <a:ext uri="{FF2B5EF4-FFF2-40B4-BE49-F238E27FC236}">
                  <a16:creationId xmlns:a16="http://schemas.microsoft.com/office/drawing/2014/main" id="{ACE65F48-4074-0707-8730-01A452D4F9D3}"/>
                </a:ext>
              </a:extLst>
            </p:cNvPr>
            <p:cNvSpPr/>
            <p:nvPr/>
          </p:nvSpPr>
          <p:spPr>
            <a:xfrm>
              <a:off x="4214953" y="2694933"/>
              <a:ext cx="505" cy="673"/>
            </a:xfrm>
            <a:custGeom>
              <a:avLst/>
              <a:gdLst/>
              <a:ahLst/>
              <a:cxnLst/>
              <a:rect l="l" t="t" r="r" b="b"/>
              <a:pathLst>
                <a:path w="15" h="18" extrusionOk="0">
                  <a:moveTo>
                    <a:pt x="0" y="18"/>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5170;p64">
              <a:extLst>
                <a:ext uri="{FF2B5EF4-FFF2-40B4-BE49-F238E27FC236}">
                  <a16:creationId xmlns:a16="http://schemas.microsoft.com/office/drawing/2014/main" id="{483E42E9-540D-6C9D-CE93-4E68D463E25F}"/>
                </a:ext>
              </a:extLst>
            </p:cNvPr>
            <p:cNvSpPr/>
            <p:nvPr/>
          </p:nvSpPr>
          <p:spPr>
            <a:xfrm>
              <a:off x="4214349" y="2695722"/>
              <a:ext cx="404" cy="825"/>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5171;p64">
              <a:extLst>
                <a:ext uri="{FF2B5EF4-FFF2-40B4-BE49-F238E27FC236}">
                  <a16:creationId xmlns:a16="http://schemas.microsoft.com/office/drawing/2014/main" id="{B8EF44C3-3853-0F4F-9D30-91CFE5380346}"/>
                </a:ext>
              </a:extLst>
            </p:cNvPr>
            <p:cNvSpPr/>
            <p:nvPr/>
          </p:nvSpPr>
          <p:spPr>
            <a:xfrm>
              <a:off x="4205642" y="2643416"/>
              <a:ext cx="2756" cy="1348"/>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5172;p64">
              <a:extLst>
                <a:ext uri="{FF2B5EF4-FFF2-40B4-BE49-F238E27FC236}">
                  <a16:creationId xmlns:a16="http://schemas.microsoft.com/office/drawing/2014/main" id="{E4B94A46-DBFC-AB6B-2DE6-9D15939B6B96}"/>
                </a:ext>
              </a:extLst>
            </p:cNvPr>
            <p:cNvSpPr/>
            <p:nvPr/>
          </p:nvSpPr>
          <p:spPr>
            <a:xfrm>
              <a:off x="4224601" y="2682880"/>
              <a:ext cx="740" cy="591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5173;p64">
              <a:extLst>
                <a:ext uri="{FF2B5EF4-FFF2-40B4-BE49-F238E27FC236}">
                  <a16:creationId xmlns:a16="http://schemas.microsoft.com/office/drawing/2014/main" id="{766F4047-5B7A-1620-CBF1-93A707FC765E}"/>
                </a:ext>
              </a:extLst>
            </p:cNvPr>
            <p:cNvSpPr/>
            <p:nvPr/>
          </p:nvSpPr>
          <p:spPr>
            <a:xfrm>
              <a:off x="4227525" y="2654311"/>
              <a:ext cx="4875" cy="172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5174;p64">
              <a:extLst>
                <a:ext uri="{FF2B5EF4-FFF2-40B4-BE49-F238E27FC236}">
                  <a16:creationId xmlns:a16="http://schemas.microsoft.com/office/drawing/2014/main" id="{0497FCCA-C657-6C31-C4C9-8E24A29E760F}"/>
                </a:ext>
              </a:extLst>
            </p:cNvPr>
            <p:cNvSpPr/>
            <p:nvPr/>
          </p:nvSpPr>
          <p:spPr>
            <a:xfrm>
              <a:off x="4204466" y="2643041"/>
              <a:ext cx="2520" cy="825"/>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5175;p64">
              <a:extLst>
                <a:ext uri="{FF2B5EF4-FFF2-40B4-BE49-F238E27FC236}">
                  <a16:creationId xmlns:a16="http://schemas.microsoft.com/office/drawing/2014/main" id="{D3420022-A6F3-6967-8201-DB2DE6CF020E}"/>
                </a:ext>
              </a:extLst>
            </p:cNvPr>
            <p:cNvSpPr/>
            <p:nvPr/>
          </p:nvSpPr>
          <p:spPr>
            <a:xfrm>
              <a:off x="4224366" y="2688119"/>
              <a:ext cx="369" cy="1462"/>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5840;p64">
              <a:extLst>
                <a:ext uri="{FF2B5EF4-FFF2-40B4-BE49-F238E27FC236}">
                  <a16:creationId xmlns:a16="http://schemas.microsoft.com/office/drawing/2014/main" id="{71FE4EAB-24D8-76A7-DAB3-404CB524DFF6}"/>
                </a:ext>
              </a:extLst>
            </p:cNvPr>
            <p:cNvSpPr/>
            <p:nvPr/>
          </p:nvSpPr>
          <p:spPr>
            <a:xfrm>
              <a:off x="3917563" y="2791532"/>
              <a:ext cx="227977" cy="181365"/>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4" name="Google Shape;5841;p64">
              <a:extLst>
                <a:ext uri="{FF2B5EF4-FFF2-40B4-BE49-F238E27FC236}">
                  <a16:creationId xmlns:a16="http://schemas.microsoft.com/office/drawing/2014/main" id="{7996AE01-E567-7A61-4B90-C2FE322457CA}"/>
                </a:ext>
              </a:extLst>
            </p:cNvPr>
            <p:cNvSpPr/>
            <p:nvPr/>
          </p:nvSpPr>
          <p:spPr>
            <a:xfrm>
              <a:off x="4134344" y="2887235"/>
              <a:ext cx="12270" cy="8463"/>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5842;p64">
              <a:extLst>
                <a:ext uri="{FF2B5EF4-FFF2-40B4-BE49-F238E27FC236}">
                  <a16:creationId xmlns:a16="http://schemas.microsoft.com/office/drawing/2014/main" id="{2018E2A5-D4F6-AC20-28B6-6DA53CE666F8}"/>
                </a:ext>
              </a:extLst>
            </p:cNvPr>
            <p:cNvSpPr/>
            <p:nvPr/>
          </p:nvSpPr>
          <p:spPr>
            <a:xfrm>
              <a:off x="3951447" y="2945680"/>
              <a:ext cx="168" cy="411"/>
            </a:xfrm>
            <a:custGeom>
              <a:avLst/>
              <a:gdLst/>
              <a:ahLst/>
              <a:cxnLst/>
              <a:rect l="l" t="t" r="r" b="b"/>
              <a:pathLst>
                <a:path w="5" h="11" extrusionOk="0">
                  <a:moveTo>
                    <a:pt x="4"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5843;p64">
              <a:extLst>
                <a:ext uri="{FF2B5EF4-FFF2-40B4-BE49-F238E27FC236}">
                  <a16:creationId xmlns:a16="http://schemas.microsoft.com/office/drawing/2014/main" id="{0BA8A60E-4AC3-9D4E-AD45-5753E1CF5695}"/>
                </a:ext>
              </a:extLst>
            </p:cNvPr>
            <p:cNvSpPr/>
            <p:nvPr/>
          </p:nvSpPr>
          <p:spPr>
            <a:xfrm>
              <a:off x="3952051" y="2947142"/>
              <a:ext cx="505" cy="1086"/>
            </a:xfrm>
            <a:custGeom>
              <a:avLst/>
              <a:gdLst/>
              <a:ahLst/>
              <a:cxnLst/>
              <a:rect l="l" t="t" r="r" b="b"/>
              <a:pathLst>
                <a:path w="15" h="29" extrusionOk="0">
                  <a:moveTo>
                    <a:pt x="14" y="28"/>
                  </a:moveTo>
                  <a:lnTo>
                    <a:pt x="14" y="2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5844;p64">
              <a:extLst>
                <a:ext uri="{FF2B5EF4-FFF2-40B4-BE49-F238E27FC236}">
                  <a16:creationId xmlns:a16="http://schemas.microsoft.com/office/drawing/2014/main" id="{6FA75508-5852-9824-9793-FCF4493D138C}"/>
                </a:ext>
              </a:extLst>
            </p:cNvPr>
            <p:cNvSpPr/>
            <p:nvPr/>
          </p:nvSpPr>
          <p:spPr>
            <a:xfrm>
              <a:off x="3951110" y="2944370"/>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5845;p64">
              <a:extLst>
                <a:ext uri="{FF2B5EF4-FFF2-40B4-BE49-F238E27FC236}">
                  <a16:creationId xmlns:a16="http://schemas.microsoft.com/office/drawing/2014/main" id="{B0AB34A9-2224-9A8A-650C-592A84CD1B0D}"/>
                </a:ext>
              </a:extLst>
            </p:cNvPr>
            <p:cNvSpPr/>
            <p:nvPr/>
          </p:nvSpPr>
          <p:spPr>
            <a:xfrm>
              <a:off x="3951110" y="2944745"/>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5846;p64">
              <a:extLst>
                <a:ext uri="{FF2B5EF4-FFF2-40B4-BE49-F238E27FC236}">
                  <a16:creationId xmlns:a16="http://schemas.microsoft.com/office/drawing/2014/main" id="{7A66B3E5-FBD1-E047-DBBA-89F1A1C7E03E}"/>
                </a:ext>
              </a:extLst>
            </p:cNvPr>
            <p:cNvSpPr/>
            <p:nvPr/>
          </p:nvSpPr>
          <p:spPr>
            <a:xfrm>
              <a:off x="3950976" y="2944108"/>
              <a:ext cx="35" cy="301"/>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5847;p64">
              <a:extLst>
                <a:ext uri="{FF2B5EF4-FFF2-40B4-BE49-F238E27FC236}">
                  <a16:creationId xmlns:a16="http://schemas.microsoft.com/office/drawing/2014/main" id="{F1021FDF-9062-7090-D76A-91968FC9EB37}"/>
                </a:ext>
              </a:extLst>
            </p:cNvPr>
            <p:cNvSpPr/>
            <p:nvPr/>
          </p:nvSpPr>
          <p:spPr>
            <a:xfrm>
              <a:off x="3926506" y="2831110"/>
              <a:ext cx="168" cy="188"/>
            </a:xfrm>
            <a:custGeom>
              <a:avLst/>
              <a:gdLst/>
              <a:ahLst/>
              <a:cxnLst/>
              <a:rect l="l" t="t" r="r" b="b"/>
              <a:pathLst>
                <a:path w="5" h="5" extrusionOk="0">
                  <a:moveTo>
                    <a:pt x="1" y="1"/>
                  </a:moveTo>
                  <a:lnTo>
                    <a:pt x="1" y="4"/>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5848;p64">
              <a:extLst>
                <a:ext uri="{FF2B5EF4-FFF2-40B4-BE49-F238E27FC236}">
                  <a16:creationId xmlns:a16="http://schemas.microsoft.com/office/drawing/2014/main" id="{C182E839-A2A4-BFB6-D310-19D107AC6E78}"/>
                </a:ext>
              </a:extLst>
            </p:cNvPr>
            <p:cNvSpPr/>
            <p:nvPr/>
          </p:nvSpPr>
          <p:spPr>
            <a:xfrm>
              <a:off x="3951682" y="2946353"/>
              <a:ext cx="404" cy="673"/>
            </a:xfrm>
            <a:custGeom>
              <a:avLst/>
              <a:gdLst/>
              <a:ahLst/>
              <a:cxnLst/>
              <a:rect l="l" t="t" r="r" b="b"/>
              <a:pathLst>
                <a:path w="12" h="18" extrusionOk="0">
                  <a:moveTo>
                    <a:pt x="11"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5849;p64">
              <a:extLst>
                <a:ext uri="{FF2B5EF4-FFF2-40B4-BE49-F238E27FC236}">
                  <a16:creationId xmlns:a16="http://schemas.microsoft.com/office/drawing/2014/main" id="{B8B8A1DE-8C88-A010-6718-DF43C29C2070}"/>
                </a:ext>
              </a:extLst>
            </p:cNvPr>
            <p:cNvSpPr/>
            <p:nvPr/>
          </p:nvSpPr>
          <p:spPr>
            <a:xfrm>
              <a:off x="3951211" y="2945156"/>
              <a:ext cx="168" cy="301"/>
            </a:xfrm>
            <a:custGeom>
              <a:avLst/>
              <a:gdLst/>
              <a:ahLst/>
              <a:cxnLst/>
              <a:rect l="l" t="t" r="r" b="b"/>
              <a:pathLst>
                <a:path w="5" h="8" extrusionOk="0">
                  <a:moveTo>
                    <a:pt x="4"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5850;p64">
              <a:extLst>
                <a:ext uri="{FF2B5EF4-FFF2-40B4-BE49-F238E27FC236}">
                  <a16:creationId xmlns:a16="http://schemas.microsoft.com/office/drawing/2014/main" id="{C971F750-B5C9-0651-FA36-083C352A218E}"/>
                </a:ext>
              </a:extLst>
            </p:cNvPr>
            <p:cNvSpPr/>
            <p:nvPr/>
          </p:nvSpPr>
          <p:spPr>
            <a:xfrm>
              <a:off x="3926741" y="2830586"/>
              <a:ext cx="505" cy="563"/>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4" name="Google Shape;5851;p64">
              <a:extLst>
                <a:ext uri="{FF2B5EF4-FFF2-40B4-BE49-F238E27FC236}">
                  <a16:creationId xmlns:a16="http://schemas.microsoft.com/office/drawing/2014/main" id="{3D0D1268-A596-2225-CFCD-4CC1E0186A76}"/>
                </a:ext>
              </a:extLst>
            </p:cNvPr>
            <p:cNvSpPr/>
            <p:nvPr/>
          </p:nvSpPr>
          <p:spPr>
            <a:xfrm>
              <a:off x="4055620" y="2803065"/>
              <a:ext cx="505" cy="301"/>
            </a:xfrm>
            <a:custGeom>
              <a:avLst/>
              <a:gdLst/>
              <a:ahLst/>
              <a:cxnLst/>
              <a:rect l="l" t="t" r="r" b="b"/>
              <a:pathLst>
                <a:path w="15" h="8" extrusionOk="0">
                  <a:moveTo>
                    <a:pt x="0" y="1"/>
                  </a:moveTo>
                  <a:lnTo>
                    <a:pt x="1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5852;p64">
              <a:extLst>
                <a:ext uri="{FF2B5EF4-FFF2-40B4-BE49-F238E27FC236}">
                  <a16:creationId xmlns:a16="http://schemas.microsoft.com/office/drawing/2014/main" id="{2A0965F9-BB62-3106-9B73-C681B1FD1ABC}"/>
                </a:ext>
              </a:extLst>
            </p:cNvPr>
            <p:cNvSpPr/>
            <p:nvPr/>
          </p:nvSpPr>
          <p:spPr>
            <a:xfrm>
              <a:off x="4129403" y="2824558"/>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5853;p64">
              <a:extLst>
                <a:ext uri="{FF2B5EF4-FFF2-40B4-BE49-F238E27FC236}">
                  <a16:creationId xmlns:a16="http://schemas.microsoft.com/office/drawing/2014/main" id="{3B62FDA4-1C67-020C-07B3-6B6D5FADE912}"/>
                </a:ext>
              </a:extLst>
            </p:cNvPr>
            <p:cNvSpPr/>
            <p:nvPr/>
          </p:nvSpPr>
          <p:spPr>
            <a:xfrm>
              <a:off x="4131287" y="2824820"/>
              <a:ext cx="604" cy="39"/>
            </a:xfrm>
            <a:custGeom>
              <a:avLst/>
              <a:gdLst/>
              <a:ahLst/>
              <a:cxnLst/>
              <a:rect l="l" t="t" r="r" b="b"/>
              <a:pathLst>
                <a:path w="18" h="1" extrusionOk="0">
                  <a:moveTo>
                    <a:pt x="0"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5854;p64">
              <a:extLst>
                <a:ext uri="{FF2B5EF4-FFF2-40B4-BE49-F238E27FC236}">
                  <a16:creationId xmlns:a16="http://schemas.microsoft.com/office/drawing/2014/main" id="{E1566627-C9F6-815C-E379-4B87D153660E}"/>
                </a:ext>
              </a:extLst>
            </p:cNvPr>
            <p:cNvSpPr/>
            <p:nvPr/>
          </p:nvSpPr>
          <p:spPr>
            <a:xfrm>
              <a:off x="4133740" y="2824969"/>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5855;p64">
              <a:extLst>
                <a:ext uri="{FF2B5EF4-FFF2-40B4-BE49-F238E27FC236}">
                  <a16:creationId xmlns:a16="http://schemas.microsoft.com/office/drawing/2014/main" id="{6E9D662B-0DA2-C7C2-DEBF-B54B7657A21B}"/>
                </a:ext>
              </a:extLst>
            </p:cNvPr>
            <p:cNvSpPr/>
            <p:nvPr/>
          </p:nvSpPr>
          <p:spPr>
            <a:xfrm>
              <a:off x="4136464" y="282508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5856;p64">
              <a:extLst>
                <a:ext uri="{FF2B5EF4-FFF2-40B4-BE49-F238E27FC236}">
                  <a16:creationId xmlns:a16="http://schemas.microsoft.com/office/drawing/2014/main" id="{08CED4AF-EF1C-60F0-F1BF-4CF7F6F19890}"/>
                </a:ext>
              </a:extLst>
            </p:cNvPr>
            <p:cNvSpPr/>
            <p:nvPr/>
          </p:nvSpPr>
          <p:spPr>
            <a:xfrm>
              <a:off x="4145035" y="282482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5857;p64">
              <a:extLst>
                <a:ext uri="{FF2B5EF4-FFF2-40B4-BE49-F238E27FC236}">
                  <a16:creationId xmlns:a16="http://schemas.microsoft.com/office/drawing/2014/main" id="{DC38BBE6-293C-D155-EBD9-B65B6BD9C8DC}"/>
                </a:ext>
              </a:extLst>
            </p:cNvPr>
            <p:cNvSpPr/>
            <p:nvPr/>
          </p:nvSpPr>
          <p:spPr>
            <a:xfrm>
              <a:off x="4326620" y="2711184"/>
              <a:ext cx="56742" cy="32162"/>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5858;p64">
              <a:extLst>
                <a:ext uri="{FF2B5EF4-FFF2-40B4-BE49-F238E27FC236}">
                  <a16:creationId xmlns:a16="http://schemas.microsoft.com/office/drawing/2014/main" id="{A63DFE04-ED07-EB85-8C68-AD6FAD1822ED}"/>
                </a:ext>
              </a:extLst>
            </p:cNvPr>
            <p:cNvSpPr/>
            <p:nvPr/>
          </p:nvSpPr>
          <p:spPr>
            <a:xfrm>
              <a:off x="4376876" y="2720882"/>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5859;p64">
              <a:extLst>
                <a:ext uri="{FF2B5EF4-FFF2-40B4-BE49-F238E27FC236}">
                  <a16:creationId xmlns:a16="http://schemas.microsoft.com/office/drawing/2014/main" id="{CBF017A7-9E7F-93BC-BD95-3BCF134D59F3}"/>
                </a:ext>
              </a:extLst>
            </p:cNvPr>
            <p:cNvSpPr/>
            <p:nvPr/>
          </p:nvSpPr>
          <p:spPr>
            <a:xfrm>
              <a:off x="4375799" y="2721406"/>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5860;p64">
              <a:extLst>
                <a:ext uri="{FF2B5EF4-FFF2-40B4-BE49-F238E27FC236}">
                  <a16:creationId xmlns:a16="http://schemas.microsoft.com/office/drawing/2014/main" id="{B107C54B-ED15-F82C-DF2A-FF67A14AE9E8}"/>
                </a:ext>
              </a:extLst>
            </p:cNvPr>
            <p:cNvSpPr/>
            <p:nvPr/>
          </p:nvSpPr>
          <p:spPr>
            <a:xfrm>
              <a:off x="4382860" y="2715527"/>
              <a:ext cx="505" cy="411"/>
            </a:xfrm>
            <a:custGeom>
              <a:avLst/>
              <a:gdLst/>
              <a:ahLst/>
              <a:cxnLst/>
              <a:rect l="l" t="t" r="r" b="b"/>
              <a:pathLst>
                <a:path w="15" h="11" extrusionOk="0">
                  <a:moveTo>
                    <a:pt x="1" y="11"/>
                  </a:moveTo>
                  <a:lnTo>
                    <a:pt x="15" y="0"/>
                  </a:ln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5861;p64">
              <a:extLst>
                <a:ext uri="{FF2B5EF4-FFF2-40B4-BE49-F238E27FC236}">
                  <a16:creationId xmlns:a16="http://schemas.microsoft.com/office/drawing/2014/main" id="{01BBDC48-FB6D-F506-0180-C3FE647079B4}"/>
                </a:ext>
              </a:extLst>
            </p:cNvPr>
            <p:cNvSpPr/>
            <p:nvPr/>
          </p:nvSpPr>
          <p:spPr>
            <a:xfrm>
              <a:off x="4381682" y="2716688"/>
              <a:ext cx="404" cy="449"/>
            </a:xfrm>
            <a:custGeom>
              <a:avLst/>
              <a:gdLst/>
              <a:ahLst/>
              <a:cxnLst/>
              <a:rect l="l" t="t" r="r" b="b"/>
              <a:pathLst>
                <a:path w="12" h="12" extrusionOk="0">
                  <a:moveTo>
                    <a:pt x="11"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5862;p64">
              <a:extLst>
                <a:ext uri="{FF2B5EF4-FFF2-40B4-BE49-F238E27FC236}">
                  <a16:creationId xmlns:a16="http://schemas.microsoft.com/office/drawing/2014/main" id="{8F6924E1-1E3D-2E57-3FA1-AB682E3580A1}"/>
                </a:ext>
              </a:extLst>
            </p:cNvPr>
            <p:cNvSpPr/>
            <p:nvPr/>
          </p:nvSpPr>
          <p:spPr>
            <a:xfrm>
              <a:off x="4342151" y="2742896"/>
              <a:ext cx="975" cy="188"/>
            </a:xfrm>
            <a:custGeom>
              <a:avLst/>
              <a:gdLst/>
              <a:ahLst/>
              <a:cxnLst/>
              <a:rect l="l" t="t" r="r" b="b"/>
              <a:pathLst>
                <a:path w="29" h="5" extrusionOk="0">
                  <a:moveTo>
                    <a:pt x="29"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5863;p64">
              <a:extLst>
                <a:ext uri="{FF2B5EF4-FFF2-40B4-BE49-F238E27FC236}">
                  <a16:creationId xmlns:a16="http://schemas.microsoft.com/office/drawing/2014/main" id="{70BD5B0B-D82A-76D2-7FCB-38F792AE831F}"/>
                </a:ext>
              </a:extLst>
            </p:cNvPr>
            <p:cNvSpPr/>
            <p:nvPr/>
          </p:nvSpPr>
          <p:spPr>
            <a:xfrm>
              <a:off x="4345815" y="2742259"/>
              <a:ext cx="839" cy="301"/>
            </a:xfrm>
            <a:custGeom>
              <a:avLst/>
              <a:gdLst/>
              <a:ahLst/>
              <a:cxnLst/>
              <a:rect l="l" t="t" r="r" b="b"/>
              <a:pathLst>
                <a:path w="25" h="8" extrusionOk="0">
                  <a:moveTo>
                    <a:pt x="25"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5864;p64">
              <a:extLst>
                <a:ext uri="{FF2B5EF4-FFF2-40B4-BE49-F238E27FC236}">
                  <a16:creationId xmlns:a16="http://schemas.microsoft.com/office/drawing/2014/main" id="{8BEC1DB8-0405-C101-A35C-E1889FF59F47}"/>
                </a:ext>
              </a:extLst>
            </p:cNvPr>
            <p:cNvSpPr/>
            <p:nvPr/>
          </p:nvSpPr>
          <p:spPr>
            <a:xfrm>
              <a:off x="4344035" y="2742635"/>
              <a:ext cx="975" cy="188"/>
            </a:xfrm>
            <a:custGeom>
              <a:avLst/>
              <a:gdLst/>
              <a:ahLst/>
              <a:cxnLst/>
              <a:rect l="l" t="t" r="r" b="b"/>
              <a:pathLst>
                <a:path w="29" h="5" extrusionOk="0">
                  <a:moveTo>
                    <a:pt x="29"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5865;p64">
              <a:extLst>
                <a:ext uri="{FF2B5EF4-FFF2-40B4-BE49-F238E27FC236}">
                  <a16:creationId xmlns:a16="http://schemas.microsoft.com/office/drawing/2014/main" id="{6566DBB8-ECF0-105C-A2A2-F02B39E5886F}"/>
                </a:ext>
              </a:extLst>
            </p:cNvPr>
            <p:cNvSpPr/>
            <p:nvPr/>
          </p:nvSpPr>
          <p:spPr>
            <a:xfrm>
              <a:off x="4340975" y="274331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5866;p64">
              <a:extLst>
                <a:ext uri="{FF2B5EF4-FFF2-40B4-BE49-F238E27FC236}">
                  <a16:creationId xmlns:a16="http://schemas.microsoft.com/office/drawing/2014/main" id="{E90B8E49-1719-5421-92B1-510184FDEC5B}"/>
                </a:ext>
              </a:extLst>
            </p:cNvPr>
            <p:cNvSpPr/>
            <p:nvPr/>
          </p:nvSpPr>
          <p:spPr>
            <a:xfrm>
              <a:off x="4350757" y="2741063"/>
              <a:ext cx="740" cy="301"/>
            </a:xfrm>
            <a:custGeom>
              <a:avLst/>
              <a:gdLst/>
              <a:ahLst/>
              <a:cxnLst/>
              <a:rect l="l" t="t" r="r" b="b"/>
              <a:pathLst>
                <a:path w="22" h="8" extrusionOk="0">
                  <a:moveTo>
                    <a:pt x="2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5867;p64">
              <a:extLst>
                <a:ext uri="{FF2B5EF4-FFF2-40B4-BE49-F238E27FC236}">
                  <a16:creationId xmlns:a16="http://schemas.microsoft.com/office/drawing/2014/main" id="{D9553D00-836A-9193-6D59-BEA64DF4FF2C}"/>
                </a:ext>
              </a:extLst>
            </p:cNvPr>
            <p:cNvSpPr/>
            <p:nvPr/>
          </p:nvSpPr>
          <p:spPr>
            <a:xfrm>
              <a:off x="4347328" y="2741997"/>
              <a:ext cx="740" cy="149"/>
            </a:xfrm>
            <a:custGeom>
              <a:avLst/>
              <a:gdLst/>
              <a:ahLst/>
              <a:cxnLst/>
              <a:rect l="l" t="t" r="r" b="b"/>
              <a:pathLst>
                <a:path w="22" h="4" extrusionOk="0">
                  <a:moveTo>
                    <a:pt x="22"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5868;p64">
              <a:extLst>
                <a:ext uri="{FF2B5EF4-FFF2-40B4-BE49-F238E27FC236}">
                  <a16:creationId xmlns:a16="http://schemas.microsoft.com/office/drawing/2014/main" id="{B121EABD-8E48-751E-4684-1EFC1726C084}"/>
                </a:ext>
              </a:extLst>
            </p:cNvPr>
            <p:cNvSpPr/>
            <p:nvPr/>
          </p:nvSpPr>
          <p:spPr>
            <a:xfrm>
              <a:off x="4348739" y="2741736"/>
              <a:ext cx="639" cy="149"/>
            </a:xfrm>
            <a:custGeom>
              <a:avLst/>
              <a:gdLst/>
              <a:ahLst/>
              <a:cxnLst/>
              <a:rect l="l" t="t" r="r" b="b"/>
              <a:pathLst>
                <a:path w="19" h="4" extrusionOk="0">
                  <a:moveTo>
                    <a:pt x="18"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5869;p64">
              <a:extLst>
                <a:ext uri="{FF2B5EF4-FFF2-40B4-BE49-F238E27FC236}">
                  <a16:creationId xmlns:a16="http://schemas.microsoft.com/office/drawing/2014/main" id="{9BD0C8B1-08A2-1621-36BD-8D95E149C940}"/>
                </a:ext>
              </a:extLst>
            </p:cNvPr>
            <p:cNvSpPr/>
            <p:nvPr/>
          </p:nvSpPr>
          <p:spPr>
            <a:xfrm>
              <a:off x="4349816" y="2741325"/>
              <a:ext cx="604" cy="301"/>
            </a:xfrm>
            <a:custGeom>
              <a:avLst/>
              <a:gdLst/>
              <a:ahLst/>
              <a:cxnLst/>
              <a:rect l="l" t="t" r="r" b="b"/>
              <a:pathLst>
                <a:path w="18" h="8" extrusionOk="0">
                  <a:moveTo>
                    <a:pt x="18"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5870;p64">
              <a:extLst>
                <a:ext uri="{FF2B5EF4-FFF2-40B4-BE49-F238E27FC236}">
                  <a16:creationId xmlns:a16="http://schemas.microsoft.com/office/drawing/2014/main" id="{709BFC58-B290-8C02-D83F-F66A8B5E40C6}"/>
                </a:ext>
              </a:extLst>
            </p:cNvPr>
            <p:cNvSpPr/>
            <p:nvPr/>
          </p:nvSpPr>
          <p:spPr>
            <a:xfrm>
              <a:off x="4374994" y="2721930"/>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5871;p64">
              <a:extLst>
                <a:ext uri="{FF2B5EF4-FFF2-40B4-BE49-F238E27FC236}">
                  <a16:creationId xmlns:a16="http://schemas.microsoft.com/office/drawing/2014/main" id="{8E6E78BF-1767-93CD-EEF8-46B73FBEC5BB}"/>
                </a:ext>
              </a:extLst>
            </p:cNvPr>
            <p:cNvSpPr/>
            <p:nvPr/>
          </p:nvSpPr>
          <p:spPr>
            <a:xfrm>
              <a:off x="4327328" y="2717212"/>
              <a:ext cx="2520" cy="301"/>
            </a:xfrm>
            <a:custGeom>
              <a:avLst/>
              <a:gdLst/>
              <a:ahLst/>
              <a:cxnLst/>
              <a:rect l="l" t="t" r="r" b="b"/>
              <a:pathLst>
                <a:path w="75" h="8" extrusionOk="0">
                  <a:moveTo>
                    <a:pt x="1" y="1"/>
                  </a:moveTo>
                  <a:lnTo>
                    <a:pt x="74" y="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5872;p64">
              <a:extLst>
                <a:ext uri="{FF2B5EF4-FFF2-40B4-BE49-F238E27FC236}">
                  <a16:creationId xmlns:a16="http://schemas.microsoft.com/office/drawing/2014/main" id="{600D81AF-110A-AC1D-10B9-CA512902B1B6}"/>
                </a:ext>
              </a:extLst>
            </p:cNvPr>
            <p:cNvSpPr/>
            <p:nvPr/>
          </p:nvSpPr>
          <p:spPr>
            <a:xfrm>
              <a:off x="4380404" y="2711184"/>
              <a:ext cx="740" cy="411"/>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5873;p64">
              <a:extLst>
                <a:ext uri="{FF2B5EF4-FFF2-40B4-BE49-F238E27FC236}">
                  <a16:creationId xmlns:a16="http://schemas.microsoft.com/office/drawing/2014/main" id="{ADD4EA6F-DCDE-0878-EC89-7D1905E0BF33}"/>
                </a:ext>
              </a:extLst>
            </p:cNvPr>
            <p:cNvSpPr/>
            <p:nvPr/>
          </p:nvSpPr>
          <p:spPr>
            <a:xfrm>
              <a:off x="4330151" y="2717474"/>
              <a:ext cx="2387" cy="188"/>
            </a:xfrm>
            <a:custGeom>
              <a:avLst/>
              <a:gdLst/>
              <a:ahLst/>
              <a:cxnLst/>
              <a:rect l="l" t="t" r="r" b="b"/>
              <a:pathLst>
                <a:path w="71" h="5" extrusionOk="0">
                  <a:moveTo>
                    <a:pt x="7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5874;p64">
              <a:extLst>
                <a:ext uri="{FF2B5EF4-FFF2-40B4-BE49-F238E27FC236}">
                  <a16:creationId xmlns:a16="http://schemas.microsoft.com/office/drawing/2014/main" id="{A4C93B18-759E-D19E-CB64-637317BE9F1B}"/>
                </a:ext>
              </a:extLst>
            </p:cNvPr>
            <p:cNvSpPr/>
            <p:nvPr/>
          </p:nvSpPr>
          <p:spPr>
            <a:xfrm>
              <a:off x="4381112" y="2711446"/>
              <a:ext cx="1783" cy="3182"/>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5875;p64">
              <a:extLst>
                <a:ext uri="{FF2B5EF4-FFF2-40B4-BE49-F238E27FC236}">
                  <a16:creationId xmlns:a16="http://schemas.microsoft.com/office/drawing/2014/main" id="{C34C947D-6408-4C38-8C01-0EF0D84D34D6}"/>
                </a:ext>
              </a:extLst>
            </p:cNvPr>
            <p:cNvSpPr/>
            <p:nvPr/>
          </p:nvSpPr>
          <p:spPr>
            <a:xfrm>
              <a:off x="4382994" y="2714854"/>
              <a:ext cx="369" cy="711"/>
            </a:xfrm>
            <a:custGeom>
              <a:avLst/>
              <a:gdLst/>
              <a:ahLst/>
              <a:cxnLst/>
              <a:rect l="l" t="t" r="r" b="b"/>
              <a:pathLst>
                <a:path w="11" h="19" extrusionOk="0">
                  <a:moveTo>
                    <a:pt x="11" y="18"/>
                  </a:moveTo>
                  <a:lnTo>
                    <a:pt x="11" y="18"/>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5876;p64">
              <a:extLst>
                <a:ext uri="{FF2B5EF4-FFF2-40B4-BE49-F238E27FC236}">
                  <a16:creationId xmlns:a16="http://schemas.microsoft.com/office/drawing/2014/main" id="{56D2F986-12A8-6197-42EB-9064106F5298}"/>
                </a:ext>
              </a:extLst>
            </p:cNvPr>
            <p:cNvSpPr/>
            <p:nvPr/>
          </p:nvSpPr>
          <p:spPr>
            <a:xfrm>
              <a:off x="4380976" y="2711184"/>
              <a:ext cx="270" cy="301"/>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5877;p64">
              <a:extLst>
                <a:ext uri="{FF2B5EF4-FFF2-40B4-BE49-F238E27FC236}">
                  <a16:creationId xmlns:a16="http://schemas.microsoft.com/office/drawing/2014/main" id="{C91355AB-4CF2-85A2-B7CE-109EEE5831CE}"/>
                </a:ext>
              </a:extLst>
            </p:cNvPr>
            <p:cNvSpPr/>
            <p:nvPr/>
          </p:nvSpPr>
          <p:spPr>
            <a:xfrm>
              <a:off x="4454056" y="2839758"/>
              <a:ext cx="111836" cy="120524"/>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5878;p64">
              <a:extLst>
                <a:ext uri="{FF2B5EF4-FFF2-40B4-BE49-F238E27FC236}">
                  <a16:creationId xmlns:a16="http://schemas.microsoft.com/office/drawing/2014/main" id="{F45459C2-B870-FD59-A599-627041819E4F}"/>
                </a:ext>
              </a:extLst>
            </p:cNvPr>
            <p:cNvSpPr/>
            <p:nvPr/>
          </p:nvSpPr>
          <p:spPr>
            <a:xfrm>
              <a:off x="4512915" y="2987803"/>
              <a:ext cx="42524" cy="9809"/>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5879;p64">
              <a:extLst>
                <a:ext uri="{FF2B5EF4-FFF2-40B4-BE49-F238E27FC236}">
                  <a16:creationId xmlns:a16="http://schemas.microsoft.com/office/drawing/2014/main" id="{E619CD42-3AD2-0CF5-5A75-01AF7CB6CBB0}"/>
                </a:ext>
              </a:extLst>
            </p:cNvPr>
            <p:cNvSpPr/>
            <p:nvPr/>
          </p:nvSpPr>
          <p:spPr>
            <a:xfrm>
              <a:off x="4559034" y="2857580"/>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5880;p64">
              <a:extLst>
                <a:ext uri="{FF2B5EF4-FFF2-40B4-BE49-F238E27FC236}">
                  <a16:creationId xmlns:a16="http://schemas.microsoft.com/office/drawing/2014/main" id="{9A7D1635-A294-4099-82A4-997495911AA3}"/>
                </a:ext>
              </a:extLst>
            </p:cNvPr>
            <p:cNvSpPr/>
            <p:nvPr/>
          </p:nvSpPr>
          <p:spPr>
            <a:xfrm>
              <a:off x="4565624" y="2844625"/>
              <a:ext cx="168" cy="1348"/>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5881;p64">
              <a:extLst>
                <a:ext uri="{FF2B5EF4-FFF2-40B4-BE49-F238E27FC236}">
                  <a16:creationId xmlns:a16="http://schemas.microsoft.com/office/drawing/2014/main" id="{142D03DD-B778-13C3-2E4A-25A54DCC2173}"/>
                </a:ext>
              </a:extLst>
            </p:cNvPr>
            <p:cNvSpPr/>
            <p:nvPr/>
          </p:nvSpPr>
          <p:spPr>
            <a:xfrm>
              <a:off x="4560212" y="2855484"/>
              <a:ext cx="168" cy="825"/>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5882;p64">
              <a:extLst>
                <a:ext uri="{FF2B5EF4-FFF2-40B4-BE49-F238E27FC236}">
                  <a16:creationId xmlns:a16="http://schemas.microsoft.com/office/drawing/2014/main" id="{4D7C198B-8485-DBBB-ABB8-9F9C51E3E02C}"/>
                </a:ext>
              </a:extLst>
            </p:cNvPr>
            <p:cNvSpPr/>
            <p:nvPr/>
          </p:nvSpPr>
          <p:spPr>
            <a:xfrm>
              <a:off x="4564916" y="2841332"/>
              <a:ext cx="270" cy="1086"/>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5883;p64">
              <a:extLst>
                <a:ext uri="{FF2B5EF4-FFF2-40B4-BE49-F238E27FC236}">
                  <a16:creationId xmlns:a16="http://schemas.microsoft.com/office/drawing/2014/main" id="{A96A0F30-06B2-5C6F-BBAB-124735CC84F4}"/>
                </a:ext>
              </a:extLst>
            </p:cNvPr>
            <p:cNvSpPr/>
            <p:nvPr/>
          </p:nvSpPr>
          <p:spPr>
            <a:xfrm>
              <a:off x="4564916" y="2840695"/>
              <a:ext cx="35" cy="301"/>
            </a:xfrm>
            <a:custGeom>
              <a:avLst/>
              <a:gdLst/>
              <a:ahLst/>
              <a:cxnLst/>
              <a:rect l="l" t="t" r="r" b="b"/>
              <a:pathLst>
                <a:path w="1" h="8" extrusionOk="0">
                  <a:moveTo>
                    <a:pt x="1" y="7"/>
                  </a:moveTo>
                  <a:lnTo>
                    <a:pt x="1" y="0"/>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5884;p64">
              <a:extLst>
                <a:ext uri="{FF2B5EF4-FFF2-40B4-BE49-F238E27FC236}">
                  <a16:creationId xmlns:a16="http://schemas.microsoft.com/office/drawing/2014/main" id="{0572BD6A-7183-5BA1-432C-5BD7064DBB80}"/>
                </a:ext>
              </a:extLst>
            </p:cNvPr>
            <p:cNvSpPr/>
            <p:nvPr/>
          </p:nvSpPr>
          <p:spPr>
            <a:xfrm>
              <a:off x="4559739" y="2856681"/>
              <a:ext cx="270" cy="411"/>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5885;p64">
              <a:extLst>
                <a:ext uri="{FF2B5EF4-FFF2-40B4-BE49-F238E27FC236}">
                  <a16:creationId xmlns:a16="http://schemas.microsoft.com/office/drawing/2014/main" id="{DF83F69E-EC45-3A21-A32F-8AB9BE73B4C5}"/>
                </a:ext>
              </a:extLst>
            </p:cNvPr>
            <p:cNvSpPr/>
            <p:nvPr/>
          </p:nvSpPr>
          <p:spPr>
            <a:xfrm>
              <a:off x="4557991" y="2858890"/>
              <a:ext cx="369" cy="449"/>
            </a:xfrm>
            <a:custGeom>
              <a:avLst/>
              <a:gdLst/>
              <a:ahLst/>
              <a:cxnLst/>
              <a:rect l="l" t="t" r="r" b="b"/>
              <a:pathLst>
                <a:path w="11" h="12" extrusionOk="0">
                  <a:moveTo>
                    <a:pt x="0" y="1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5886;p64">
              <a:extLst>
                <a:ext uri="{FF2B5EF4-FFF2-40B4-BE49-F238E27FC236}">
                  <a16:creationId xmlns:a16="http://schemas.microsoft.com/office/drawing/2014/main" id="{7B1C572C-3ED0-A26E-B79F-B566B090AE15}"/>
                </a:ext>
              </a:extLst>
            </p:cNvPr>
            <p:cNvSpPr/>
            <p:nvPr/>
          </p:nvSpPr>
          <p:spPr>
            <a:xfrm>
              <a:off x="4565386" y="2843166"/>
              <a:ext cx="168" cy="97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5887;p64">
              <a:extLst>
                <a:ext uri="{FF2B5EF4-FFF2-40B4-BE49-F238E27FC236}">
                  <a16:creationId xmlns:a16="http://schemas.microsoft.com/office/drawing/2014/main" id="{03874414-20E3-8134-78A5-EFBE1759EE26}"/>
                </a:ext>
              </a:extLst>
            </p:cNvPr>
            <p:cNvSpPr/>
            <p:nvPr/>
          </p:nvSpPr>
          <p:spPr>
            <a:xfrm>
              <a:off x="4454056" y="2882779"/>
              <a:ext cx="3461" cy="7225"/>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5888;p64">
              <a:extLst>
                <a:ext uri="{FF2B5EF4-FFF2-40B4-BE49-F238E27FC236}">
                  <a16:creationId xmlns:a16="http://schemas.microsoft.com/office/drawing/2014/main" id="{676EDBE7-6338-C914-5988-D74B7134FE46}"/>
                </a:ext>
              </a:extLst>
            </p:cNvPr>
            <p:cNvSpPr/>
            <p:nvPr/>
          </p:nvSpPr>
          <p:spPr>
            <a:xfrm>
              <a:off x="4460040" y="2880945"/>
              <a:ext cx="168" cy="336"/>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5889;p64">
              <a:extLst>
                <a:ext uri="{FF2B5EF4-FFF2-40B4-BE49-F238E27FC236}">
                  <a16:creationId xmlns:a16="http://schemas.microsoft.com/office/drawing/2014/main" id="{A8E2F99E-6543-DCC1-7943-DB801D5CBE9B}"/>
                </a:ext>
              </a:extLst>
            </p:cNvPr>
            <p:cNvSpPr/>
            <p:nvPr/>
          </p:nvSpPr>
          <p:spPr>
            <a:xfrm>
              <a:off x="4461013" y="2879335"/>
              <a:ext cx="201" cy="336"/>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5890;p64">
              <a:extLst>
                <a:ext uri="{FF2B5EF4-FFF2-40B4-BE49-F238E27FC236}">
                  <a16:creationId xmlns:a16="http://schemas.microsoft.com/office/drawing/2014/main" id="{353CF376-DE10-5A77-6E73-5428B2B9D3EF}"/>
                </a:ext>
              </a:extLst>
            </p:cNvPr>
            <p:cNvSpPr/>
            <p:nvPr/>
          </p:nvSpPr>
          <p:spPr>
            <a:xfrm>
              <a:off x="4461248" y="2878698"/>
              <a:ext cx="35" cy="301"/>
            </a:xfrm>
            <a:custGeom>
              <a:avLst/>
              <a:gdLst/>
              <a:ahLst/>
              <a:cxnLst/>
              <a:rect l="l" t="t" r="r" b="b"/>
              <a:pathLst>
                <a:path w="1" h="8" extrusionOk="0">
                  <a:moveTo>
                    <a:pt x="0"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5891;p64">
              <a:extLst>
                <a:ext uri="{FF2B5EF4-FFF2-40B4-BE49-F238E27FC236}">
                  <a16:creationId xmlns:a16="http://schemas.microsoft.com/office/drawing/2014/main" id="{8ADB6BAA-D70C-E649-FB88-B7CB02365319}"/>
                </a:ext>
              </a:extLst>
            </p:cNvPr>
            <p:cNvSpPr/>
            <p:nvPr/>
          </p:nvSpPr>
          <p:spPr>
            <a:xfrm>
              <a:off x="4460542" y="2880121"/>
              <a:ext cx="270" cy="336"/>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5892;p64">
              <a:extLst>
                <a:ext uri="{FF2B5EF4-FFF2-40B4-BE49-F238E27FC236}">
                  <a16:creationId xmlns:a16="http://schemas.microsoft.com/office/drawing/2014/main" id="{64BA5371-AA36-B43D-2C66-79FC92773156}"/>
                </a:ext>
              </a:extLst>
            </p:cNvPr>
            <p:cNvSpPr/>
            <p:nvPr/>
          </p:nvSpPr>
          <p:spPr>
            <a:xfrm>
              <a:off x="4463704" y="2872819"/>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5893;p64">
              <a:extLst>
                <a:ext uri="{FF2B5EF4-FFF2-40B4-BE49-F238E27FC236}">
                  <a16:creationId xmlns:a16="http://schemas.microsoft.com/office/drawing/2014/main" id="{B477DA8F-EBB1-ABE6-EC09-DF05B744C259}"/>
                </a:ext>
              </a:extLst>
            </p:cNvPr>
            <p:cNvSpPr/>
            <p:nvPr/>
          </p:nvSpPr>
          <p:spPr>
            <a:xfrm>
              <a:off x="4459233" y="2881693"/>
              <a:ext cx="404" cy="18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5894;p64">
              <a:extLst>
                <a:ext uri="{FF2B5EF4-FFF2-40B4-BE49-F238E27FC236}">
                  <a16:creationId xmlns:a16="http://schemas.microsoft.com/office/drawing/2014/main" id="{0D1D9E14-132B-F763-5613-787B7FB62AEC}"/>
                </a:ext>
              </a:extLst>
            </p:cNvPr>
            <p:cNvSpPr/>
            <p:nvPr/>
          </p:nvSpPr>
          <p:spPr>
            <a:xfrm>
              <a:off x="4458292" y="2882365"/>
              <a:ext cx="270" cy="188"/>
            </a:xfrm>
            <a:custGeom>
              <a:avLst/>
              <a:gdLst/>
              <a:ahLst/>
              <a:cxnLst/>
              <a:rect l="l" t="t" r="r" b="b"/>
              <a:pathLst>
                <a:path w="8" h="5" extrusionOk="0">
                  <a:moveTo>
                    <a:pt x="1" y="4"/>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5895;p64">
              <a:extLst>
                <a:ext uri="{FF2B5EF4-FFF2-40B4-BE49-F238E27FC236}">
                  <a16:creationId xmlns:a16="http://schemas.microsoft.com/office/drawing/2014/main" id="{16D13D6E-2037-0B91-6D9E-3F2B15DDAAAA}"/>
                </a:ext>
              </a:extLst>
            </p:cNvPr>
            <p:cNvSpPr/>
            <p:nvPr/>
          </p:nvSpPr>
          <p:spPr>
            <a:xfrm>
              <a:off x="4469148" y="2862709"/>
              <a:ext cx="270" cy="825"/>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5896;p64">
              <a:extLst>
                <a:ext uri="{FF2B5EF4-FFF2-40B4-BE49-F238E27FC236}">
                  <a16:creationId xmlns:a16="http://schemas.microsoft.com/office/drawing/2014/main" id="{2F1A842A-C48C-8F42-EAFC-FAD4A1D131DE}"/>
                </a:ext>
              </a:extLst>
            </p:cNvPr>
            <p:cNvSpPr/>
            <p:nvPr/>
          </p:nvSpPr>
          <p:spPr>
            <a:xfrm>
              <a:off x="4468544" y="2864019"/>
              <a:ext cx="404" cy="1086"/>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5897;p64">
              <a:extLst>
                <a:ext uri="{FF2B5EF4-FFF2-40B4-BE49-F238E27FC236}">
                  <a16:creationId xmlns:a16="http://schemas.microsoft.com/office/drawing/2014/main" id="{65643D99-547C-DB05-400F-C0DC24916ADF}"/>
                </a:ext>
              </a:extLst>
            </p:cNvPr>
            <p:cNvSpPr/>
            <p:nvPr/>
          </p:nvSpPr>
          <p:spPr>
            <a:xfrm>
              <a:off x="4467737" y="2865481"/>
              <a:ext cx="505" cy="1197"/>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5898;p64">
              <a:extLst>
                <a:ext uri="{FF2B5EF4-FFF2-40B4-BE49-F238E27FC236}">
                  <a16:creationId xmlns:a16="http://schemas.microsoft.com/office/drawing/2014/main" id="{DC6B50AF-3179-C0A2-E118-88DC8B27E37A}"/>
                </a:ext>
              </a:extLst>
            </p:cNvPr>
            <p:cNvSpPr/>
            <p:nvPr/>
          </p:nvSpPr>
          <p:spPr>
            <a:xfrm>
              <a:off x="4465853" y="2869151"/>
              <a:ext cx="604" cy="935"/>
            </a:xfrm>
            <a:custGeom>
              <a:avLst/>
              <a:gdLst/>
              <a:ahLst/>
              <a:cxnLst/>
              <a:rect l="l" t="t" r="r" b="b"/>
              <a:pathLst>
                <a:path w="18" h="25" extrusionOk="0">
                  <a:moveTo>
                    <a:pt x="0" y="25"/>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5899;p64">
              <a:extLst>
                <a:ext uri="{FF2B5EF4-FFF2-40B4-BE49-F238E27FC236}">
                  <a16:creationId xmlns:a16="http://schemas.microsoft.com/office/drawing/2014/main" id="{C045DF52-E24E-D43A-737B-22E99D3436B5}"/>
                </a:ext>
              </a:extLst>
            </p:cNvPr>
            <p:cNvSpPr/>
            <p:nvPr/>
          </p:nvSpPr>
          <p:spPr>
            <a:xfrm>
              <a:off x="4466796" y="2867279"/>
              <a:ext cx="604" cy="1086"/>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5900;p64">
              <a:extLst>
                <a:ext uri="{FF2B5EF4-FFF2-40B4-BE49-F238E27FC236}">
                  <a16:creationId xmlns:a16="http://schemas.microsoft.com/office/drawing/2014/main" id="{41F353AD-565D-1868-44A5-234ABA38A8B9}"/>
                </a:ext>
              </a:extLst>
            </p:cNvPr>
            <p:cNvSpPr/>
            <p:nvPr/>
          </p:nvSpPr>
          <p:spPr>
            <a:xfrm>
              <a:off x="4464778" y="2870985"/>
              <a:ext cx="369" cy="825"/>
            </a:xfrm>
            <a:custGeom>
              <a:avLst/>
              <a:gdLst/>
              <a:ahLst/>
              <a:cxnLst/>
              <a:rect l="l" t="t" r="r" b="b"/>
              <a:pathLst>
                <a:path w="11" h="22" extrusionOk="0">
                  <a:moveTo>
                    <a:pt x="1" y="21"/>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5901;p64">
              <a:extLst>
                <a:ext uri="{FF2B5EF4-FFF2-40B4-BE49-F238E27FC236}">
                  <a16:creationId xmlns:a16="http://schemas.microsoft.com/office/drawing/2014/main" id="{28F0345F-B03A-51F5-F7D4-E1A73FE05CB0}"/>
                </a:ext>
              </a:extLst>
            </p:cNvPr>
            <p:cNvSpPr/>
            <p:nvPr/>
          </p:nvSpPr>
          <p:spPr>
            <a:xfrm>
              <a:off x="4527604" y="2845524"/>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5902;p64">
              <a:extLst>
                <a:ext uri="{FF2B5EF4-FFF2-40B4-BE49-F238E27FC236}">
                  <a16:creationId xmlns:a16="http://schemas.microsoft.com/office/drawing/2014/main" id="{067A8343-0BB6-A4CB-1E96-F7DBED6528E0}"/>
                </a:ext>
              </a:extLst>
            </p:cNvPr>
            <p:cNvSpPr/>
            <p:nvPr/>
          </p:nvSpPr>
          <p:spPr>
            <a:xfrm>
              <a:off x="4526663" y="2845524"/>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5903;p64">
              <a:extLst>
                <a:ext uri="{FF2B5EF4-FFF2-40B4-BE49-F238E27FC236}">
                  <a16:creationId xmlns:a16="http://schemas.microsoft.com/office/drawing/2014/main" id="{A0618BBD-30DB-5A4D-5D40-7520C0137D8A}"/>
                </a:ext>
              </a:extLst>
            </p:cNvPr>
            <p:cNvSpPr/>
            <p:nvPr/>
          </p:nvSpPr>
          <p:spPr>
            <a:xfrm>
              <a:off x="4525620" y="2845411"/>
              <a:ext cx="740" cy="39"/>
            </a:xfrm>
            <a:custGeom>
              <a:avLst/>
              <a:gdLst/>
              <a:ahLst/>
              <a:cxnLst/>
              <a:rect l="l" t="t" r="r" b="b"/>
              <a:pathLst>
                <a:path w="22" h="1" extrusionOk="0">
                  <a:moveTo>
                    <a:pt x="2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5904;p64">
              <a:extLst>
                <a:ext uri="{FF2B5EF4-FFF2-40B4-BE49-F238E27FC236}">
                  <a16:creationId xmlns:a16="http://schemas.microsoft.com/office/drawing/2014/main" id="{BCE56212-2C40-882B-3A7C-CA2BDCF88DA6}"/>
                </a:ext>
              </a:extLst>
            </p:cNvPr>
            <p:cNvSpPr/>
            <p:nvPr/>
          </p:nvSpPr>
          <p:spPr>
            <a:xfrm>
              <a:off x="4519032" y="284526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5905;p64">
              <a:extLst>
                <a:ext uri="{FF2B5EF4-FFF2-40B4-BE49-F238E27FC236}">
                  <a16:creationId xmlns:a16="http://schemas.microsoft.com/office/drawing/2014/main" id="{A321FCC9-6B06-0322-F7B8-C66F5967E570}"/>
                </a:ext>
              </a:extLst>
            </p:cNvPr>
            <p:cNvSpPr/>
            <p:nvPr/>
          </p:nvSpPr>
          <p:spPr>
            <a:xfrm>
              <a:off x="4529017" y="2845786"/>
              <a:ext cx="505" cy="188"/>
            </a:xfrm>
            <a:custGeom>
              <a:avLst/>
              <a:gdLst/>
              <a:ahLst/>
              <a:cxnLst/>
              <a:rect l="l" t="t" r="r" b="b"/>
              <a:pathLst>
                <a:path w="15" h="5" extrusionOk="0">
                  <a:moveTo>
                    <a:pt x="1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5906;p64">
              <a:extLst>
                <a:ext uri="{FF2B5EF4-FFF2-40B4-BE49-F238E27FC236}">
                  <a16:creationId xmlns:a16="http://schemas.microsoft.com/office/drawing/2014/main" id="{03DEB52E-B895-1DBB-0944-4C59FF92F774}"/>
                </a:ext>
              </a:extLst>
            </p:cNvPr>
            <p:cNvSpPr/>
            <p:nvPr/>
          </p:nvSpPr>
          <p:spPr>
            <a:xfrm>
              <a:off x="4520780"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5907;p64">
              <a:extLst>
                <a:ext uri="{FF2B5EF4-FFF2-40B4-BE49-F238E27FC236}">
                  <a16:creationId xmlns:a16="http://schemas.microsoft.com/office/drawing/2014/main" id="{837B67AF-49C9-D877-55EE-13C7F21B118B}"/>
                </a:ext>
              </a:extLst>
            </p:cNvPr>
            <p:cNvSpPr/>
            <p:nvPr/>
          </p:nvSpPr>
          <p:spPr>
            <a:xfrm>
              <a:off x="4524311" y="2845262"/>
              <a:ext cx="874" cy="39"/>
            </a:xfrm>
            <a:custGeom>
              <a:avLst/>
              <a:gdLst/>
              <a:ahLst/>
              <a:cxnLst/>
              <a:rect l="l" t="t" r="r" b="b"/>
              <a:pathLst>
                <a:path w="26" h="1" extrusionOk="0">
                  <a:moveTo>
                    <a:pt x="2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5908;p64">
              <a:extLst>
                <a:ext uri="{FF2B5EF4-FFF2-40B4-BE49-F238E27FC236}">
                  <a16:creationId xmlns:a16="http://schemas.microsoft.com/office/drawing/2014/main" id="{B384CAF0-ADF2-37E2-BA1C-1258C4169B13}"/>
                </a:ext>
              </a:extLst>
            </p:cNvPr>
            <p:cNvSpPr/>
            <p:nvPr/>
          </p:nvSpPr>
          <p:spPr>
            <a:xfrm>
              <a:off x="4523840"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5909;p64">
              <a:extLst>
                <a:ext uri="{FF2B5EF4-FFF2-40B4-BE49-F238E27FC236}">
                  <a16:creationId xmlns:a16="http://schemas.microsoft.com/office/drawing/2014/main" id="{A9C2CACA-DD26-92F7-742D-954E936C76D6}"/>
                </a:ext>
              </a:extLst>
            </p:cNvPr>
            <p:cNvSpPr/>
            <p:nvPr/>
          </p:nvSpPr>
          <p:spPr>
            <a:xfrm>
              <a:off x="4528445" y="2845675"/>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5910;p64">
              <a:extLst>
                <a:ext uri="{FF2B5EF4-FFF2-40B4-BE49-F238E27FC236}">
                  <a16:creationId xmlns:a16="http://schemas.microsoft.com/office/drawing/2014/main" id="{7A580170-E824-DD1F-5BA9-D75746110A60}"/>
                </a:ext>
              </a:extLst>
            </p:cNvPr>
            <p:cNvSpPr/>
            <p:nvPr/>
          </p:nvSpPr>
          <p:spPr>
            <a:xfrm>
              <a:off x="4563505" y="2840805"/>
              <a:ext cx="639" cy="188"/>
            </a:xfrm>
            <a:custGeom>
              <a:avLst/>
              <a:gdLst/>
              <a:ahLst/>
              <a:cxnLst/>
              <a:rect l="l" t="t" r="r" b="b"/>
              <a:pathLst>
                <a:path w="19" h="5" extrusionOk="0">
                  <a:moveTo>
                    <a:pt x="1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5911;p64">
              <a:extLst>
                <a:ext uri="{FF2B5EF4-FFF2-40B4-BE49-F238E27FC236}">
                  <a16:creationId xmlns:a16="http://schemas.microsoft.com/office/drawing/2014/main" id="{1AB99654-079D-8164-B9C8-1E11DAE6B30B}"/>
                </a:ext>
              </a:extLst>
            </p:cNvPr>
            <p:cNvSpPr/>
            <p:nvPr/>
          </p:nvSpPr>
          <p:spPr>
            <a:xfrm>
              <a:off x="4562329" y="2841067"/>
              <a:ext cx="874" cy="188"/>
            </a:xfrm>
            <a:custGeom>
              <a:avLst/>
              <a:gdLst/>
              <a:ahLst/>
              <a:cxnLst/>
              <a:rect l="l" t="t" r="r" b="b"/>
              <a:pathLst>
                <a:path w="26" h="5" extrusionOk="0">
                  <a:moveTo>
                    <a:pt x="25"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5912;p64">
              <a:extLst>
                <a:ext uri="{FF2B5EF4-FFF2-40B4-BE49-F238E27FC236}">
                  <a16:creationId xmlns:a16="http://schemas.microsoft.com/office/drawing/2014/main" id="{3C19AA1A-3A8E-BB1F-1A4F-C257DE578CD3}"/>
                </a:ext>
              </a:extLst>
            </p:cNvPr>
            <p:cNvSpPr/>
            <p:nvPr/>
          </p:nvSpPr>
          <p:spPr>
            <a:xfrm>
              <a:off x="4564446" y="2840695"/>
              <a:ext cx="404" cy="39"/>
            </a:xfrm>
            <a:custGeom>
              <a:avLst/>
              <a:gdLst/>
              <a:ahLst/>
              <a:cxnLst/>
              <a:rect l="l" t="t" r="r" b="b"/>
              <a:pathLst>
                <a:path w="12" h="1" extrusionOk="0">
                  <a:moveTo>
                    <a:pt x="11" y="0"/>
                  </a:moveTo>
                  <a:lnTo>
                    <a:pt x="11" y="0"/>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5913;p64">
              <a:extLst>
                <a:ext uri="{FF2B5EF4-FFF2-40B4-BE49-F238E27FC236}">
                  <a16:creationId xmlns:a16="http://schemas.microsoft.com/office/drawing/2014/main" id="{17E667F2-F9AC-CA55-5287-D051AF40A49D}"/>
                </a:ext>
              </a:extLst>
            </p:cNvPr>
            <p:cNvSpPr/>
            <p:nvPr/>
          </p:nvSpPr>
          <p:spPr>
            <a:xfrm>
              <a:off x="4559875" y="2842118"/>
              <a:ext cx="369" cy="301"/>
            </a:xfrm>
            <a:custGeom>
              <a:avLst/>
              <a:gdLst/>
              <a:ahLst/>
              <a:cxnLst/>
              <a:rect l="l" t="t" r="r" b="b"/>
              <a:pathLst>
                <a:path w="11" h="8" extrusionOk="0">
                  <a:moveTo>
                    <a:pt x="1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5914;p64">
              <a:extLst>
                <a:ext uri="{FF2B5EF4-FFF2-40B4-BE49-F238E27FC236}">
                  <a16:creationId xmlns:a16="http://schemas.microsoft.com/office/drawing/2014/main" id="{763708C2-B5DA-A989-B926-62C60EC710DE}"/>
                </a:ext>
              </a:extLst>
            </p:cNvPr>
            <p:cNvSpPr/>
            <p:nvPr/>
          </p:nvSpPr>
          <p:spPr>
            <a:xfrm>
              <a:off x="4561522" y="2841332"/>
              <a:ext cx="604" cy="188"/>
            </a:xfrm>
            <a:custGeom>
              <a:avLst/>
              <a:gdLst/>
              <a:ahLst/>
              <a:cxnLst/>
              <a:rect l="l" t="t" r="r" b="b"/>
              <a:pathLst>
                <a:path w="18" h="5" extrusionOk="0">
                  <a:moveTo>
                    <a:pt x="18"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5915;p64">
              <a:extLst>
                <a:ext uri="{FF2B5EF4-FFF2-40B4-BE49-F238E27FC236}">
                  <a16:creationId xmlns:a16="http://schemas.microsoft.com/office/drawing/2014/main" id="{3718687A-281C-1D34-CBE4-157F295BDF6D}"/>
                </a:ext>
              </a:extLst>
            </p:cNvPr>
            <p:cNvSpPr/>
            <p:nvPr/>
          </p:nvSpPr>
          <p:spPr>
            <a:xfrm>
              <a:off x="4529621" y="2845937"/>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5916;p64">
              <a:extLst>
                <a:ext uri="{FF2B5EF4-FFF2-40B4-BE49-F238E27FC236}">
                  <a16:creationId xmlns:a16="http://schemas.microsoft.com/office/drawing/2014/main" id="{C8D757DB-7816-3924-6EAF-012B89BCDC9B}"/>
                </a:ext>
              </a:extLst>
            </p:cNvPr>
            <p:cNvSpPr/>
            <p:nvPr/>
          </p:nvSpPr>
          <p:spPr>
            <a:xfrm>
              <a:off x="4560918" y="2841594"/>
              <a:ext cx="404" cy="188"/>
            </a:xfrm>
            <a:custGeom>
              <a:avLst/>
              <a:gdLst/>
              <a:ahLst/>
              <a:cxnLst/>
              <a:rect l="l" t="t" r="r" b="b"/>
              <a:pathLst>
                <a:path w="12" h="5" extrusionOk="0">
                  <a:moveTo>
                    <a:pt x="1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5917;p64">
              <a:extLst>
                <a:ext uri="{FF2B5EF4-FFF2-40B4-BE49-F238E27FC236}">
                  <a16:creationId xmlns:a16="http://schemas.microsoft.com/office/drawing/2014/main" id="{F7A77FB7-6C1E-5556-538B-651FC415D09F}"/>
                </a:ext>
              </a:extLst>
            </p:cNvPr>
            <p:cNvSpPr/>
            <p:nvPr/>
          </p:nvSpPr>
          <p:spPr>
            <a:xfrm>
              <a:off x="4560346" y="2841856"/>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5918;p64">
              <a:extLst>
                <a:ext uri="{FF2B5EF4-FFF2-40B4-BE49-F238E27FC236}">
                  <a16:creationId xmlns:a16="http://schemas.microsoft.com/office/drawing/2014/main" id="{53FEE60C-EC08-ECBF-A70B-6DDF4651874C}"/>
                </a:ext>
              </a:extLst>
            </p:cNvPr>
            <p:cNvSpPr/>
            <p:nvPr/>
          </p:nvSpPr>
          <p:spPr>
            <a:xfrm>
              <a:off x="4521486"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5919;p64">
              <a:extLst>
                <a:ext uri="{FF2B5EF4-FFF2-40B4-BE49-F238E27FC236}">
                  <a16:creationId xmlns:a16="http://schemas.microsoft.com/office/drawing/2014/main" id="{AF8D84C6-4405-9C2B-152C-EF00229E3E3D}"/>
                </a:ext>
              </a:extLst>
            </p:cNvPr>
            <p:cNvSpPr/>
            <p:nvPr/>
          </p:nvSpPr>
          <p:spPr>
            <a:xfrm>
              <a:off x="4507738" y="2845937"/>
              <a:ext cx="975" cy="39"/>
            </a:xfrm>
            <a:custGeom>
              <a:avLst/>
              <a:gdLst/>
              <a:ahLst/>
              <a:cxnLst/>
              <a:rect l="l" t="t" r="r" b="b"/>
              <a:pathLst>
                <a:path w="29" h="1" extrusionOk="0">
                  <a:moveTo>
                    <a:pt x="0" y="0"/>
                  </a:moveTo>
                  <a:lnTo>
                    <a:pt x="2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5920;p64">
              <a:extLst>
                <a:ext uri="{FF2B5EF4-FFF2-40B4-BE49-F238E27FC236}">
                  <a16:creationId xmlns:a16="http://schemas.microsoft.com/office/drawing/2014/main" id="{D6625753-5C9E-E5C8-4255-8F22C01F8016}"/>
                </a:ext>
              </a:extLst>
            </p:cNvPr>
            <p:cNvSpPr/>
            <p:nvPr/>
          </p:nvSpPr>
          <p:spPr>
            <a:xfrm>
              <a:off x="4516210" y="2845262"/>
              <a:ext cx="975" cy="39"/>
            </a:xfrm>
            <a:custGeom>
              <a:avLst/>
              <a:gdLst/>
              <a:ahLst/>
              <a:cxnLst/>
              <a:rect l="l" t="t" r="r" b="b"/>
              <a:pathLst>
                <a:path w="29" h="1" extrusionOk="0">
                  <a:moveTo>
                    <a:pt x="2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5921;p64">
              <a:extLst>
                <a:ext uri="{FF2B5EF4-FFF2-40B4-BE49-F238E27FC236}">
                  <a16:creationId xmlns:a16="http://schemas.microsoft.com/office/drawing/2014/main" id="{F646BB66-5392-BBAD-C8BF-7D9762ACBBC2}"/>
                </a:ext>
              </a:extLst>
            </p:cNvPr>
            <p:cNvSpPr/>
            <p:nvPr/>
          </p:nvSpPr>
          <p:spPr>
            <a:xfrm>
              <a:off x="4551975" y="2843428"/>
              <a:ext cx="8034" cy="647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5922;p64">
              <a:extLst>
                <a:ext uri="{FF2B5EF4-FFF2-40B4-BE49-F238E27FC236}">
                  <a16:creationId xmlns:a16="http://schemas.microsoft.com/office/drawing/2014/main" id="{8DC9715E-09E1-ACBB-6FD6-C419A9F90D64}"/>
                </a:ext>
              </a:extLst>
            </p:cNvPr>
            <p:cNvSpPr/>
            <p:nvPr/>
          </p:nvSpPr>
          <p:spPr>
            <a:xfrm>
              <a:off x="4509384" y="2845675"/>
              <a:ext cx="1547" cy="149"/>
            </a:xfrm>
            <a:custGeom>
              <a:avLst/>
              <a:gdLst/>
              <a:ahLst/>
              <a:cxnLst/>
              <a:rect l="l" t="t" r="r" b="b"/>
              <a:pathLst>
                <a:path w="46" h="4" extrusionOk="0">
                  <a:moveTo>
                    <a:pt x="46"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5923;p64">
              <a:extLst>
                <a:ext uri="{FF2B5EF4-FFF2-40B4-BE49-F238E27FC236}">
                  <a16:creationId xmlns:a16="http://schemas.microsoft.com/office/drawing/2014/main" id="{97897077-B1BD-40FD-4234-41B7ED5D0911}"/>
                </a:ext>
              </a:extLst>
            </p:cNvPr>
            <p:cNvSpPr/>
            <p:nvPr/>
          </p:nvSpPr>
          <p:spPr>
            <a:xfrm>
              <a:off x="4511840" y="2845524"/>
              <a:ext cx="1344" cy="39"/>
            </a:xfrm>
            <a:custGeom>
              <a:avLst/>
              <a:gdLst/>
              <a:ahLst/>
              <a:cxnLst/>
              <a:rect l="l" t="t" r="r" b="b"/>
              <a:pathLst>
                <a:path w="40" h="1" extrusionOk="0">
                  <a:moveTo>
                    <a:pt x="39"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5924;p64">
              <a:extLst>
                <a:ext uri="{FF2B5EF4-FFF2-40B4-BE49-F238E27FC236}">
                  <a16:creationId xmlns:a16="http://schemas.microsoft.com/office/drawing/2014/main" id="{24BEE56A-6823-4562-4050-1A6315C6847D}"/>
                </a:ext>
              </a:extLst>
            </p:cNvPr>
            <p:cNvSpPr/>
            <p:nvPr/>
          </p:nvSpPr>
          <p:spPr>
            <a:xfrm>
              <a:off x="4514091" y="2845411"/>
              <a:ext cx="1211" cy="39"/>
            </a:xfrm>
            <a:custGeom>
              <a:avLst/>
              <a:gdLst/>
              <a:ahLst/>
              <a:cxnLst/>
              <a:rect l="l" t="t" r="r" b="b"/>
              <a:pathLst>
                <a:path w="36" h="1" extrusionOk="0">
                  <a:moveTo>
                    <a:pt x="35"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5925;p64">
              <a:extLst>
                <a:ext uri="{FF2B5EF4-FFF2-40B4-BE49-F238E27FC236}">
                  <a16:creationId xmlns:a16="http://schemas.microsoft.com/office/drawing/2014/main" id="{530B6A52-04E2-DBE3-F561-49C3B250AE75}"/>
                </a:ext>
              </a:extLst>
            </p:cNvPr>
            <p:cNvSpPr/>
            <p:nvPr/>
          </p:nvSpPr>
          <p:spPr>
            <a:xfrm>
              <a:off x="4477249" y="2862036"/>
              <a:ext cx="1681" cy="18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5926;p64">
              <a:extLst>
                <a:ext uri="{FF2B5EF4-FFF2-40B4-BE49-F238E27FC236}">
                  <a16:creationId xmlns:a16="http://schemas.microsoft.com/office/drawing/2014/main" id="{7AAF5968-7FD6-553F-8D5A-CEBFF27F6902}"/>
                </a:ext>
              </a:extLst>
            </p:cNvPr>
            <p:cNvSpPr/>
            <p:nvPr/>
          </p:nvSpPr>
          <p:spPr>
            <a:xfrm>
              <a:off x="4469619" y="2862224"/>
              <a:ext cx="3664" cy="113"/>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5927;p64">
              <a:extLst>
                <a:ext uri="{FF2B5EF4-FFF2-40B4-BE49-F238E27FC236}">
                  <a16:creationId xmlns:a16="http://schemas.microsoft.com/office/drawing/2014/main" id="{C0836D0E-BFC0-1D2E-D520-40CF88DD136B}"/>
                </a:ext>
              </a:extLst>
            </p:cNvPr>
            <p:cNvSpPr/>
            <p:nvPr/>
          </p:nvSpPr>
          <p:spPr>
            <a:xfrm>
              <a:off x="4475266" y="2862185"/>
              <a:ext cx="1547" cy="39"/>
            </a:xfrm>
            <a:custGeom>
              <a:avLst/>
              <a:gdLst/>
              <a:ahLst/>
              <a:cxnLst/>
              <a:rect l="l" t="t" r="r" b="b"/>
              <a:pathLst>
                <a:path w="46" h="1" extrusionOk="0">
                  <a:moveTo>
                    <a:pt x="25" y="0"/>
                  </a:moveTo>
                  <a:lnTo>
                    <a:pt x="46"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5928;p64">
              <a:extLst>
                <a:ext uri="{FF2B5EF4-FFF2-40B4-BE49-F238E27FC236}">
                  <a16:creationId xmlns:a16="http://schemas.microsoft.com/office/drawing/2014/main" id="{0579E80A-C37C-4B69-F7E7-DF00B689970E}"/>
                </a:ext>
              </a:extLst>
            </p:cNvPr>
            <p:cNvSpPr/>
            <p:nvPr/>
          </p:nvSpPr>
          <p:spPr>
            <a:xfrm>
              <a:off x="4479031" y="2861512"/>
              <a:ext cx="1783" cy="449"/>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5929;p64">
              <a:extLst>
                <a:ext uri="{FF2B5EF4-FFF2-40B4-BE49-F238E27FC236}">
                  <a16:creationId xmlns:a16="http://schemas.microsoft.com/office/drawing/2014/main" id="{DDDABF9C-E7B4-9205-0ADA-CCFCCAB37CB5}"/>
                </a:ext>
              </a:extLst>
            </p:cNvPr>
            <p:cNvSpPr/>
            <p:nvPr/>
          </p:nvSpPr>
          <p:spPr>
            <a:xfrm>
              <a:off x="4673055" y="2989598"/>
              <a:ext cx="28773" cy="15649"/>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5931;p64">
              <a:extLst>
                <a:ext uri="{FF2B5EF4-FFF2-40B4-BE49-F238E27FC236}">
                  <a16:creationId xmlns:a16="http://schemas.microsoft.com/office/drawing/2014/main" id="{2422724E-7668-95AE-707C-3567FE529FCD}"/>
                </a:ext>
              </a:extLst>
            </p:cNvPr>
            <p:cNvSpPr/>
            <p:nvPr/>
          </p:nvSpPr>
          <p:spPr>
            <a:xfrm>
              <a:off x="3897193" y="2503685"/>
              <a:ext cx="76306" cy="78553"/>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5932;p64">
              <a:extLst>
                <a:ext uri="{FF2B5EF4-FFF2-40B4-BE49-F238E27FC236}">
                  <a16:creationId xmlns:a16="http://schemas.microsoft.com/office/drawing/2014/main" id="{E58DEEFD-084C-D64E-4BBD-89E882542AA6}"/>
                </a:ext>
              </a:extLst>
            </p:cNvPr>
            <p:cNvSpPr/>
            <p:nvPr/>
          </p:nvSpPr>
          <p:spPr>
            <a:xfrm>
              <a:off x="3929932" y="2485449"/>
              <a:ext cx="15899" cy="13816"/>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5933;p64">
              <a:extLst>
                <a:ext uri="{FF2B5EF4-FFF2-40B4-BE49-F238E27FC236}">
                  <a16:creationId xmlns:a16="http://schemas.microsoft.com/office/drawing/2014/main" id="{D393B911-A90F-D4A8-10C8-74EF0F15DEDE}"/>
                </a:ext>
              </a:extLst>
            </p:cNvPr>
            <p:cNvSpPr/>
            <p:nvPr/>
          </p:nvSpPr>
          <p:spPr>
            <a:xfrm>
              <a:off x="3965229" y="2374322"/>
              <a:ext cx="153015" cy="249586"/>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5934;p64">
              <a:extLst>
                <a:ext uri="{FF2B5EF4-FFF2-40B4-BE49-F238E27FC236}">
                  <a16:creationId xmlns:a16="http://schemas.microsoft.com/office/drawing/2014/main" id="{1465FC0F-F5FC-55A0-3585-7B32BF731B6A}"/>
                </a:ext>
              </a:extLst>
            </p:cNvPr>
            <p:cNvSpPr/>
            <p:nvPr/>
          </p:nvSpPr>
          <p:spPr>
            <a:xfrm>
              <a:off x="3958035" y="2388477"/>
              <a:ext cx="9816" cy="13405"/>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5935;p64">
              <a:extLst>
                <a:ext uri="{FF2B5EF4-FFF2-40B4-BE49-F238E27FC236}">
                  <a16:creationId xmlns:a16="http://schemas.microsoft.com/office/drawing/2014/main" id="{C772D04E-D686-398F-D3F2-359DD03F5FB5}"/>
                </a:ext>
              </a:extLst>
            </p:cNvPr>
            <p:cNvSpPr/>
            <p:nvPr/>
          </p:nvSpPr>
          <p:spPr>
            <a:xfrm>
              <a:off x="3940286" y="2481406"/>
              <a:ext cx="41212" cy="29915"/>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5936;p64">
              <a:extLst>
                <a:ext uri="{FF2B5EF4-FFF2-40B4-BE49-F238E27FC236}">
                  <a16:creationId xmlns:a16="http://schemas.microsoft.com/office/drawing/2014/main" id="{4FA5345E-A53F-AB9F-AC87-5A1D44178468}"/>
                </a:ext>
              </a:extLst>
            </p:cNvPr>
            <p:cNvSpPr/>
            <p:nvPr/>
          </p:nvSpPr>
          <p:spPr>
            <a:xfrm>
              <a:off x="4062074" y="2318497"/>
              <a:ext cx="4974" cy="1550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5937;p64">
              <a:extLst>
                <a:ext uri="{FF2B5EF4-FFF2-40B4-BE49-F238E27FC236}">
                  <a16:creationId xmlns:a16="http://schemas.microsoft.com/office/drawing/2014/main" id="{40B639D9-1DDE-B378-69B9-2B5D3D1708BD}"/>
                </a:ext>
              </a:extLst>
            </p:cNvPr>
            <p:cNvSpPr/>
            <p:nvPr/>
          </p:nvSpPr>
          <p:spPr>
            <a:xfrm>
              <a:off x="3949934" y="2487958"/>
              <a:ext cx="369" cy="1497"/>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5938;p64">
              <a:extLst>
                <a:ext uri="{FF2B5EF4-FFF2-40B4-BE49-F238E27FC236}">
                  <a16:creationId xmlns:a16="http://schemas.microsoft.com/office/drawing/2014/main" id="{A6CDC0E2-1786-15FC-942B-90A5D49E7614}"/>
                </a:ext>
              </a:extLst>
            </p:cNvPr>
            <p:cNvSpPr/>
            <p:nvPr/>
          </p:nvSpPr>
          <p:spPr>
            <a:xfrm>
              <a:off x="3947681" y="2494248"/>
              <a:ext cx="639" cy="1348"/>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5939;p64">
              <a:extLst>
                <a:ext uri="{FF2B5EF4-FFF2-40B4-BE49-F238E27FC236}">
                  <a16:creationId xmlns:a16="http://schemas.microsoft.com/office/drawing/2014/main" id="{AA94D640-F4B5-2C14-7926-298E2B378181}"/>
                </a:ext>
              </a:extLst>
            </p:cNvPr>
            <p:cNvSpPr/>
            <p:nvPr/>
          </p:nvSpPr>
          <p:spPr>
            <a:xfrm>
              <a:off x="3949565" y="2489420"/>
              <a:ext cx="404" cy="1348"/>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5940;p64">
              <a:extLst>
                <a:ext uri="{FF2B5EF4-FFF2-40B4-BE49-F238E27FC236}">
                  <a16:creationId xmlns:a16="http://schemas.microsoft.com/office/drawing/2014/main" id="{AB2CF48F-A8F4-558A-3432-1E51006BDA19}"/>
                </a:ext>
              </a:extLst>
            </p:cNvPr>
            <p:cNvSpPr/>
            <p:nvPr/>
          </p:nvSpPr>
          <p:spPr>
            <a:xfrm>
              <a:off x="3946975" y="2495710"/>
              <a:ext cx="740" cy="1197"/>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5941;p64">
              <a:extLst>
                <a:ext uri="{FF2B5EF4-FFF2-40B4-BE49-F238E27FC236}">
                  <a16:creationId xmlns:a16="http://schemas.microsoft.com/office/drawing/2014/main" id="{6CFDFEC6-104D-D637-8AD4-E253DD6BC98E}"/>
                </a:ext>
              </a:extLst>
            </p:cNvPr>
            <p:cNvSpPr/>
            <p:nvPr/>
          </p:nvSpPr>
          <p:spPr>
            <a:xfrm>
              <a:off x="3948387" y="2492676"/>
              <a:ext cx="639" cy="1348"/>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5942;p64">
              <a:extLst>
                <a:ext uri="{FF2B5EF4-FFF2-40B4-BE49-F238E27FC236}">
                  <a16:creationId xmlns:a16="http://schemas.microsoft.com/office/drawing/2014/main" id="{830AA00C-3639-937D-E1D8-FA540541DEDF}"/>
                </a:ext>
              </a:extLst>
            </p:cNvPr>
            <p:cNvSpPr/>
            <p:nvPr/>
          </p:nvSpPr>
          <p:spPr>
            <a:xfrm>
              <a:off x="3948993" y="2490991"/>
              <a:ext cx="505" cy="1462"/>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5943;p64">
              <a:extLst>
                <a:ext uri="{FF2B5EF4-FFF2-40B4-BE49-F238E27FC236}">
                  <a16:creationId xmlns:a16="http://schemas.microsoft.com/office/drawing/2014/main" id="{4C832BD8-63DC-0D50-259B-33A4FCCAB90C}"/>
                </a:ext>
              </a:extLst>
            </p:cNvPr>
            <p:cNvSpPr/>
            <p:nvPr/>
          </p:nvSpPr>
          <p:spPr>
            <a:xfrm>
              <a:off x="3963345" y="2506566"/>
              <a:ext cx="1074" cy="1348"/>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5944;p64">
              <a:extLst>
                <a:ext uri="{FF2B5EF4-FFF2-40B4-BE49-F238E27FC236}">
                  <a16:creationId xmlns:a16="http://schemas.microsoft.com/office/drawing/2014/main" id="{E41557BF-D611-EA3D-8FE6-FEA838589A98}"/>
                </a:ext>
              </a:extLst>
            </p:cNvPr>
            <p:cNvSpPr/>
            <p:nvPr/>
          </p:nvSpPr>
          <p:spPr>
            <a:xfrm>
              <a:off x="3965935" y="2509451"/>
              <a:ext cx="1312" cy="1348"/>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5945;p64">
              <a:extLst>
                <a:ext uri="{FF2B5EF4-FFF2-40B4-BE49-F238E27FC236}">
                  <a16:creationId xmlns:a16="http://schemas.microsoft.com/office/drawing/2014/main" id="{38DB2F89-D495-FBCB-407F-DDC8E2E18633}"/>
                </a:ext>
              </a:extLst>
            </p:cNvPr>
            <p:cNvSpPr/>
            <p:nvPr/>
          </p:nvSpPr>
          <p:spPr>
            <a:xfrm>
              <a:off x="3944859" y="2498329"/>
              <a:ext cx="975" cy="935"/>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5946;p64">
              <a:extLst>
                <a:ext uri="{FF2B5EF4-FFF2-40B4-BE49-F238E27FC236}">
                  <a16:creationId xmlns:a16="http://schemas.microsoft.com/office/drawing/2014/main" id="{E75D540F-D47E-6960-8230-1F4CC2865A51}"/>
                </a:ext>
              </a:extLst>
            </p:cNvPr>
            <p:cNvSpPr/>
            <p:nvPr/>
          </p:nvSpPr>
          <p:spPr>
            <a:xfrm>
              <a:off x="3964623" y="2508138"/>
              <a:ext cx="975" cy="1086"/>
            </a:xfrm>
            <a:custGeom>
              <a:avLst/>
              <a:gdLst/>
              <a:ahLst/>
              <a:cxnLst/>
              <a:rect l="l" t="t" r="r" b="b"/>
              <a:pathLst>
                <a:path w="29" h="29" extrusionOk="0">
                  <a:moveTo>
                    <a:pt x="29"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5947;p64">
              <a:extLst>
                <a:ext uri="{FF2B5EF4-FFF2-40B4-BE49-F238E27FC236}">
                  <a16:creationId xmlns:a16="http://schemas.microsoft.com/office/drawing/2014/main" id="{3EFA0744-DEED-2609-BC94-CB77F3E84A60}"/>
                </a:ext>
              </a:extLst>
            </p:cNvPr>
            <p:cNvSpPr/>
            <p:nvPr/>
          </p:nvSpPr>
          <p:spPr>
            <a:xfrm>
              <a:off x="3945933" y="2497133"/>
              <a:ext cx="839" cy="1086"/>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5948;p64">
              <a:extLst>
                <a:ext uri="{FF2B5EF4-FFF2-40B4-BE49-F238E27FC236}">
                  <a16:creationId xmlns:a16="http://schemas.microsoft.com/office/drawing/2014/main" id="{303FCD5E-DBB1-496E-D38B-BBA8A3C34CB3}"/>
                </a:ext>
              </a:extLst>
            </p:cNvPr>
            <p:cNvSpPr/>
            <p:nvPr/>
          </p:nvSpPr>
          <p:spPr>
            <a:xfrm>
              <a:off x="4236938" y="2409482"/>
              <a:ext cx="49347" cy="79712"/>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5949;p64">
              <a:extLst>
                <a:ext uri="{FF2B5EF4-FFF2-40B4-BE49-F238E27FC236}">
                  <a16:creationId xmlns:a16="http://schemas.microsoft.com/office/drawing/2014/main" id="{5C0F0771-30FD-82EC-7634-FC97E382DB78}"/>
                </a:ext>
              </a:extLst>
            </p:cNvPr>
            <p:cNvSpPr/>
            <p:nvPr/>
          </p:nvSpPr>
          <p:spPr>
            <a:xfrm>
              <a:off x="4296134" y="2461226"/>
              <a:ext cx="22153" cy="33886"/>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5950;p64">
              <a:extLst>
                <a:ext uri="{FF2B5EF4-FFF2-40B4-BE49-F238E27FC236}">
                  <a16:creationId xmlns:a16="http://schemas.microsoft.com/office/drawing/2014/main" id="{2EFCE5D4-D0E5-1CA5-414C-D405763FA841}"/>
                </a:ext>
              </a:extLst>
            </p:cNvPr>
            <p:cNvSpPr/>
            <p:nvPr/>
          </p:nvSpPr>
          <p:spPr>
            <a:xfrm>
              <a:off x="4254954" y="2488744"/>
              <a:ext cx="604" cy="39"/>
            </a:xfrm>
            <a:custGeom>
              <a:avLst/>
              <a:gdLst/>
              <a:ahLst/>
              <a:cxnLst/>
              <a:rect l="l" t="t" r="r" b="b"/>
              <a:pathLst>
                <a:path w="18"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5951;p64">
              <a:extLst>
                <a:ext uri="{FF2B5EF4-FFF2-40B4-BE49-F238E27FC236}">
                  <a16:creationId xmlns:a16="http://schemas.microsoft.com/office/drawing/2014/main" id="{FB004C77-CAC5-819D-B6E5-C3F33C76049C}"/>
                </a:ext>
              </a:extLst>
            </p:cNvPr>
            <p:cNvSpPr/>
            <p:nvPr/>
          </p:nvSpPr>
          <p:spPr>
            <a:xfrm>
              <a:off x="4257309" y="2489006"/>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5952;p64">
              <a:extLst>
                <a:ext uri="{FF2B5EF4-FFF2-40B4-BE49-F238E27FC236}">
                  <a16:creationId xmlns:a16="http://schemas.microsoft.com/office/drawing/2014/main" id="{6C0F6214-3EB4-7FB2-D188-9E7AE0B6F7D7}"/>
                </a:ext>
              </a:extLst>
            </p:cNvPr>
            <p:cNvSpPr/>
            <p:nvPr/>
          </p:nvSpPr>
          <p:spPr>
            <a:xfrm>
              <a:off x="4252602" y="2488631"/>
              <a:ext cx="604" cy="39"/>
            </a:xfrm>
            <a:custGeom>
              <a:avLst/>
              <a:gdLst/>
              <a:ahLst/>
              <a:cxnLst/>
              <a:rect l="l" t="t" r="r" b="b"/>
              <a:pathLst>
                <a:path w="18" h="1" extrusionOk="0">
                  <a:moveTo>
                    <a:pt x="18"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5953;p64">
              <a:extLst>
                <a:ext uri="{FF2B5EF4-FFF2-40B4-BE49-F238E27FC236}">
                  <a16:creationId xmlns:a16="http://schemas.microsoft.com/office/drawing/2014/main" id="{DD10567C-148D-1C99-50BD-8DD56F3A94EC}"/>
                </a:ext>
              </a:extLst>
            </p:cNvPr>
            <p:cNvSpPr/>
            <p:nvPr/>
          </p:nvSpPr>
          <p:spPr>
            <a:xfrm>
              <a:off x="4253778" y="2488744"/>
              <a:ext cx="604" cy="39"/>
            </a:xfrm>
            <a:custGeom>
              <a:avLst/>
              <a:gdLst/>
              <a:ahLst/>
              <a:cxnLst/>
              <a:rect l="l" t="t" r="r" b="b"/>
              <a:pathLst>
                <a:path w="18" h="1" extrusionOk="0">
                  <a:moveTo>
                    <a:pt x="1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5954;p64">
              <a:extLst>
                <a:ext uri="{FF2B5EF4-FFF2-40B4-BE49-F238E27FC236}">
                  <a16:creationId xmlns:a16="http://schemas.microsoft.com/office/drawing/2014/main" id="{C8C04763-D2BB-B781-72D6-BA192B91933D}"/>
                </a:ext>
              </a:extLst>
            </p:cNvPr>
            <p:cNvSpPr/>
            <p:nvPr/>
          </p:nvSpPr>
          <p:spPr>
            <a:xfrm>
              <a:off x="4250349" y="248848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5955;p64">
              <a:extLst>
                <a:ext uri="{FF2B5EF4-FFF2-40B4-BE49-F238E27FC236}">
                  <a16:creationId xmlns:a16="http://schemas.microsoft.com/office/drawing/2014/main" id="{F2700812-86EA-CFF5-3F1D-78913F9F5259}"/>
                </a:ext>
              </a:extLst>
            </p:cNvPr>
            <p:cNvSpPr/>
            <p:nvPr/>
          </p:nvSpPr>
          <p:spPr>
            <a:xfrm>
              <a:off x="4251996" y="2488631"/>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5956;p64">
              <a:extLst>
                <a:ext uri="{FF2B5EF4-FFF2-40B4-BE49-F238E27FC236}">
                  <a16:creationId xmlns:a16="http://schemas.microsoft.com/office/drawing/2014/main" id="{D2E50550-0D03-752F-40C8-FA955A26DE6D}"/>
                </a:ext>
              </a:extLst>
            </p:cNvPr>
            <p:cNvSpPr/>
            <p:nvPr/>
          </p:nvSpPr>
          <p:spPr>
            <a:xfrm>
              <a:off x="4258485" y="2489158"/>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5957;p64">
              <a:extLst>
                <a:ext uri="{FF2B5EF4-FFF2-40B4-BE49-F238E27FC236}">
                  <a16:creationId xmlns:a16="http://schemas.microsoft.com/office/drawing/2014/main" id="{19C09255-91B5-26F0-9D89-48663A54CC32}"/>
                </a:ext>
              </a:extLst>
            </p:cNvPr>
            <p:cNvSpPr/>
            <p:nvPr/>
          </p:nvSpPr>
          <p:spPr>
            <a:xfrm>
              <a:off x="4264971" y="249046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5958;p64">
              <a:extLst>
                <a:ext uri="{FF2B5EF4-FFF2-40B4-BE49-F238E27FC236}">
                  <a16:creationId xmlns:a16="http://schemas.microsoft.com/office/drawing/2014/main" id="{466D5D82-62F8-5E96-D50B-0A06108A68E9}"/>
                </a:ext>
              </a:extLst>
            </p:cNvPr>
            <p:cNvSpPr/>
            <p:nvPr/>
          </p:nvSpPr>
          <p:spPr>
            <a:xfrm>
              <a:off x="4266484" y="249046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5959;p64">
              <a:extLst>
                <a:ext uri="{FF2B5EF4-FFF2-40B4-BE49-F238E27FC236}">
                  <a16:creationId xmlns:a16="http://schemas.microsoft.com/office/drawing/2014/main" id="{FF3E59E8-7A59-5B52-6311-6F561C8CBA46}"/>
                </a:ext>
              </a:extLst>
            </p:cNvPr>
            <p:cNvSpPr/>
            <p:nvPr/>
          </p:nvSpPr>
          <p:spPr>
            <a:xfrm>
              <a:off x="4265308" y="249046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5960;p64">
              <a:extLst>
                <a:ext uri="{FF2B5EF4-FFF2-40B4-BE49-F238E27FC236}">
                  <a16:creationId xmlns:a16="http://schemas.microsoft.com/office/drawing/2014/main" id="{09EB4FAC-6D00-2634-564E-9CF1847E55E8}"/>
                </a:ext>
              </a:extLst>
            </p:cNvPr>
            <p:cNvSpPr/>
            <p:nvPr/>
          </p:nvSpPr>
          <p:spPr>
            <a:xfrm>
              <a:off x="4259661" y="2489268"/>
              <a:ext cx="505" cy="39"/>
            </a:xfrm>
            <a:custGeom>
              <a:avLst/>
              <a:gdLst/>
              <a:ahLst/>
              <a:cxnLst/>
              <a:rect l="l" t="t" r="r" b="b"/>
              <a:pathLst>
                <a:path w="15" h="1" extrusionOk="0">
                  <a:moveTo>
                    <a:pt x="1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5961;p64">
              <a:extLst>
                <a:ext uri="{FF2B5EF4-FFF2-40B4-BE49-F238E27FC236}">
                  <a16:creationId xmlns:a16="http://schemas.microsoft.com/office/drawing/2014/main" id="{B0D74DFA-CB2E-DA00-BA1A-44B8B2F7BDC6}"/>
                </a:ext>
              </a:extLst>
            </p:cNvPr>
            <p:cNvSpPr/>
            <p:nvPr/>
          </p:nvSpPr>
          <p:spPr>
            <a:xfrm>
              <a:off x="4260738" y="2489420"/>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5962;p64">
              <a:extLst>
                <a:ext uri="{FF2B5EF4-FFF2-40B4-BE49-F238E27FC236}">
                  <a16:creationId xmlns:a16="http://schemas.microsoft.com/office/drawing/2014/main" id="{CA652E88-50C4-6797-54DE-2DC285DDAAF1}"/>
                </a:ext>
              </a:extLst>
            </p:cNvPr>
            <p:cNvSpPr/>
            <p:nvPr/>
          </p:nvSpPr>
          <p:spPr>
            <a:xfrm>
              <a:off x="4261777" y="2489682"/>
              <a:ext cx="404" cy="39"/>
            </a:xfrm>
            <a:custGeom>
              <a:avLst/>
              <a:gdLst/>
              <a:ahLst/>
              <a:cxnLst/>
              <a:rect l="l" t="t" r="r" b="b"/>
              <a:pathLst>
                <a:path w="12" h="1" extrusionOk="0">
                  <a:moveTo>
                    <a:pt x="1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5963;p64">
              <a:extLst>
                <a:ext uri="{FF2B5EF4-FFF2-40B4-BE49-F238E27FC236}">
                  <a16:creationId xmlns:a16="http://schemas.microsoft.com/office/drawing/2014/main" id="{656EFA96-7B68-BF01-D2E8-BE843CFD96C9}"/>
                </a:ext>
              </a:extLst>
            </p:cNvPr>
            <p:cNvSpPr/>
            <p:nvPr/>
          </p:nvSpPr>
          <p:spPr>
            <a:xfrm>
              <a:off x="4262854" y="2489792"/>
              <a:ext cx="369" cy="39"/>
            </a:xfrm>
            <a:custGeom>
              <a:avLst/>
              <a:gdLst/>
              <a:ahLst/>
              <a:cxnLst/>
              <a:rect l="l" t="t" r="r" b="b"/>
              <a:pathLst>
                <a:path w="11" h="1" extrusionOk="0">
                  <a:moveTo>
                    <a:pt x="1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5964;p64">
              <a:extLst>
                <a:ext uri="{FF2B5EF4-FFF2-40B4-BE49-F238E27FC236}">
                  <a16:creationId xmlns:a16="http://schemas.microsoft.com/office/drawing/2014/main" id="{89F1DC02-F9AC-6971-6885-D1A676EDB1DB}"/>
                </a:ext>
              </a:extLst>
            </p:cNvPr>
            <p:cNvSpPr/>
            <p:nvPr/>
          </p:nvSpPr>
          <p:spPr>
            <a:xfrm>
              <a:off x="4256130" y="2489006"/>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5965;p64">
              <a:extLst>
                <a:ext uri="{FF2B5EF4-FFF2-40B4-BE49-F238E27FC236}">
                  <a16:creationId xmlns:a16="http://schemas.microsoft.com/office/drawing/2014/main" id="{CD27779A-FDF9-C7CE-3E3E-1C9C0618D75E}"/>
                </a:ext>
              </a:extLst>
            </p:cNvPr>
            <p:cNvSpPr/>
            <p:nvPr/>
          </p:nvSpPr>
          <p:spPr>
            <a:xfrm>
              <a:off x="4263661" y="2490054"/>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5966;p64">
              <a:extLst>
                <a:ext uri="{FF2B5EF4-FFF2-40B4-BE49-F238E27FC236}">
                  <a16:creationId xmlns:a16="http://schemas.microsoft.com/office/drawing/2014/main" id="{B965ADBD-7347-5DA1-2A02-4D215830FC81}"/>
                </a:ext>
              </a:extLst>
            </p:cNvPr>
            <p:cNvSpPr/>
            <p:nvPr/>
          </p:nvSpPr>
          <p:spPr>
            <a:xfrm>
              <a:off x="4249307" y="248848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5967;p64">
              <a:extLst>
                <a:ext uri="{FF2B5EF4-FFF2-40B4-BE49-F238E27FC236}">
                  <a16:creationId xmlns:a16="http://schemas.microsoft.com/office/drawing/2014/main" id="{5177B10E-E3A8-6CC0-3455-ED6D6DB87179}"/>
                </a:ext>
              </a:extLst>
            </p:cNvPr>
            <p:cNvSpPr/>
            <p:nvPr/>
          </p:nvSpPr>
          <p:spPr>
            <a:xfrm>
              <a:off x="4265914" y="249046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5968;p64">
              <a:extLst>
                <a:ext uri="{FF2B5EF4-FFF2-40B4-BE49-F238E27FC236}">
                  <a16:creationId xmlns:a16="http://schemas.microsoft.com/office/drawing/2014/main" id="{ACFFEF27-C916-E3CF-7C39-65903721C320}"/>
                </a:ext>
              </a:extLst>
            </p:cNvPr>
            <p:cNvSpPr/>
            <p:nvPr/>
          </p:nvSpPr>
          <p:spPr>
            <a:xfrm>
              <a:off x="4418524" y="2405249"/>
              <a:ext cx="11800" cy="21005"/>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5969;p64">
              <a:extLst>
                <a:ext uri="{FF2B5EF4-FFF2-40B4-BE49-F238E27FC236}">
                  <a16:creationId xmlns:a16="http://schemas.microsoft.com/office/drawing/2014/main" id="{E07EFCFA-950A-3300-8493-385EB4ED87E3}"/>
                </a:ext>
              </a:extLst>
            </p:cNvPr>
            <p:cNvSpPr/>
            <p:nvPr/>
          </p:nvSpPr>
          <p:spPr>
            <a:xfrm>
              <a:off x="4296738" y="2036713"/>
              <a:ext cx="224681" cy="436979"/>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2" name="Google Shape;5970;p64">
              <a:extLst>
                <a:ext uri="{FF2B5EF4-FFF2-40B4-BE49-F238E27FC236}">
                  <a16:creationId xmlns:a16="http://schemas.microsoft.com/office/drawing/2014/main" id="{56595F3A-19C4-EDDC-71F6-6CFA2F40A599}"/>
                </a:ext>
              </a:extLst>
            </p:cNvPr>
            <p:cNvSpPr/>
            <p:nvPr/>
          </p:nvSpPr>
          <p:spPr>
            <a:xfrm>
              <a:off x="4521387" y="214349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5971;p64">
              <a:extLst>
                <a:ext uri="{FF2B5EF4-FFF2-40B4-BE49-F238E27FC236}">
                  <a16:creationId xmlns:a16="http://schemas.microsoft.com/office/drawing/2014/main" id="{0CB1BD7C-F30C-6061-3D42-C8A4B7AFECBF}"/>
                </a:ext>
              </a:extLst>
            </p:cNvPr>
            <p:cNvSpPr/>
            <p:nvPr/>
          </p:nvSpPr>
          <p:spPr>
            <a:xfrm>
              <a:off x="4514428" y="2129457"/>
              <a:ext cx="270" cy="563"/>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5972;p64">
              <a:extLst>
                <a:ext uri="{FF2B5EF4-FFF2-40B4-BE49-F238E27FC236}">
                  <a16:creationId xmlns:a16="http://schemas.microsoft.com/office/drawing/2014/main" id="{11CC9281-E31F-4379-DD67-1E25B2517208}"/>
                </a:ext>
              </a:extLst>
            </p:cNvPr>
            <p:cNvSpPr/>
            <p:nvPr/>
          </p:nvSpPr>
          <p:spPr>
            <a:xfrm>
              <a:off x="4516309" y="2133387"/>
              <a:ext cx="505" cy="711"/>
            </a:xfrm>
            <a:custGeom>
              <a:avLst/>
              <a:gdLst/>
              <a:ahLst/>
              <a:cxnLst/>
              <a:rect l="l" t="t" r="r" b="b"/>
              <a:pathLst>
                <a:path w="15" h="19" extrusionOk="0">
                  <a:moveTo>
                    <a:pt x="1" y="1"/>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5973;p64">
              <a:extLst>
                <a:ext uri="{FF2B5EF4-FFF2-40B4-BE49-F238E27FC236}">
                  <a16:creationId xmlns:a16="http://schemas.microsoft.com/office/drawing/2014/main" id="{2082FF4F-4B12-8BD6-E10F-F42B5E73FA3C}"/>
                </a:ext>
              </a:extLst>
            </p:cNvPr>
            <p:cNvSpPr/>
            <p:nvPr/>
          </p:nvSpPr>
          <p:spPr>
            <a:xfrm>
              <a:off x="4515740" y="2132488"/>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5974;p64">
              <a:extLst>
                <a:ext uri="{FF2B5EF4-FFF2-40B4-BE49-F238E27FC236}">
                  <a16:creationId xmlns:a16="http://schemas.microsoft.com/office/drawing/2014/main" id="{0561F4C6-1128-F714-D28B-A0DDC562F38C}"/>
                </a:ext>
              </a:extLst>
            </p:cNvPr>
            <p:cNvSpPr/>
            <p:nvPr/>
          </p:nvSpPr>
          <p:spPr>
            <a:xfrm>
              <a:off x="4514796" y="2130392"/>
              <a:ext cx="270" cy="673"/>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5975;p64">
              <a:extLst>
                <a:ext uri="{FF2B5EF4-FFF2-40B4-BE49-F238E27FC236}">
                  <a16:creationId xmlns:a16="http://schemas.microsoft.com/office/drawing/2014/main" id="{30AE68A6-98D5-C2E4-AF1D-A2E829DC706D}"/>
                </a:ext>
              </a:extLst>
            </p:cNvPr>
            <p:cNvSpPr/>
            <p:nvPr/>
          </p:nvSpPr>
          <p:spPr>
            <a:xfrm>
              <a:off x="4521149" y="2142187"/>
              <a:ext cx="270" cy="935"/>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5976;p64">
              <a:extLst>
                <a:ext uri="{FF2B5EF4-FFF2-40B4-BE49-F238E27FC236}">
                  <a16:creationId xmlns:a16="http://schemas.microsoft.com/office/drawing/2014/main" id="{20AACBD1-78B1-38CE-6556-7446D7E517DF}"/>
                </a:ext>
              </a:extLst>
            </p:cNvPr>
            <p:cNvSpPr/>
            <p:nvPr/>
          </p:nvSpPr>
          <p:spPr>
            <a:xfrm>
              <a:off x="4515267" y="2131440"/>
              <a:ext cx="369" cy="673"/>
            </a:xfrm>
            <a:custGeom>
              <a:avLst/>
              <a:gdLst/>
              <a:ahLst/>
              <a:cxnLst/>
              <a:rect l="l" t="t" r="r" b="b"/>
              <a:pathLst>
                <a:path w="11" h="18" extrusionOk="0">
                  <a:moveTo>
                    <a:pt x="0" y="0"/>
                  </a:moveTo>
                  <a:lnTo>
                    <a:pt x="11"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5977;p64">
              <a:extLst>
                <a:ext uri="{FF2B5EF4-FFF2-40B4-BE49-F238E27FC236}">
                  <a16:creationId xmlns:a16="http://schemas.microsoft.com/office/drawing/2014/main" id="{97F1D8C2-0AFD-DA7D-9F8C-4DBFB2736EE1}"/>
                </a:ext>
              </a:extLst>
            </p:cNvPr>
            <p:cNvSpPr/>
            <p:nvPr/>
          </p:nvSpPr>
          <p:spPr>
            <a:xfrm>
              <a:off x="4520914" y="2140987"/>
              <a:ext cx="270" cy="711"/>
            </a:xfrm>
            <a:custGeom>
              <a:avLst/>
              <a:gdLst/>
              <a:ahLst/>
              <a:cxnLst/>
              <a:rect l="l" t="t" r="r" b="b"/>
              <a:pathLst>
                <a:path w="8" h="19" extrusionOk="0">
                  <a:moveTo>
                    <a:pt x="0" y="1"/>
                  </a:moveTo>
                  <a:lnTo>
                    <a:pt x="7"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5978;p64">
              <a:extLst>
                <a:ext uri="{FF2B5EF4-FFF2-40B4-BE49-F238E27FC236}">
                  <a16:creationId xmlns:a16="http://schemas.microsoft.com/office/drawing/2014/main" id="{26E6E814-25EB-FBF3-D4B0-753D879F23C4}"/>
                </a:ext>
              </a:extLst>
            </p:cNvPr>
            <p:cNvSpPr/>
            <p:nvPr/>
          </p:nvSpPr>
          <p:spPr>
            <a:xfrm>
              <a:off x="4518562" y="2136682"/>
              <a:ext cx="505" cy="563"/>
            </a:xfrm>
            <a:custGeom>
              <a:avLst/>
              <a:gdLst/>
              <a:ahLst/>
              <a:cxnLst/>
              <a:rect l="l" t="t" r="r" b="b"/>
              <a:pathLst>
                <a:path w="15" h="15" extrusionOk="0">
                  <a:moveTo>
                    <a:pt x="0" y="0"/>
                  </a:moveTo>
                  <a:lnTo>
                    <a:pt x="14"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5979;p64">
              <a:extLst>
                <a:ext uri="{FF2B5EF4-FFF2-40B4-BE49-F238E27FC236}">
                  <a16:creationId xmlns:a16="http://schemas.microsoft.com/office/drawing/2014/main" id="{A0336A79-67F1-D13E-7C56-76B870C36F80}"/>
                </a:ext>
              </a:extLst>
            </p:cNvPr>
            <p:cNvSpPr/>
            <p:nvPr/>
          </p:nvSpPr>
          <p:spPr>
            <a:xfrm>
              <a:off x="4518092" y="2135896"/>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5980;p64">
              <a:extLst>
                <a:ext uri="{FF2B5EF4-FFF2-40B4-BE49-F238E27FC236}">
                  <a16:creationId xmlns:a16="http://schemas.microsoft.com/office/drawing/2014/main" id="{56CFAA82-4CF8-6049-235D-CF38B530B37D}"/>
                </a:ext>
              </a:extLst>
            </p:cNvPr>
            <p:cNvSpPr/>
            <p:nvPr/>
          </p:nvSpPr>
          <p:spPr>
            <a:xfrm>
              <a:off x="4520679" y="2139826"/>
              <a:ext cx="270" cy="825"/>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5981;p64">
              <a:extLst>
                <a:ext uri="{FF2B5EF4-FFF2-40B4-BE49-F238E27FC236}">
                  <a16:creationId xmlns:a16="http://schemas.microsoft.com/office/drawing/2014/main" id="{7D2DC22B-7E26-C700-E9CA-E228CEE8D041}"/>
                </a:ext>
              </a:extLst>
            </p:cNvPr>
            <p:cNvSpPr/>
            <p:nvPr/>
          </p:nvSpPr>
          <p:spPr>
            <a:xfrm>
              <a:off x="4520075" y="2138629"/>
              <a:ext cx="168" cy="301"/>
            </a:xfrm>
            <a:custGeom>
              <a:avLst/>
              <a:gdLst/>
              <a:ahLst/>
              <a:cxnLst/>
              <a:rect l="l" t="t" r="r" b="b"/>
              <a:pathLst>
                <a:path w="5" h="8" extrusionOk="0">
                  <a:moveTo>
                    <a:pt x="1" y="1"/>
                  </a:moveTo>
                  <a:lnTo>
                    <a:pt x="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5982;p64">
              <a:extLst>
                <a:ext uri="{FF2B5EF4-FFF2-40B4-BE49-F238E27FC236}">
                  <a16:creationId xmlns:a16="http://schemas.microsoft.com/office/drawing/2014/main" id="{C6628B62-19E5-6787-3F66-19DD8EDADB4E}"/>
                </a:ext>
              </a:extLst>
            </p:cNvPr>
            <p:cNvSpPr/>
            <p:nvPr/>
          </p:nvSpPr>
          <p:spPr>
            <a:xfrm>
              <a:off x="4517488" y="2135221"/>
              <a:ext cx="505" cy="711"/>
            </a:xfrm>
            <a:custGeom>
              <a:avLst/>
              <a:gdLst/>
              <a:ahLst/>
              <a:cxnLst/>
              <a:rect l="l" t="t" r="r" b="b"/>
              <a:pathLst>
                <a:path w="15" h="19" extrusionOk="0">
                  <a:moveTo>
                    <a:pt x="1" y="1"/>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5983;p64">
              <a:extLst>
                <a:ext uri="{FF2B5EF4-FFF2-40B4-BE49-F238E27FC236}">
                  <a16:creationId xmlns:a16="http://schemas.microsoft.com/office/drawing/2014/main" id="{1D187F32-6C9B-154E-C1DB-3EDCB19D5C59}"/>
                </a:ext>
              </a:extLst>
            </p:cNvPr>
            <p:cNvSpPr/>
            <p:nvPr/>
          </p:nvSpPr>
          <p:spPr>
            <a:xfrm>
              <a:off x="4514192" y="2128558"/>
              <a:ext cx="168" cy="563"/>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5984;p64">
              <a:extLst>
                <a:ext uri="{FF2B5EF4-FFF2-40B4-BE49-F238E27FC236}">
                  <a16:creationId xmlns:a16="http://schemas.microsoft.com/office/drawing/2014/main" id="{51A9D59D-949C-98E1-5EB9-1899B39C82F6}"/>
                </a:ext>
              </a:extLst>
            </p:cNvPr>
            <p:cNvSpPr/>
            <p:nvPr/>
          </p:nvSpPr>
          <p:spPr>
            <a:xfrm>
              <a:off x="4520310" y="2139153"/>
              <a:ext cx="270" cy="449"/>
            </a:xfrm>
            <a:custGeom>
              <a:avLst/>
              <a:gdLst/>
              <a:ahLst/>
              <a:cxnLst/>
              <a:rect l="l" t="t" r="r" b="b"/>
              <a:pathLst>
                <a:path w="8" h="12" extrusionOk="0">
                  <a:moveTo>
                    <a:pt x="1" y="1"/>
                  </a:moveTo>
                  <a:lnTo>
                    <a:pt x="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5985;p64">
              <a:extLst>
                <a:ext uri="{FF2B5EF4-FFF2-40B4-BE49-F238E27FC236}">
                  <a16:creationId xmlns:a16="http://schemas.microsoft.com/office/drawing/2014/main" id="{CD1104A0-37A3-2349-2276-38E36DED4BC1}"/>
                </a:ext>
              </a:extLst>
            </p:cNvPr>
            <p:cNvSpPr/>
            <p:nvPr/>
          </p:nvSpPr>
          <p:spPr>
            <a:xfrm>
              <a:off x="4519032" y="2137206"/>
              <a:ext cx="839" cy="935"/>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5986;p64">
              <a:extLst>
                <a:ext uri="{FF2B5EF4-FFF2-40B4-BE49-F238E27FC236}">
                  <a16:creationId xmlns:a16="http://schemas.microsoft.com/office/drawing/2014/main" id="{FBCCE2C2-4110-6F37-0B55-8545091F5C4C}"/>
                </a:ext>
              </a:extLst>
            </p:cNvPr>
            <p:cNvSpPr/>
            <p:nvPr/>
          </p:nvSpPr>
          <p:spPr>
            <a:xfrm>
              <a:off x="4514091" y="2126573"/>
              <a:ext cx="35" cy="301"/>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5987;p64">
              <a:extLst>
                <a:ext uri="{FF2B5EF4-FFF2-40B4-BE49-F238E27FC236}">
                  <a16:creationId xmlns:a16="http://schemas.microsoft.com/office/drawing/2014/main" id="{B35396B1-A713-C60B-708A-7B562C04E3E2}"/>
                </a:ext>
              </a:extLst>
            </p:cNvPr>
            <p:cNvSpPr/>
            <p:nvPr/>
          </p:nvSpPr>
          <p:spPr>
            <a:xfrm>
              <a:off x="4516916" y="2134325"/>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5988;p64">
              <a:extLst>
                <a:ext uri="{FF2B5EF4-FFF2-40B4-BE49-F238E27FC236}">
                  <a16:creationId xmlns:a16="http://schemas.microsoft.com/office/drawing/2014/main" id="{1F1BCAB7-AA22-5B3A-999F-6003B0626E3D}"/>
                </a:ext>
              </a:extLst>
            </p:cNvPr>
            <p:cNvSpPr/>
            <p:nvPr/>
          </p:nvSpPr>
          <p:spPr>
            <a:xfrm>
              <a:off x="4514091" y="2127508"/>
              <a:ext cx="35" cy="411"/>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5989;p64">
              <a:extLst>
                <a:ext uri="{FF2B5EF4-FFF2-40B4-BE49-F238E27FC236}">
                  <a16:creationId xmlns:a16="http://schemas.microsoft.com/office/drawing/2014/main" id="{E46DA155-40E2-4C6B-9DC4-84E13B7329A8}"/>
                </a:ext>
              </a:extLst>
            </p:cNvPr>
            <p:cNvSpPr/>
            <p:nvPr/>
          </p:nvSpPr>
          <p:spPr>
            <a:xfrm>
              <a:off x="4466091" y="2038511"/>
              <a:ext cx="16506" cy="14191"/>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5990;p64">
              <a:extLst>
                <a:ext uri="{FF2B5EF4-FFF2-40B4-BE49-F238E27FC236}">
                  <a16:creationId xmlns:a16="http://schemas.microsoft.com/office/drawing/2014/main" id="{FB0EFA2C-2E3A-25BC-9AB7-48CBF349E9AE}"/>
                </a:ext>
              </a:extLst>
            </p:cNvPr>
            <p:cNvSpPr/>
            <p:nvPr/>
          </p:nvSpPr>
          <p:spPr>
            <a:xfrm>
              <a:off x="4493621" y="2369905"/>
              <a:ext cx="6387" cy="1348"/>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5991;p64">
              <a:extLst>
                <a:ext uri="{FF2B5EF4-FFF2-40B4-BE49-F238E27FC236}">
                  <a16:creationId xmlns:a16="http://schemas.microsoft.com/office/drawing/2014/main" id="{194148CC-D8F1-B322-A972-659B60BC8834}"/>
                </a:ext>
              </a:extLst>
            </p:cNvPr>
            <p:cNvSpPr/>
            <p:nvPr/>
          </p:nvSpPr>
          <p:spPr>
            <a:xfrm>
              <a:off x="4511268" y="2351034"/>
              <a:ext cx="82525" cy="55825"/>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5992;p64">
              <a:extLst>
                <a:ext uri="{FF2B5EF4-FFF2-40B4-BE49-F238E27FC236}">
                  <a16:creationId xmlns:a16="http://schemas.microsoft.com/office/drawing/2014/main" id="{AFEF0D0F-829F-3C9F-9B7C-1987BA612797}"/>
                </a:ext>
              </a:extLst>
            </p:cNvPr>
            <p:cNvSpPr/>
            <p:nvPr/>
          </p:nvSpPr>
          <p:spPr>
            <a:xfrm>
              <a:off x="4487266" y="2380240"/>
              <a:ext cx="17447" cy="1404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5993;p64">
              <a:extLst>
                <a:ext uri="{FF2B5EF4-FFF2-40B4-BE49-F238E27FC236}">
                  <a16:creationId xmlns:a16="http://schemas.microsoft.com/office/drawing/2014/main" id="{F94AB6CB-2223-49C0-737D-FBC8838EE1E7}"/>
                </a:ext>
              </a:extLst>
            </p:cNvPr>
            <p:cNvSpPr/>
            <p:nvPr/>
          </p:nvSpPr>
          <p:spPr>
            <a:xfrm>
              <a:off x="4546563" y="2393455"/>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5994;p64">
              <a:extLst>
                <a:ext uri="{FF2B5EF4-FFF2-40B4-BE49-F238E27FC236}">
                  <a16:creationId xmlns:a16="http://schemas.microsoft.com/office/drawing/2014/main" id="{F29EA04E-30CA-DAA9-2E61-2EFCD80B5807}"/>
                </a:ext>
              </a:extLst>
            </p:cNvPr>
            <p:cNvSpPr/>
            <p:nvPr/>
          </p:nvSpPr>
          <p:spPr>
            <a:xfrm>
              <a:off x="4547405" y="2393568"/>
              <a:ext cx="369" cy="39"/>
            </a:xfrm>
            <a:custGeom>
              <a:avLst/>
              <a:gdLst/>
              <a:ahLst/>
              <a:cxnLst/>
              <a:rect l="l" t="t" r="r" b="b"/>
              <a:pathLst>
                <a:path w="11" h="1" extrusionOk="0">
                  <a:moveTo>
                    <a:pt x="1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5995;p64">
              <a:extLst>
                <a:ext uri="{FF2B5EF4-FFF2-40B4-BE49-F238E27FC236}">
                  <a16:creationId xmlns:a16="http://schemas.microsoft.com/office/drawing/2014/main" id="{3EC614E2-A1E2-A680-137A-4F3A3D10826A}"/>
                </a:ext>
              </a:extLst>
            </p:cNvPr>
            <p:cNvSpPr/>
            <p:nvPr/>
          </p:nvSpPr>
          <p:spPr>
            <a:xfrm>
              <a:off x="4548346" y="2393830"/>
              <a:ext cx="369" cy="188"/>
            </a:xfrm>
            <a:custGeom>
              <a:avLst/>
              <a:gdLst/>
              <a:ahLst/>
              <a:cxnLst/>
              <a:rect l="l" t="t" r="r" b="b"/>
              <a:pathLst>
                <a:path w="11" h="5" extrusionOk="0">
                  <a:moveTo>
                    <a:pt x="11"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5996;p64">
              <a:extLst>
                <a:ext uri="{FF2B5EF4-FFF2-40B4-BE49-F238E27FC236}">
                  <a16:creationId xmlns:a16="http://schemas.microsoft.com/office/drawing/2014/main" id="{E4A686BA-425D-28FA-8937-71897C86B009}"/>
                </a:ext>
              </a:extLst>
            </p:cNvPr>
            <p:cNvSpPr/>
            <p:nvPr/>
          </p:nvSpPr>
          <p:spPr>
            <a:xfrm>
              <a:off x="4547974" y="2393717"/>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5997;p64">
              <a:extLst>
                <a:ext uri="{FF2B5EF4-FFF2-40B4-BE49-F238E27FC236}">
                  <a16:creationId xmlns:a16="http://schemas.microsoft.com/office/drawing/2014/main" id="{F7D680B6-E4F9-F450-9820-C07F33D78DD6}"/>
                </a:ext>
              </a:extLst>
            </p:cNvPr>
            <p:cNvSpPr/>
            <p:nvPr/>
          </p:nvSpPr>
          <p:spPr>
            <a:xfrm>
              <a:off x="4535739" y="2393455"/>
              <a:ext cx="1815" cy="149"/>
            </a:xfrm>
            <a:custGeom>
              <a:avLst/>
              <a:gdLst/>
              <a:ahLst/>
              <a:cxnLst/>
              <a:rect l="l" t="t" r="r" b="b"/>
              <a:pathLst>
                <a:path w="54" h="4" extrusionOk="0">
                  <a:moveTo>
                    <a:pt x="53"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5998;p64">
              <a:extLst>
                <a:ext uri="{FF2B5EF4-FFF2-40B4-BE49-F238E27FC236}">
                  <a16:creationId xmlns:a16="http://schemas.microsoft.com/office/drawing/2014/main" id="{E05CAFC6-33ED-36AC-02AF-5CD7A2235C93}"/>
                </a:ext>
              </a:extLst>
            </p:cNvPr>
            <p:cNvSpPr/>
            <p:nvPr/>
          </p:nvSpPr>
          <p:spPr>
            <a:xfrm>
              <a:off x="4575406" y="2406187"/>
              <a:ext cx="1312" cy="149"/>
            </a:xfrm>
            <a:custGeom>
              <a:avLst/>
              <a:gdLst/>
              <a:ahLst/>
              <a:cxnLst/>
              <a:rect l="l" t="t" r="r" b="b"/>
              <a:pathLst>
                <a:path w="39" h="4" extrusionOk="0">
                  <a:moveTo>
                    <a:pt x="39"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5999;p64">
              <a:extLst>
                <a:ext uri="{FF2B5EF4-FFF2-40B4-BE49-F238E27FC236}">
                  <a16:creationId xmlns:a16="http://schemas.microsoft.com/office/drawing/2014/main" id="{B668CD97-FBE6-D56B-1514-645F355FB4C0}"/>
                </a:ext>
              </a:extLst>
            </p:cNvPr>
            <p:cNvSpPr/>
            <p:nvPr/>
          </p:nvSpPr>
          <p:spPr>
            <a:xfrm>
              <a:off x="4573757" y="2406035"/>
              <a:ext cx="1211" cy="188"/>
            </a:xfrm>
            <a:custGeom>
              <a:avLst/>
              <a:gdLst/>
              <a:ahLst/>
              <a:cxnLst/>
              <a:rect l="l" t="t" r="r" b="b"/>
              <a:pathLst>
                <a:path w="36" h="5" extrusionOk="0">
                  <a:moveTo>
                    <a:pt x="35"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6000;p64">
              <a:extLst>
                <a:ext uri="{FF2B5EF4-FFF2-40B4-BE49-F238E27FC236}">
                  <a16:creationId xmlns:a16="http://schemas.microsoft.com/office/drawing/2014/main" id="{B54B262B-486A-D016-44E7-E675190717AD}"/>
                </a:ext>
              </a:extLst>
            </p:cNvPr>
            <p:cNvSpPr/>
            <p:nvPr/>
          </p:nvSpPr>
          <p:spPr>
            <a:xfrm>
              <a:off x="4549286" y="2394092"/>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6001;p64">
              <a:extLst>
                <a:ext uri="{FF2B5EF4-FFF2-40B4-BE49-F238E27FC236}">
                  <a16:creationId xmlns:a16="http://schemas.microsoft.com/office/drawing/2014/main" id="{7C0D1155-77A3-D7AA-FC7B-BD04371A8801}"/>
                </a:ext>
              </a:extLst>
            </p:cNvPr>
            <p:cNvSpPr/>
            <p:nvPr/>
          </p:nvSpPr>
          <p:spPr>
            <a:xfrm>
              <a:off x="4572346" y="2406035"/>
              <a:ext cx="1074" cy="39"/>
            </a:xfrm>
            <a:custGeom>
              <a:avLst/>
              <a:gdLst/>
              <a:ahLst/>
              <a:cxnLst/>
              <a:rect l="l" t="t" r="r" b="b"/>
              <a:pathLst>
                <a:path w="32" h="1" extrusionOk="0">
                  <a:moveTo>
                    <a:pt x="32"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6002;p64">
              <a:extLst>
                <a:ext uri="{FF2B5EF4-FFF2-40B4-BE49-F238E27FC236}">
                  <a16:creationId xmlns:a16="http://schemas.microsoft.com/office/drawing/2014/main" id="{87CFF4C1-6D8F-A9F6-B6DD-3E65D85CCB8F}"/>
                </a:ext>
              </a:extLst>
            </p:cNvPr>
            <p:cNvSpPr/>
            <p:nvPr/>
          </p:nvSpPr>
          <p:spPr>
            <a:xfrm>
              <a:off x="4545622" y="2393455"/>
              <a:ext cx="740" cy="39"/>
            </a:xfrm>
            <a:custGeom>
              <a:avLst/>
              <a:gdLst/>
              <a:ahLst/>
              <a:cxnLst/>
              <a:rect l="l" t="t" r="r" b="b"/>
              <a:pathLst>
                <a:path w="22" h="1" extrusionOk="0">
                  <a:moveTo>
                    <a:pt x="22"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6003;p64">
              <a:extLst>
                <a:ext uri="{FF2B5EF4-FFF2-40B4-BE49-F238E27FC236}">
                  <a16:creationId xmlns:a16="http://schemas.microsoft.com/office/drawing/2014/main" id="{94F0ECAC-D27E-E999-5361-686CBF6D86D9}"/>
                </a:ext>
              </a:extLst>
            </p:cNvPr>
            <p:cNvSpPr/>
            <p:nvPr/>
          </p:nvSpPr>
          <p:spPr>
            <a:xfrm>
              <a:off x="4579404" y="2406710"/>
              <a:ext cx="1446" cy="149"/>
            </a:xfrm>
            <a:custGeom>
              <a:avLst/>
              <a:gdLst/>
              <a:ahLst/>
              <a:cxnLst/>
              <a:rect l="l" t="t" r="r" b="b"/>
              <a:pathLst>
                <a:path w="43" h="4" extrusionOk="0">
                  <a:moveTo>
                    <a:pt x="42"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6004;p64">
              <a:extLst>
                <a:ext uri="{FF2B5EF4-FFF2-40B4-BE49-F238E27FC236}">
                  <a16:creationId xmlns:a16="http://schemas.microsoft.com/office/drawing/2014/main" id="{5BE7B1BC-D5CA-087B-66AF-05A5575751B8}"/>
                </a:ext>
              </a:extLst>
            </p:cNvPr>
            <p:cNvSpPr/>
            <p:nvPr/>
          </p:nvSpPr>
          <p:spPr>
            <a:xfrm>
              <a:off x="4577287" y="2406449"/>
              <a:ext cx="1446" cy="149"/>
            </a:xfrm>
            <a:custGeom>
              <a:avLst/>
              <a:gdLst/>
              <a:ahLst/>
              <a:cxnLst/>
              <a:rect l="l" t="t" r="r" b="b"/>
              <a:pathLst>
                <a:path w="43" h="4" extrusionOk="0">
                  <a:moveTo>
                    <a:pt x="42"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6005;p64">
              <a:extLst>
                <a:ext uri="{FF2B5EF4-FFF2-40B4-BE49-F238E27FC236}">
                  <a16:creationId xmlns:a16="http://schemas.microsoft.com/office/drawing/2014/main" id="{FD0CE6EB-2432-FDA2-E5FE-4486EBCB7813}"/>
                </a:ext>
              </a:extLst>
            </p:cNvPr>
            <p:cNvSpPr/>
            <p:nvPr/>
          </p:nvSpPr>
          <p:spPr>
            <a:xfrm>
              <a:off x="4571170" y="2405925"/>
              <a:ext cx="839" cy="39"/>
            </a:xfrm>
            <a:custGeom>
              <a:avLst/>
              <a:gdLst/>
              <a:ahLst/>
              <a:cxnLst/>
              <a:rect l="l" t="t" r="r" b="b"/>
              <a:pathLst>
                <a:path w="25" h="1" extrusionOk="0">
                  <a:moveTo>
                    <a:pt x="25"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6006;p64">
              <a:extLst>
                <a:ext uri="{FF2B5EF4-FFF2-40B4-BE49-F238E27FC236}">
                  <a16:creationId xmlns:a16="http://schemas.microsoft.com/office/drawing/2014/main" id="{DB9353CB-0CED-2162-B0BB-0FD2CDA78A1E}"/>
                </a:ext>
              </a:extLst>
            </p:cNvPr>
            <p:cNvSpPr/>
            <p:nvPr/>
          </p:nvSpPr>
          <p:spPr>
            <a:xfrm>
              <a:off x="4567404" y="240592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6007;p64">
              <a:extLst>
                <a:ext uri="{FF2B5EF4-FFF2-40B4-BE49-F238E27FC236}">
                  <a16:creationId xmlns:a16="http://schemas.microsoft.com/office/drawing/2014/main" id="{3CE08AC8-6EE0-E58E-5CD6-141139AECC7E}"/>
                </a:ext>
              </a:extLst>
            </p:cNvPr>
            <p:cNvSpPr/>
            <p:nvPr/>
          </p:nvSpPr>
          <p:spPr>
            <a:xfrm>
              <a:off x="4566934" y="2405925"/>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6008;p64">
              <a:extLst>
                <a:ext uri="{FF2B5EF4-FFF2-40B4-BE49-F238E27FC236}">
                  <a16:creationId xmlns:a16="http://schemas.microsoft.com/office/drawing/2014/main" id="{F16C3DD8-4E03-4171-7476-FBCEDC53B831}"/>
                </a:ext>
              </a:extLst>
            </p:cNvPr>
            <p:cNvSpPr/>
            <p:nvPr/>
          </p:nvSpPr>
          <p:spPr>
            <a:xfrm>
              <a:off x="4533016" y="2393568"/>
              <a:ext cx="2387" cy="301"/>
            </a:xfrm>
            <a:custGeom>
              <a:avLst/>
              <a:gdLst/>
              <a:ahLst/>
              <a:cxnLst/>
              <a:rect l="l" t="t" r="r" b="b"/>
              <a:pathLst>
                <a:path w="71" h="8" extrusionOk="0">
                  <a:moveTo>
                    <a:pt x="1" y="8"/>
                  </a:moveTo>
                  <a:lnTo>
                    <a:pt x="7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6009;p64">
              <a:extLst>
                <a:ext uri="{FF2B5EF4-FFF2-40B4-BE49-F238E27FC236}">
                  <a16:creationId xmlns:a16="http://schemas.microsoft.com/office/drawing/2014/main" id="{BDE09257-356D-5AF4-D76F-BD927202F04E}"/>
                </a:ext>
              </a:extLst>
            </p:cNvPr>
            <p:cNvSpPr/>
            <p:nvPr/>
          </p:nvSpPr>
          <p:spPr>
            <a:xfrm>
              <a:off x="4570093" y="2405773"/>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6010;p64">
              <a:extLst>
                <a:ext uri="{FF2B5EF4-FFF2-40B4-BE49-F238E27FC236}">
                  <a16:creationId xmlns:a16="http://schemas.microsoft.com/office/drawing/2014/main" id="{04100CE5-4571-9E0C-ACF0-BC641EDBF6D7}"/>
                </a:ext>
              </a:extLst>
            </p:cNvPr>
            <p:cNvSpPr/>
            <p:nvPr/>
          </p:nvSpPr>
          <p:spPr>
            <a:xfrm>
              <a:off x="4568446" y="240577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6011;p64">
              <a:extLst>
                <a:ext uri="{FF2B5EF4-FFF2-40B4-BE49-F238E27FC236}">
                  <a16:creationId xmlns:a16="http://schemas.microsoft.com/office/drawing/2014/main" id="{9C63C136-5046-7367-6CAA-B212A10D10F9}"/>
                </a:ext>
              </a:extLst>
            </p:cNvPr>
            <p:cNvSpPr/>
            <p:nvPr/>
          </p:nvSpPr>
          <p:spPr>
            <a:xfrm>
              <a:off x="4567875" y="2405773"/>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6012;p64">
              <a:extLst>
                <a:ext uri="{FF2B5EF4-FFF2-40B4-BE49-F238E27FC236}">
                  <a16:creationId xmlns:a16="http://schemas.microsoft.com/office/drawing/2014/main" id="{EA570552-A6D0-F64A-E971-B09EC142B41E}"/>
                </a:ext>
              </a:extLst>
            </p:cNvPr>
            <p:cNvSpPr/>
            <p:nvPr/>
          </p:nvSpPr>
          <p:spPr>
            <a:xfrm>
              <a:off x="4542698"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6013;p64">
              <a:extLst>
                <a:ext uri="{FF2B5EF4-FFF2-40B4-BE49-F238E27FC236}">
                  <a16:creationId xmlns:a16="http://schemas.microsoft.com/office/drawing/2014/main" id="{B14BEFE2-32EE-20BC-6279-9AB16C80B63E}"/>
                </a:ext>
              </a:extLst>
            </p:cNvPr>
            <p:cNvSpPr/>
            <p:nvPr/>
          </p:nvSpPr>
          <p:spPr>
            <a:xfrm>
              <a:off x="4566565" y="2406035"/>
              <a:ext cx="168" cy="39"/>
            </a:xfrm>
            <a:custGeom>
              <a:avLst/>
              <a:gdLst/>
              <a:ahLst/>
              <a:cxnLst/>
              <a:rect l="l" t="t" r="r" b="b"/>
              <a:pathLst>
                <a:path w="5" h="1" extrusionOk="0">
                  <a:moveTo>
                    <a:pt x="4"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6014;p64">
              <a:extLst>
                <a:ext uri="{FF2B5EF4-FFF2-40B4-BE49-F238E27FC236}">
                  <a16:creationId xmlns:a16="http://schemas.microsoft.com/office/drawing/2014/main" id="{3B170E7A-79D6-FAE4-5E86-017904634650}"/>
                </a:ext>
              </a:extLst>
            </p:cNvPr>
            <p:cNvSpPr/>
            <p:nvPr/>
          </p:nvSpPr>
          <p:spPr>
            <a:xfrm>
              <a:off x="4569152" y="240577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6015;p64">
              <a:extLst>
                <a:ext uri="{FF2B5EF4-FFF2-40B4-BE49-F238E27FC236}">
                  <a16:creationId xmlns:a16="http://schemas.microsoft.com/office/drawing/2014/main" id="{A4C8EA7A-0C17-3CE4-0F19-99943C8D17B8}"/>
                </a:ext>
              </a:extLst>
            </p:cNvPr>
            <p:cNvSpPr/>
            <p:nvPr/>
          </p:nvSpPr>
          <p:spPr>
            <a:xfrm>
              <a:off x="4538093" y="2393306"/>
              <a:ext cx="1446" cy="39"/>
            </a:xfrm>
            <a:custGeom>
              <a:avLst/>
              <a:gdLst/>
              <a:ahLst/>
              <a:cxnLst/>
              <a:rect l="l" t="t" r="r" b="b"/>
              <a:pathLst>
                <a:path w="43" h="1" extrusionOk="0">
                  <a:moveTo>
                    <a:pt x="43"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6016;p64">
              <a:extLst>
                <a:ext uri="{FF2B5EF4-FFF2-40B4-BE49-F238E27FC236}">
                  <a16:creationId xmlns:a16="http://schemas.microsoft.com/office/drawing/2014/main" id="{7B98641F-C409-144B-370F-F266DBDD250E}"/>
                </a:ext>
              </a:extLst>
            </p:cNvPr>
            <p:cNvSpPr/>
            <p:nvPr/>
          </p:nvSpPr>
          <p:spPr>
            <a:xfrm>
              <a:off x="4548816" y="2393830"/>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6017;p64">
              <a:extLst>
                <a:ext uri="{FF2B5EF4-FFF2-40B4-BE49-F238E27FC236}">
                  <a16:creationId xmlns:a16="http://schemas.microsoft.com/office/drawing/2014/main" id="{9B72931B-455D-6ACD-5B35-BADF6753C169}"/>
                </a:ext>
              </a:extLst>
            </p:cNvPr>
            <p:cNvSpPr/>
            <p:nvPr/>
          </p:nvSpPr>
          <p:spPr>
            <a:xfrm>
              <a:off x="4544110"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6018;p64">
              <a:extLst>
                <a:ext uri="{FF2B5EF4-FFF2-40B4-BE49-F238E27FC236}">
                  <a16:creationId xmlns:a16="http://schemas.microsoft.com/office/drawing/2014/main" id="{C7D90BF9-77D1-6079-604C-FBC9A08358BA}"/>
                </a:ext>
              </a:extLst>
            </p:cNvPr>
            <p:cNvSpPr/>
            <p:nvPr/>
          </p:nvSpPr>
          <p:spPr>
            <a:xfrm>
              <a:off x="4540210" y="2393306"/>
              <a:ext cx="1109" cy="39"/>
            </a:xfrm>
            <a:custGeom>
              <a:avLst/>
              <a:gdLst/>
              <a:ahLst/>
              <a:cxnLst/>
              <a:rect l="l" t="t" r="r" b="b"/>
              <a:pathLst>
                <a:path w="33" h="1" extrusionOk="0">
                  <a:moveTo>
                    <a:pt x="3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6019;p64">
              <a:extLst>
                <a:ext uri="{FF2B5EF4-FFF2-40B4-BE49-F238E27FC236}">
                  <a16:creationId xmlns:a16="http://schemas.microsoft.com/office/drawing/2014/main" id="{F14B32C0-6254-A7D6-216A-78DD71DA6CCF}"/>
                </a:ext>
              </a:extLst>
            </p:cNvPr>
            <p:cNvSpPr/>
            <p:nvPr/>
          </p:nvSpPr>
          <p:spPr>
            <a:xfrm>
              <a:off x="4549522" y="2394354"/>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6020;p64">
              <a:extLst>
                <a:ext uri="{FF2B5EF4-FFF2-40B4-BE49-F238E27FC236}">
                  <a16:creationId xmlns:a16="http://schemas.microsoft.com/office/drawing/2014/main" id="{1B8B38B8-AF1E-B76E-9E30-B1C6008F647F}"/>
                </a:ext>
              </a:extLst>
            </p:cNvPr>
            <p:cNvSpPr/>
            <p:nvPr/>
          </p:nvSpPr>
          <p:spPr>
            <a:xfrm>
              <a:off x="4566463" y="240603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6021;p64">
              <a:extLst>
                <a:ext uri="{FF2B5EF4-FFF2-40B4-BE49-F238E27FC236}">
                  <a16:creationId xmlns:a16="http://schemas.microsoft.com/office/drawing/2014/main" id="{F45A9BBD-852F-3B99-FB86-1CF8E09F1C86}"/>
                </a:ext>
              </a:extLst>
            </p:cNvPr>
            <p:cNvSpPr/>
            <p:nvPr/>
          </p:nvSpPr>
          <p:spPr>
            <a:xfrm>
              <a:off x="4545286"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6022;p64">
              <a:extLst>
                <a:ext uri="{FF2B5EF4-FFF2-40B4-BE49-F238E27FC236}">
                  <a16:creationId xmlns:a16="http://schemas.microsoft.com/office/drawing/2014/main" id="{A6BBEE42-B6CD-B2E3-25A6-E0830B54468F}"/>
                </a:ext>
              </a:extLst>
            </p:cNvPr>
            <p:cNvSpPr/>
            <p:nvPr/>
          </p:nvSpPr>
          <p:spPr>
            <a:xfrm>
              <a:off x="4549051" y="2393981"/>
              <a:ext cx="270" cy="149"/>
            </a:xfrm>
            <a:custGeom>
              <a:avLst/>
              <a:gdLst/>
              <a:ahLst/>
              <a:cxnLst/>
              <a:rect l="l" t="t" r="r" b="b"/>
              <a:pathLst>
                <a:path w="8" h="4" extrusionOk="0">
                  <a:moveTo>
                    <a:pt x="7"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6100;p64">
              <a:extLst>
                <a:ext uri="{FF2B5EF4-FFF2-40B4-BE49-F238E27FC236}">
                  <a16:creationId xmlns:a16="http://schemas.microsoft.com/office/drawing/2014/main" id="{33B9B49A-CFF2-9530-A694-B7F3FED6FEAF}"/>
                </a:ext>
              </a:extLst>
            </p:cNvPr>
            <p:cNvSpPr/>
            <p:nvPr/>
          </p:nvSpPr>
          <p:spPr>
            <a:xfrm>
              <a:off x="4181877" y="1958237"/>
              <a:ext cx="468758" cy="435256"/>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 name="Google Shape;6102;p64">
              <a:extLst>
                <a:ext uri="{FF2B5EF4-FFF2-40B4-BE49-F238E27FC236}">
                  <a16:creationId xmlns:a16="http://schemas.microsoft.com/office/drawing/2014/main" id="{E88EC959-5CA0-B7A4-31DF-C0204E9590A2}"/>
                </a:ext>
              </a:extLst>
            </p:cNvPr>
            <p:cNvSpPr/>
            <p:nvPr/>
          </p:nvSpPr>
          <p:spPr>
            <a:xfrm>
              <a:off x="4461585" y="1993543"/>
              <a:ext cx="4268" cy="3557"/>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6103;p64">
              <a:extLst>
                <a:ext uri="{FF2B5EF4-FFF2-40B4-BE49-F238E27FC236}">
                  <a16:creationId xmlns:a16="http://schemas.microsoft.com/office/drawing/2014/main" id="{9D107DB8-6C28-38E8-83B7-8FACD7E203B4}"/>
                </a:ext>
              </a:extLst>
            </p:cNvPr>
            <p:cNvSpPr/>
            <p:nvPr/>
          </p:nvSpPr>
          <p:spPr>
            <a:xfrm>
              <a:off x="4489484" y="1967373"/>
              <a:ext cx="22388" cy="17674"/>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6106;p64">
              <a:extLst>
                <a:ext uri="{FF2B5EF4-FFF2-40B4-BE49-F238E27FC236}">
                  <a16:creationId xmlns:a16="http://schemas.microsoft.com/office/drawing/2014/main" id="{83C900AE-22F8-D8C6-26E9-EA49E94CB78D}"/>
                </a:ext>
              </a:extLst>
            </p:cNvPr>
            <p:cNvSpPr/>
            <p:nvPr/>
          </p:nvSpPr>
          <p:spPr>
            <a:xfrm>
              <a:off x="4583405" y="1993543"/>
              <a:ext cx="10723" cy="5278"/>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6107;p64">
              <a:extLst>
                <a:ext uri="{FF2B5EF4-FFF2-40B4-BE49-F238E27FC236}">
                  <a16:creationId xmlns:a16="http://schemas.microsoft.com/office/drawing/2014/main" id="{24E42911-EC2C-14FB-EDB7-7D4BEF28C603}"/>
                </a:ext>
              </a:extLst>
            </p:cNvPr>
            <p:cNvSpPr/>
            <p:nvPr/>
          </p:nvSpPr>
          <p:spPr>
            <a:xfrm>
              <a:off x="4468678" y="2029188"/>
              <a:ext cx="369" cy="449"/>
            </a:xfrm>
            <a:custGeom>
              <a:avLst/>
              <a:gdLst/>
              <a:ahLst/>
              <a:cxnLst/>
              <a:rect l="l" t="t" r="r" b="b"/>
              <a:pathLst>
                <a:path w="11" h="12" extrusionOk="0">
                  <a:moveTo>
                    <a:pt x="11"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6108;p64">
              <a:extLst>
                <a:ext uri="{FF2B5EF4-FFF2-40B4-BE49-F238E27FC236}">
                  <a16:creationId xmlns:a16="http://schemas.microsoft.com/office/drawing/2014/main" id="{AFDEF22A-4CC2-12C3-3BAF-F8EC0B049E28}"/>
                </a:ext>
              </a:extLst>
            </p:cNvPr>
            <p:cNvSpPr/>
            <p:nvPr/>
          </p:nvSpPr>
          <p:spPr>
            <a:xfrm>
              <a:off x="4467972" y="2030236"/>
              <a:ext cx="270" cy="301"/>
            </a:xfrm>
            <a:custGeom>
              <a:avLst/>
              <a:gdLst/>
              <a:ahLst/>
              <a:cxnLst/>
              <a:rect l="l" t="t" r="r" b="b"/>
              <a:pathLst>
                <a:path w="8" h="8" extrusionOk="0">
                  <a:moveTo>
                    <a:pt x="7"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6109;p64">
              <a:extLst>
                <a:ext uri="{FF2B5EF4-FFF2-40B4-BE49-F238E27FC236}">
                  <a16:creationId xmlns:a16="http://schemas.microsoft.com/office/drawing/2014/main" id="{FB539089-EF63-F573-BB39-1B3A3B32275F}"/>
                </a:ext>
              </a:extLst>
            </p:cNvPr>
            <p:cNvSpPr/>
            <p:nvPr/>
          </p:nvSpPr>
          <p:spPr>
            <a:xfrm>
              <a:off x="4621658" y="2017918"/>
              <a:ext cx="35" cy="711"/>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6110;p64">
              <a:extLst>
                <a:ext uri="{FF2B5EF4-FFF2-40B4-BE49-F238E27FC236}">
                  <a16:creationId xmlns:a16="http://schemas.microsoft.com/office/drawing/2014/main" id="{C5143FCA-3F7C-50FF-6FD4-3A8C7E06FA22}"/>
                </a:ext>
              </a:extLst>
            </p:cNvPr>
            <p:cNvSpPr/>
            <p:nvPr/>
          </p:nvSpPr>
          <p:spPr>
            <a:xfrm>
              <a:off x="4466561" y="2032483"/>
              <a:ext cx="270" cy="411"/>
            </a:xfrm>
            <a:custGeom>
              <a:avLst/>
              <a:gdLst/>
              <a:ahLst/>
              <a:cxnLst/>
              <a:rect l="l" t="t" r="r" b="b"/>
              <a:pathLst>
                <a:path w="8" h="11" extrusionOk="0">
                  <a:moveTo>
                    <a:pt x="7"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6111;p64">
              <a:extLst>
                <a:ext uri="{FF2B5EF4-FFF2-40B4-BE49-F238E27FC236}">
                  <a16:creationId xmlns:a16="http://schemas.microsoft.com/office/drawing/2014/main" id="{46CB6A11-89C6-BC65-924C-7645D53E045E}"/>
                </a:ext>
              </a:extLst>
            </p:cNvPr>
            <p:cNvSpPr/>
            <p:nvPr/>
          </p:nvSpPr>
          <p:spPr>
            <a:xfrm>
              <a:off x="4467267" y="2031284"/>
              <a:ext cx="270" cy="449"/>
            </a:xfrm>
            <a:custGeom>
              <a:avLst/>
              <a:gdLst/>
              <a:ahLst/>
              <a:cxnLst/>
              <a:rect l="l" t="t" r="r" b="b"/>
              <a:pathLst>
                <a:path w="8" h="12" extrusionOk="0">
                  <a:moveTo>
                    <a:pt x="7"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6112;p64">
              <a:extLst>
                <a:ext uri="{FF2B5EF4-FFF2-40B4-BE49-F238E27FC236}">
                  <a16:creationId xmlns:a16="http://schemas.microsoft.com/office/drawing/2014/main" id="{5BA5B1D3-8026-E685-0867-CC5811197FEA}"/>
                </a:ext>
              </a:extLst>
            </p:cNvPr>
            <p:cNvSpPr/>
            <p:nvPr/>
          </p:nvSpPr>
          <p:spPr>
            <a:xfrm>
              <a:off x="4478425" y="202409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6113;p64">
              <a:extLst>
                <a:ext uri="{FF2B5EF4-FFF2-40B4-BE49-F238E27FC236}">
                  <a16:creationId xmlns:a16="http://schemas.microsoft.com/office/drawing/2014/main" id="{F39E4E23-A177-9E29-6782-B213758C8AE0}"/>
                </a:ext>
              </a:extLst>
            </p:cNvPr>
            <p:cNvSpPr/>
            <p:nvPr/>
          </p:nvSpPr>
          <p:spPr>
            <a:xfrm>
              <a:off x="4469619" y="2028289"/>
              <a:ext cx="270" cy="301"/>
            </a:xfrm>
            <a:custGeom>
              <a:avLst/>
              <a:gdLst/>
              <a:ahLst/>
              <a:cxnLst/>
              <a:rect l="l" t="t" r="r" b="b"/>
              <a:pathLst>
                <a:path w="8" h="8" extrusionOk="0">
                  <a:moveTo>
                    <a:pt x="0" y="7"/>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6114;p64">
              <a:extLst>
                <a:ext uri="{FF2B5EF4-FFF2-40B4-BE49-F238E27FC236}">
                  <a16:creationId xmlns:a16="http://schemas.microsoft.com/office/drawing/2014/main" id="{802F7F31-066E-F947-B821-7CE898C53C18}"/>
                </a:ext>
              </a:extLst>
            </p:cNvPr>
            <p:cNvSpPr/>
            <p:nvPr/>
          </p:nvSpPr>
          <p:spPr>
            <a:xfrm>
              <a:off x="4470426" y="2027354"/>
              <a:ext cx="270" cy="301"/>
            </a:xfrm>
            <a:custGeom>
              <a:avLst/>
              <a:gdLst/>
              <a:ahLst/>
              <a:cxnLst/>
              <a:rect l="l" t="t" r="r" b="b"/>
              <a:pathLst>
                <a:path w="8" h="8" extrusionOk="0">
                  <a:moveTo>
                    <a:pt x="8"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6115;p64">
              <a:extLst>
                <a:ext uri="{FF2B5EF4-FFF2-40B4-BE49-F238E27FC236}">
                  <a16:creationId xmlns:a16="http://schemas.microsoft.com/office/drawing/2014/main" id="{EC12F9AD-B596-B9A5-4AF0-6A192E8B49AC}"/>
                </a:ext>
              </a:extLst>
            </p:cNvPr>
            <p:cNvSpPr/>
            <p:nvPr/>
          </p:nvSpPr>
          <p:spPr>
            <a:xfrm>
              <a:off x="4476308" y="2024208"/>
              <a:ext cx="505" cy="39"/>
            </a:xfrm>
            <a:custGeom>
              <a:avLst/>
              <a:gdLst/>
              <a:ahLst/>
              <a:cxnLst/>
              <a:rect l="l" t="t" r="r" b="b"/>
              <a:pathLst>
                <a:path w="15" h="1" extrusionOk="0">
                  <a:moveTo>
                    <a:pt x="1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6116;p64">
              <a:extLst>
                <a:ext uri="{FF2B5EF4-FFF2-40B4-BE49-F238E27FC236}">
                  <a16:creationId xmlns:a16="http://schemas.microsoft.com/office/drawing/2014/main" id="{AC57FEE7-B1C1-7CB6-0046-541FC3149842}"/>
                </a:ext>
              </a:extLst>
            </p:cNvPr>
            <p:cNvSpPr/>
            <p:nvPr/>
          </p:nvSpPr>
          <p:spPr>
            <a:xfrm>
              <a:off x="4477385" y="2024095"/>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6117;p64">
              <a:extLst>
                <a:ext uri="{FF2B5EF4-FFF2-40B4-BE49-F238E27FC236}">
                  <a16:creationId xmlns:a16="http://schemas.microsoft.com/office/drawing/2014/main" id="{57C77DD6-D09A-445B-256C-7BAF9C134A96}"/>
                </a:ext>
              </a:extLst>
            </p:cNvPr>
            <p:cNvSpPr/>
            <p:nvPr/>
          </p:nvSpPr>
          <p:spPr>
            <a:xfrm>
              <a:off x="4621658" y="2019903"/>
              <a:ext cx="35" cy="825"/>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6118;p64">
              <a:extLst>
                <a:ext uri="{FF2B5EF4-FFF2-40B4-BE49-F238E27FC236}">
                  <a16:creationId xmlns:a16="http://schemas.microsoft.com/office/drawing/2014/main" id="{5636DE5F-CC61-BC8E-048A-6B2C79ABC875}"/>
                </a:ext>
              </a:extLst>
            </p:cNvPr>
            <p:cNvSpPr/>
            <p:nvPr/>
          </p:nvSpPr>
          <p:spPr>
            <a:xfrm>
              <a:off x="4472542" y="2025931"/>
              <a:ext cx="168" cy="39"/>
            </a:xfrm>
            <a:custGeom>
              <a:avLst/>
              <a:gdLst/>
              <a:ahLst/>
              <a:cxnLst/>
              <a:rect l="l" t="t" r="r" b="b"/>
              <a:pathLst>
                <a:path w="5" h="1" extrusionOk="0">
                  <a:moveTo>
                    <a:pt x="4"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6119;p64">
              <a:extLst>
                <a:ext uri="{FF2B5EF4-FFF2-40B4-BE49-F238E27FC236}">
                  <a16:creationId xmlns:a16="http://schemas.microsoft.com/office/drawing/2014/main" id="{550DE143-031E-7229-ED6C-0FAC7076486E}"/>
                </a:ext>
              </a:extLst>
            </p:cNvPr>
            <p:cNvSpPr/>
            <p:nvPr/>
          </p:nvSpPr>
          <p:spPr>
            <a:xfrm>
              <a:off x="4621658" y="2016084"/>
              <a:ext cx="35" cy="711"/>
            </a:xfrm>
            <a:custGeom>
              <a:avLst/>
              <a:gdLst/>
              <a:ahLst/>
              <a:cxnLst/>
              <a:rect l="l" t="t" r="r" b="b"/>
              <a:pathLst>
                <a:path w="1" h="19" extrusionOk="0">
                  <a:moveTo>
                    <a:pt x="0"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6120;p64">
              <a:extLst>
                <a:ext uri="{FF2B5EF4-FFF2-40B4-BE49-F238E27FC236}">
                  <a16:creationId xmlns:a16="http://schemas.microsoft.com/office/drawing/2014/main" id="{07218F3C-115B-B7AA-95BD-2CAB32722A36}"/>
                </a:ext>
              </a:extLst>
            </p:cNvPr>
            <p:cNvSpPr/>
            <p:nvPr/>
          </p:nvSpPr>
          <p:spPr>
            <a:xfrm>
              <a:off x="4474426" y="2024732"/>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6121;p64">
              <a:extLst>
                <a:ext uri="{FF2B5EF4-FFF2-40B4-BE49-F238E27FC236}">
                  <a16:creationId xmlns:a16="http://schemas.microsoft.com/office/drawing/2014/main" id="{3CE5FB2E-4AF5-B70A-2718-1AF1BCE59916}"/>
                </a:ext>
              </a:extLst>
            </p:cNvPr>
            <p:cNvSpPr/>
            <p:nvPr/>
          </p:nvSpPr>
          <p:spPr>
            <a:xfrm>
              <a:off x="4473486" y="2025256"/>
              <a:ext cx="270" cy="188"/>
            </a:xfrm>
            <a:custGeom>
              <a:avLst/>
              <a:gdLst/>
              <a:ahLst/>
              <a:cxnLst/>
              <a:rect l="l" t="t" r="r" b="b"/>
              <a:pathLst>
                <a:path w="8" h="5" extrusionOk="0">
                  <a:moveTo>
                    <a:pt x="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6122;p64">
              <a:extLst>
                <a:ext uri="{FF2B5EF4-FFF2-40B4-BE49-F238E27FC236}">
                  <a16:creationId xmlns:a16="http://schemas.microsoft.com/office/drawing/2014/main" id="{3560B1E5-2705-71AA-FA7A-5F6F206A282A}"/>
                </a:ext>
              </a:extLst>
            </p:cNvPr>
            <p:cNvSpPr/>
            <p:nvPr/>
          </p:nvSpPr>
          <p:spPr>
            <a:xfrm>
              <a:off x="4475367" y="2024470"/>
              <a:ext cx="505" cy="188"/>
            </a:xfrm>
            <a:custGeom>
              <a:avLst/>
              <a:gdLst/>
              <a:ahLst/>
              <a:cxnLst/>
              <a:rect l="l" t="t" r="r" b="b"/>
              <a:pathLst>
                <a:path w="15" h="5" extrusionOk="0">
                  <a:moveTo>
                    <a:pt x="15"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6123;p64">
              <a:extLst>
                <a:ext uri="{FF2B5EF4-FFF2-40B4-BE49-F238E27FC236}">
                  <a16:creationId xmlns:a16="http://schemas.microsoft.com/office/drawing/2014/main" id="{F3278A5B-F418-C339-CAB0-E3F94214C606}"/>
                </a:ext>
              </a:extLst>
            </p:cNvPr>
            <p:cNvSpPr/>
            <p:nvPr/>
          </p:nvSpPr>
          <p:spPr>
            <a:xfrm>
              <a:off x="4460307" y="2032070"/>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6124;p64">
              <a:extLst>
                <a:ext uri="{FF2B5EF4-FFF2-40B4-BE49-F238E27FC236}">
                  <a16:creationId xmlns:a16="http://schemas.microsoft.com/office/drawing/2014/main" id="{1848559A-B5C3-A3E6-279B-FFEEECF56898}"/>
                </a:ext>
              </a:extLst>
            </p:cNvPr>
            <p:cNvSpPr/>
            <p:nvPr/>
          </p:nvSpPr>
          <p:spPr>
            <a:xfrm>
              <a:off x="4459468" y="2032332"/>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6125;p64">
              <a:extLst>
                <a:ext uri="{FF2B5EF4-FFF2-40B4-BE49-F238E27FC236}">
                  <a16:creationId xmlns:a16="http://schemas.microsoft.com/office/drawing/2014/main" id="{00143F0D-007C-63DC-2D98-3E0A87D6994E}"/>
                </a:ext>
              </a:extLst>
            </p:cNvPr>
            <p:cNvSpPr/>
            <p:nvPr/>
          </p:nvSpPr>
          <p:spPr>
            <a:xfrm>
              <a:off x="4340873" y="2157648"/>
              <a:ext cx="10723" cy="23514"/>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6126;p64">
              <a:extLst>
                <a:ext uri="{FF2B5EF4-FFF2-40B4-BE49-F238E27FC236}">
                  <a16:creationId xmlns:a16="http://schemas.microsoft.com/office/drawing/2014/main" id="{B21D3E07-3EBD-319D-0AAE-B3953CB04A70}"/>
                </a:ext>
              </a:extLst>
            </p:cNvPr>
            <p:cNvSpPr/>
            <p:nvPr/>
          </p:nvSpPr>
          <p:spPr>
            <a:xfrm>
              <a:off x="4462996" y="2031808"/>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6127;p64">
              <a:extLst>
                <a:ext uri="{FF2B5EF4-FFF2-40B4-BE49-F238E27FC236}">
                  <a16:creationId xmlns:a16="http://schemas.microsoft.com/office/drawing/2014/main" id="{8646A8A8-62EE-059C-787E-34A711FCBA9C}"/>
                </a:ext>
              </a:extLst>
            </p:cNvPr>
            <p:cNvSpPr/>
            <p:nvPr/>
          </p:nvSpPr>
          <p:spPr>
            <a:xfrm>
              <a:off x="4461114" y="2031808"/>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6128;p64">
              <a:extLst>
                <a:ext uri="{FF2B5EF4-FFF2-40B4-BE49-F238E27FC236}">
                  <a16:creationId xmlns:a16="http://schemas.microsoft.com/office/drawing/2014/main" id="{D5F8DF4A-FD7D-6FA0-80F2-D58A79A336B9}"/>
                </a:ext>
              </a:extLst>
            </p:cNvPr>
            <p:cNvSpPr/>
            <p:nvPr/>
          </p:nvSpPr>
          <p:spPr>
            <a:xfrm>
              <a:off x="4305309" y="2341151"/>
              <a:ext cx="168" cy="97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6129;p64">
              <a:extLst>
                <a:ext uri="{FF2B5EF4-FFF2-40B4-BE49-F238E27FC236}">
                  <a16:creationId xmlns:a16="http://schemas.microsoft.com/office/drawing/2014/main" id="{BC23576C-9214-A100-C01D-AD521C2DFB38}"/>
                </a:ext>
              </a:extLst>
            </p:cNvPr>
            <p:cNvSpPr/>
            <p:nvPr/>
          </p:nvSpPr>
          <p:spPr>
            <a:xfrm>
              <a:off x="4465249" y="2032483"/>
              <a:ext cx="604" cy="301"/>
            </a:xfrm>
            <a:custGeom>
              <a:avLst/>
              <a:gdLst/>
              <a:ahLst/>
              <a:cxnLst/>
              <a:rect l="l" t="t" r="r" b="b"/>
              <a:pathLst>
                <a:path w="18" h="8" extrusionOk="0">
                  <a:moveTo>
                    <a:pt x="1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6130;p64">
              <a:extLst>
                <a:ext uri="{FF2B5EF4-FFF2-40B4-BE49-F238E27FC236}">
                  <a16:creationId xmlns:a16="http://schemas.microsoft.com/office/drawing/2014/main" id="{C2245464-65F1-6400-70FB-D461708C3FAC}"/>
                </a:ext>
              </a:extLst>
            </p:cNvPr>
            <p:cNvSpPr/>
            <p:nvPr/>
          </p:nvSpPr>
          <p:spPr>
            <a:xfrm>
              <a:off x="4433717" y="2049630"/>
              <a:ext cx="10621" cy="3331"/>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6131;p64">
              <a:extLst>
                <a:ext uri="{FF2B5EF4-FFF2-40B4-BE49-F238E27FC236}">
                  <a16:creationId xmlns:a16="http://schemas.microsoft.com/office/drawing/2014/main" id="{D11BB8F4-F643-1C61-354F-EF9ACF65974C}"/>
                </a:ext>
              </a:extLst>
            </p:cNvPr>
            <p:cNvSpPr/>
            <p:nvPr/>
          </p:nvSpPr>
          <p:spPr>
            <a:xfrm>
              <a:off x="4461956" y="203180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6132;p64">
              <a:extLst>
                <a:ext uri="{FF2B5EF4-FFF2-40B4-BE49-F238E27FC236}">
                  <a16:creationId xmlns:a16="http://schemas.microsoft.com/office/drawing/2014/main" id="{55419792-A72C-508C-DBEE-8360931ECB6A}"/>
                </a:ext>
              </a:extLst>
            </p:cNvPr>
            <p:cNvSpPr/>
            <p:nvPr/>
          </p:nvSpPr>
          <p:spPr>
            <a:xfrm>
              <a:off x="4464073" y="2032070"/>
              <a:ext cx="505" cy="188"/>
            </a:xfrm>
            <a:custGeom>
              <a:avLst/>
              <a:gdLst/>
              <a:ahLst/>
              <a:cxnLst/>
              <a:rect l="l" t="t" r="r" b="b"/>
              <a:pathLst>
                <a:path w="15" h="5" extrusionOk="0">
                  <a:moveTo>
                    <a:pt x="1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6133;p64">
              <a:extLst>
                <a:ext uri="{FF2B5EF4-FFF2-40B4-BE49-F238E27FC236}">
                  <a16:creationId xmlns:a16="http://schemas.microsoft.com/office/drawing/2014/main" id="{5E49011E-9275-95E0-4BE6-2E0C1FB6DEFC}"/>
                </a:ext>
              </a:extLst>
            </p:cNvPr>
            <p:cNvSpPr/>
            <p:nvPr/>
          </p:nvSpPr>
          <p:spPr>
            <a:xfrm>
              <a:off x="4298250" y="2367508"/>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6134;p64">
              <a:extLst>
                <a:ext uri="{FF2B5EF4-FFF2-40B4-BE49-F238E27FC236}">
                  <a16:creationId xmlns:a16="http://schemas.microsoft.com/office/drawing/2014/main" id="{C1BCA0B3-CB97-18C4-1BE5-0051A5E6AE5D}"/>
                </a:ext>
              </a:extLst>
            </p:cNvPr>
            <p:cNvSpPr/>
            <p:nvPr/>
          </p:nvSpPr>
          <p:spPr>
            <a:xfrm>
              <a:off x="4299662" y="2367770"/>
              <a:ext cx="404" cy="149"/>
            </a:xfrm>
            <a:custGeom>
              <a:avLst/>
              <a:gdLst/>
              <a:ahLst/>
              <a:cxnLst/>
              <a:rect l="l" t="t" r="r" b="b"/>
              <a:pathLst>
                <a:path w="12" h="4" extrusionOk="0">
                  <a:moveTo>
                    <a:pt x="1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6327;p64">
              <a:extLst>
                <a:ext uri="{FF2B5EF4-FFF2-40B4-BE49-F238E27FC236}">
                  <a16:creationId xmlns:a16="http://schemas.microsoft.com/office/drawing/2014/main" id="{9D7A0DE5-DEA0-49BF-0A1B-8EBCA85A6A22}"/>
                </a:ext>
              </a:extLst>
            </p:cNvPr>
            <p:cNvSpPr/>
            <p:nvPr/>
          </p:nvSpPr>
          <p:spPr>
            <a:xfrm>
              <a:off x="4901369" y="2944108"/>
              <a:ext cx="740" cy="1610"/>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6328;p64">
              <a:extLst>
                <a:ext uri="{FF2B5EF4-FFF2-40B4-BE49-F238E27FC236}">
                  <a16:creationId xmlns:a16="http://schemas.microsoft.com/office/drawing/2014/main" id="{88C44742-6BF7-661E-D8D8-96D6808C77CB}"/>
                </a:ext>
              </a:extLst>
            </p:cNvPr>
            <p:cNvSpPr/>
            <p:nvPr/>
          </p:nvSpPr>
          <p:spPr>
            <a:xfrm>
              <a:off x="4903250" y="2950285"/>
              <a:ext cx="35" cy="563"/>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6329;p64">
              <a:extLst>
                <a:ext uri="{FF2B5EF4-FFF2-40B4-BE49-F238E27FC236}">
                  <a16:creationId xmlns:a16="http://schemas.microsoft.com/office/drawing/2014/main" id="{723F6B69-2E50-240E-2835-5916035D0643}"/>
                </a:ext>
              </a:extLst>
            </p:cNvPr>
            <p:cNvSpPr/>
            <p:nvPr/>
          </p:nvSpPr>
          <p:spPr>
            <a:xfrm>
              <a:off x="4903015" y="2948562"/>
              <a:ext cx="168" cy="97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6330;p64">
              <a:extLst>
                <a:ext uri="{FF2B5EF4-FFF2-40B4-BE49-F238E27FC236}">
                  <a16:creationId xmlns:a16="http://schemas.microsoft.com/office/drawing/2014/main" id="{606E3129-B6F3-CE02-E7B5-954C599E7CE7}"/>
                </a:ext>
              </a:extLst>
            </p:cNvPr>
            <p:cNvSpPr/>
            <p:nvPr/>
          </p:nvSpPr>
          <p:spPr>
            <a:xfrm>
              <a:off x="4892560" y="2887759"/>
              <a:ext cx="4033" cy="1037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6331;p64">
              <a:extLst>
                <a:ext uri="{FF2B5EF4-FFF2-40B4-BE49-F238E27FC236}">
                  <a16:creationId xmlns:a16="http://schemas.microsoft.com/office/drawing/2014/main" id="{6C9D0E08-2255-965E-FF1C-BC60FF50F775}"/>
                </a:ext>
              </a:extLst>
            </p:cNvPr>
            <p:cNvSpPr/>
            <p:nvPr/>
          </p:nvSpPr>
          <p:spPr>
            <a:xfrm>
              <a:off x="4903149" y="2949500"/>
              <a:ext cx="35" cy="825"/>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6332;p64">
              <a:extLst>
                <a:ext uri="{FF2B5EF4-FFF2-40B4-BE49-F238E27FC236}">
                  <a16:creationId xmlns:a16="http://schemas.microsoft.com/office/drawing/2014/main" id="{8A6C039E-F93E-2163-6A77-685C77571513}"/>
                </a:ext>
              </a:extLst>
            </p:cNvPr>
            <p:cNvSpPr/>
            <p:nvPr/>
          </p:nvSpPr>
          <p:spPr>
            <a:xfrm>
              <a:off x="4893501" y="2929543"/>
              <a:ext cx="35" cy="449"/>
            </a:xfrm>
            <a:custGeom>
              <a:avLst/>
              <a:gdLst/>
              <a:ahLst/>
              <a:cxnLst/>
              <a:rect l="l" t="t" r="r" b="b"/>
              <a:pathLst>
                <a:path w="1" h="12" extrusionOk="0">
                  <a:moveTo>
                    <a:pt x="0"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6333;p64">
              <a:extLst>
                <a:ext uri="{FF2B5EF4-FFF2-40B4-BE49-F238E27FC236}">
                  <a16:creationId xmlns:a16="http://schemas.microsoft.com/office/drawing/2014/main" id="{0D41AF59-581E-1201-7C92-E784D400639E}"/>
                </a:ext>
              </a:extLst>
            </p:cNvPr>
            <p:cNvSpPr/>
            <p:nvPr/>
          </p:nvSpPr>
          <p:spPr>
            <a:xfrm>
              <a:off x="4902678" y="2947404"/>
              <a:ext cx="369" cy="1086"/>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6334;p64">
              <a:extLst>
                <a:ext uri="{FF2B5EF4-FFF2-40B4-BE49-F238E27FC236}">
                  <a16:creationId xmlns:a16="http://schemas.microsoft.com/office/drawing/2014/main" id="{23751722-4B69-1B7C-71ED-008C4EA622C5}"/>
                </a:ext>
              </a:extLst>
            </p:cNvPr>
            <p:cNvSpPr/>
            <p:nvPr/>
          </p:nvSpPr>
          <p:spPr>
            <a:xfrm>
              <a:off x="4891854" y="2898241"/>
              <a:ext cx="604" cy="39"/>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6335;p64">
              <a:extLst>
                <a:ext uri="{FF2B5EF4-FFF2-40B4-BE49-F238E27FC236}">
                  <a16:creationId xmlns:a16="http://schemas.microsoft.com/office/drawing/2014/main" id="{9CEB9859-4C73-A0C9-995A-38CAF82173E4}"/>
                </a:ext>
              </a:extLst>
            </p:cNvPr>
            <p:cNvSpPr/>
            <p:nvPr/>
          </p:nvSpPr>
          <p:spPr>
            <a:xfrm>
              <a:off x="4893501" y="2932576"/>
              <a:ext cx="5682" cy="685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6336;p64">
              <a:extLst>
                <a:ext uri="{FF2B5EF4-FFF2-40B4-BE49-F238E27FC236}">
                  <a16:creationId xmlns:a16="http://schemas.microsoft.com/office/drawing/2014/main" id="{8A13A538-A720-831D-6F63-1D9655014D3A}"/>
                </a:ext>
              </a:extLst>
            </p:cNvPr>
            <p:cNvSpPr/>
            <p:nvPr/>
          </p:nvSpPr>
          <p:spPr>
            <a:xfrm>
              <a:off x="4902208" y="2945829"/>
              <a:ext cx="505" cy="1462"/>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6337;p64">
              <a:extLst>
                <a:ext uri="{FF2B5EF4-FFF2-40B4-BE49-F238E27FC236}">
                  <a16:creationId xmlns:a16="http://schemas.microsoft.com/office/drawing/2014/main" id="{A23D0141-8D95-BC6E-AA0E-6A723CFF1626}"/>
                </a:ext>
              </a:extLst>
            </p:cNvPr>
            <p:cNvSpPr/>
            <p:nvPr/>
          </p:nvSpPr>
          <p:spPr>
            <a:xfrm>
              <a:off x="4900425" y="2941861"/>
              <a:ext cx="975" cy="213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6338;p64">
              <a:extLst>
                <a:ext uri="{FF2B5EF4-FFF2-40B4-BE49-F238E27FC236}">
                  <a16:creationId xmlns:a16="http://schemas.microsoft.com/office/drawing/2014/main" id="{4C631C37-6D96-0301-2F4E-491E4D0D0CF0}"/>
                </a:ext>
              </a:extLst>
            </p:cNvPr>
            <p:cNvSpPr/>
            <p:nvPr/>
          </p:nvSpPr>
          <p:spPr>
            <a:xfrm>
              <a:off x="4893501" y="2923140"/>
              <a:ext cx="604" cy="6439"/>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6339;p64">
              <a:extLst>
                <a:ext uri="{FF2B5EF4-FFF2-40B4-BE49-F238E27FC236}">
                  <a16:creationId xmlns:a16="http://schemas.microsoft.com/office/drawing/2014/main" id="{8B2B771B-4CD3-BE50-27C3-83D312035217}"/>
                </a:ext>
              </a:extLst>
            </p:cNvPr>
            <p:cNvSpPr/>
            <p:nvPr/>
          </p:nvSpPr>
          <p:spPr>
            <a:xfrm>
              <a:off x="4903250" y="2950922"/>
              <a:ext cx="35" cy="301"/>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6340;p64">
              <a:extLst>
                <a:ext uri="{FF2B5EF4-FFF2-40B4-BE49-F238E27FC236}">
                  <a16:creationId xmlns:a16="http://schemas.microsoft.com/office/drawing/2014/main" id="{83ED10F1-FB9E-A0F5-CF15-C4646C6BB1AF}"/>
                </a:ext>
              </a:extLst>
            </p:cNvPr>
            <p:cNvSpPr/>
            <p:nvPr/>
          </p:nvSpPr>
          <p:spPr>
            <a:xfrm>
              <a:off x="4893501" y="2930742"/>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6352;p64">
              <a:extLst>
                <a:ext uri="{FF2B5EF4-FFF2-40B4-BE49-F238E27FC236}">
                  <a16:creationId xmlns:a16="http://schemas.microsoft.com/office/drawing/2014/main" id="{AD930912-F581-A97C-E588-69E1AE8A609B}"/>
                </a:ext>
              </a:extLst>
            </p:cNvPr>
            <p:cNvSpPr/>
            <p:nvPr/>
          </p:nvSpPr>
          <p:spPr>
            <a:xfrm>
              <a:off x="4904795" y="2954590"/>
              <a:ext cx="505" cy="825"/>
            </a:xfrm>
            <a:custGeom>
              <a:avLst/>
              <a:gdLst/>
              <a:ahLst/>
              <a:cxnLst/>
              <a:rect l="l" t="t" r="r" b="b"/>
              <a:pathLst>
                <a:path w="15" h="22" extrusionOk="0">
                  <a:moveTo>
                    <a:pt x="14" y="22"/>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6354;p64">
              <a:extLst>
                <a:ext uri="{FF2B5EF4-FFF2-40B4-BE49-F238E27FC236}">
                  <a16:creationId xmlns:a16="http://schemas.microsoft.com/office/drawing/2014/main" id="{314015A5-E6F9-599A-AB60-DF5D3C6A556C}"/>
                </a:ext>
              </a:extLst>
            </p:cNvPr>
            <p:cNvSpPr/>
            <p:nvPr/>
          </p:nvSpPr>
          <p:spPr>
            <a:xfrm>
              <a:off x="4903149" y="295118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6450;p64">
              <a:extLst>
                <a:ext uri="{FF2B5EF4-FFF2-40B4-BE49-F238E27FC236}">
                  <a16:creationId xmlns:a16="http://schemas.microsoft.com/office/drawing/2014/main" id="{49ED1E48-E67D-A917-AB5B-BACA65061AE5}"/>
                </a:ext>
              </a:extLst>
            </p:cNvPr>
            <p:cNvSpPr/>
            <p:nvPr/>
          </p:nvSpPr>
          <p:spPr>
            <a:xfrm>
              <a:off x="4445012" y="2479983"/>
              <a:ext cx="52640" cy="21380"/>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6500;p64">
              <a:extLst>
                <a:ext uri="{FF2B5EF4-FFF2-40B4-BE49-F238E27FC236}">
                  <a16:creationId xmlns:a16="http://schemas.microsoft.com/office/drawing/2014/main" id="{AEEADDE4-0490-628C-9A09-C6CC2FB9F739}"/>
                </a:ext>
              </a:extLst>
            </p:cNvPr>
            <p:cNvSpPr/>
            <p:nvPr/>
          </p:nvSpPr>
          <p:spPr>
            <a:xfrm>
              <a:off x="4814306" y="2791684"/>
              <a:ext cx="470" cy="149"/>
            </a:xfrm>
            <a:custGeom>
              <a:avLst/>
              <a:gdLst/>
              <a:ahLst/>
              <a:cxnLst/>
              <a:rect l="l" t="t" r="r" b="b"/>
              <a:pathLst>
                <a:path w="14" h="4" extrusionOk="0">
                  <a:moveTo>
                    <a:pt x="0" y="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6501;p64">
              <a:extLst>
                <a:ext uri="{FF2B5EF4-FFF2-40B4-BE49-F238E27FC236}">
                  <a16:creationId xmlns:a16="http://schemas.microsoft.com/office/drawing/2014/main" id="{3C57C8C3-991D-4FD2-B324-39149B37C004}"/>
                </a:ext>
              </a:extLst>
            </p:cNvPr>
            <p:cNvSpPr/>
            <p:nvPr/>
          </p:nvSpPr>
          <p:spPr>
            <a:xfrm>
              <a:off x="4815246" y="2791271"/>
              <a:ext cx="270" cy="149"/>
            </a:xfrm>
            <a:custGeom>
              <a:avLst/>
              <a:gdLst/>
              <a:ahLst/>
              <a:cxnLst/>
              <a:rect l="l" t="t" r="r" b="b"/>
              <a:pathLst>
                <a:path w="8" h="4"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6502;p64">
              <a:extLst>
                <a:ext uri="{FF2B5EF4-FFF2-40B4-BE49-F238E27FC236}">
                  <a16:creationId xmlns:a16="http://schemas.microsoft.com/office/drawing/2014/main" id="{1841F569-172A-5038-6268-3777322041C5}"/>
                </a:ext>
              </a:extLst>
            </p:cNvPr>
            <p:cNvSpPr/>
            <p:nvPr/>
          </p:nvSpPr>
          <p:spPr>
            <a:xfrm>
              <a:off x="4815952" y="2791009"/>
              <a:ext cx="270" cy="149"/>
            </a:xfrm>
            <a:custGeom>
              <a:avLst/>
              <a:gdLst/>
              <a:ahLst/>
              <a:cxnLst/>
              <a:rect l="l" t="t" r="r" b="b"/>
              <a:pathLst>
                <a:path w="8" h="4"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6503;p64">
              <a:extLst>
                <a:ext uri="{FF2B5EF4-FFF2-40B4-BE49-F238E27FC236}">
                  <a16:creationId xmlns:a16="http://schemas.microsoft.com/office/drawing/2014/main" id="{25E920D1-4F4B-E34C-8A02-A6D3C338820B}"/>
                </a:ext>
              </a:extLst>
            </p:cNvPr>
            <p:cNvSpPr/>
            <p:nvPr/>
          </p:nvSpPr>
          <p:spPr>
            <a:xfrm>
              <a:off x="4813365" y="2792059"/>
              <a:ext cx="470" cy="301"/>
            </a:xfrm>
            <a:custGeom>
              <a:avLst/>
              <a:gdLst/>
              <a:ahLst/>
              <a:cxnLst/>
              <a:rect l="l" t="t" r="r" b="b"/>
              <a:pathLst>
                <a:path w="14" h="8" extrusionOk="0">
                  <a:moveTo>
                    <a:pt x="0" y="8"/>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6504;p64">
              <a:extLst>
                <a:ext uri="{FF2B5EF4-FFF2-40B4-BE49-F238E27FC236}">
                  <a16:creationId xmlns:a16="http://schemas.microsoft.com/office/drawing/2014/main" id="{C5D667DA-B631-B1E5-12F4-3E7D230003FD}"/>
                </a:ext>
              </a:extLst>
            </p:cNvPr>
            <p:cNvSpPr/>
            <p:nvPr/>
          </p:nvSpPr>
          <p:spPr>
            <a:xfrm>
              <a:off x="4812154" y="2792732"/>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6505;p64">
              <a:extLst>
                <a:ext uri="{FF2B5EF4-FFF2-40B4-BE49-F238E27FC236}">
                  <a16:creationId xmlns:a16="http://schemas.microsoft.com/office/drawing/2014/main" id="{F83EE108-3453-2B04-D3E0-1FFB8E7EA5B9}"/>
                </a:ext>
              </a:extLst>
            </p:cNvPr>
            <p:cNvSpPr/>
            <p:nvPr/>
          </p:nvSpPr>
          <p:spPr>
            <a:xfrm>
              <a:off x="4886308" y="2813287"/>
              <a:ext cx="2991" cy="2545"/>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6506;p64">
              <a:extLst>
                <a:ext uri="{FF2B5EF4-FFF2-40B4-BE49-F238E27FC236}">
                  <a16:creationId xmlns:a16="http://schemas.microsoft.com/office/drawing/2014/main" id="{3EEE1605-7C6F-9DD7-7B2E-C5BD133020B4}"/>
                </a:ext>
              </a:extLst>
            </p:cNvPr>
            <p:cNvSpPr/>
            <p:nvPr/>
          </p:nvSpPr>
          <p:spPr>
            <a:xfrm>
              <a:off x="4816524" y="2791009"/>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6507;p64">
              <a:extLst>
                <a:ext uri="{FF2B5EF4-FFF2-40B4-BE49-F238E27FC236}">
                  <a16:creationId xmlns:a16="http://schemas.microsoft.com/office/drawing/2014/main" id="{7D126FC3-772D-5C72-9543-D7C96F4A8F27}"/>
                </a:ext>
              </a:extLst>
            </p:cNvPr>
            <p:cNvSpPr/>
            <p:nvPr/>
          </p:nvSpPr>
          <p:spPr>
            <a:xfrm>
              <a:off x="4922073" y="2827064"/>
              <a:ext cx="35" cy="149"/>
            </a:xfrm>
            <a:custGeom>
              <a:avLst/>
              <a:gdLst/>
              <a:ahLst/>
              <a:cxnLst/>
              <a:rect l="l" t="t" r="r" b="b"/>
              <a:pathLst>
                <a:path w="1" h="4" extrusionOk="0">
                  <a:moveTo>
                    <a:pt x="1"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6508;p64">
              <a:extLst>
                <a:ext uri="{FF2B5EF4-FFF2-40B4-BE49-F238E27FC236}">
                  <a16:creationId xmlns:a16="http://schemas.microsoft.com/office/drawing/2014/main" id="{4161AB44-84A4-62E1-6BAF-0B7244C48DF4}"/>
                </a:ext>
              </a:extLst>
            </p:cNvPr>
            <p:cNvSpPr/>
            <p:nvPr/>
          </p:nvSpPr>
          <p:spPr>
            <a:xfrm>
              <a:off x="4810743" y="2793518"/>
              <a:ext cx="740" cy="411"/>
            </a:xfrm>
            <a:custGeom>
              <a:avLst/>
              <a:gdLst/>
              <a:ahLst/>
              <a:cxnLst/>
              <a:rect l="l" t="t" r="r" b="b"/>
              <a:pathLst>
                <a:path w="22" h="11" extrusionOk="0">
                  <a:moveTo>
                    <a:pt x="1" y="11"/>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6509;p64">
              <a:extLst>
                <a:ext uri="{FF2B5EF4-FFF2-40B4-BE49-F238E27FC236}">
                  <a16:creationId xmlns:a16="http://schemas.microsoft.com/office/drawing/2014/main" id="{13EAD5D1-0B8A-0B81-A620-82E321EC7325}"/>
                </a:ext>
              </a:extLst>
            </p:cNvPr>
            <p:cNvSpPr/>
            <p:nvPr/>
          </p:nvSpPr>
          <p:spPr>
            <a:xfrm>
              <a:off x="4889502" y="2815121"/>
              <a:ext cx="1211" cy="825"/>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6510;p64">
              <a:extLst>
                <a:ext uri="{FF2B5EF4-FFF2-40B4-BE49-F238E27FC236}">
                  <a16:creationId xmlns:a16="http://schemas.microsoft.com/office/drawing/2014/main" id="{D9FDE6F5-42D3-3506-AEFC-0E8CD6137674}"/>
                </a:ext>
              </a:extLst>
            </p:cNvPr>
            <p:cNvSpPr/>
            <p:nvPr/>
          </p:nvSpPr>
          <p:spPr>
            <a:xfrm>
              <a:off x="4890678" y="2812501"/>
              <a:ext cx="18858" cy="2545"/>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6511;p64">
              <a:extLst>
                <a:ext uri="{FF2B5EF4-FFF2-40B4-BE49-F238E27FC236}">
                  <a16:creationId xmlns:a16="http://schemas.microsoft.com/office/drawing/2014/main" id="{2D92872A-0091-F6B6-907F-65E4B61082A3}"/>
                </a:ext>
              </a:extLst>
            </p:cNvPr>
            <p:cNvSpPr/>
            <p:nvPr/>
          </p:nvSpPr>
          <p:spPr>
            <a:xfrm>
              <a:off x="4817128" y="2790711"/>
              <a:ext cx="23564" cy="7936"/>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6512;p64">
              <a:extLst>
                <a:ext uri="{FF2B5EF4-FFF2-40B4-BE49-F238E27FC236}">
                  <a16:creationId xmlns:a16="http://schemas.microsoft.com/office/drawing/2014/main" id="{CEA8037D-8C96-1E89-F8D0-12770B340DDA}"/>
                </a:ext>
              </a:extLst>
            </p:cNvPr>
            <p:cNvSpPr/>
            <p:nvPr/>
          </p:nvSpPr>
          <p:spPr>
            <a:xfrm>
              <a:off x="4922309" y="2827853"/>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6513;p64">
              <a:extLst>
                <a:ext uri="{FF2B5EF4-FFF2-40B4-BE49-F238E27FC236}">
                  <a16:creationId xmlns:a16="http://schemas.microsoft.com/office/drawing/2014/main" id="{8416027C-8605-BB99-81F1-EA49B468D1F8}"/>
                </a:ext>
              </a:extLst>
            </p:cNvPr>
            <p:cNvSpPr/>
            <p:nvPr/>
          </p:nvSpPr>
          <p:spPr>
            <a:xfrm>
              <a:off x="4924527" y="2828675"/>
              <a:ext cx="9581" cy="6141"/>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6514;p64">
              <a:extLst>
                <a:ext uri="{FF2B5EF4-FFF2-40B4-BE49-F238E27FC236}">
                  <a16:creationId xmlns:a16="http://schemas.microsoft.com/office/drawing/2014/main" id="{599842F6-CDCA-F50F-432F-9838E9B3D803}"/>
                </a:ext>
              </a:extLst>
            </p:cNvPr>
            <p:cNvSpPr/>
            <p:nvPr/>
          </p:nvSpPr>
          <p:spPr>
            <a:xfrm>
              <a:off x="4488308" y="250200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6515;p64">
              <a:extLst>
                <a:ext uri="{FF2B5EF4-FFF2-40B4-BE49-F238E27FC236}">
                  <a16:creationId xmlns:a16="http://schemas.microsoft.com/office/drawing/2014/main" id="{6E2849FD-C67F-F8E9-D514-D7F8CA399A93}"/>
                </a:ext>
              </a:extLst>
            </p:cNvPr>
            <p:cNvSpPr/>
            <p:nvPr/>
          </p:nvSpPr>
          <p:spPr>
            <a:xfrm>
              <a:off x="4489957" y="250200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6516;p64">
              <a:extLst>
                <a:ext uri="{FF2B5EF4-FFF2-40B4-BE49-F238E27FC236}">
                  <a16:creationId xmlns:a16="http://schemas.microsoft.com/office/drawing/2014/main" id="{DA3E35D9-AA08-78AA-F20E-8174CD70E9C7}"/>
                </a:ext>
              </a:extLst>
            </p:cNvPr>
            <p:cNvSpPr/>
            <p:nvPr/>
          </p:nvSpPr>
          <p:spPr>
            <a:xfrm>
              <a:off x="4459233" y="2500163"/>
              <a:ext cx="874" cy="149"/>
            </a:xfrm>
            <a:custGeom>
              <a:avLst/>
              <a:gdLst/>
              <a:ahLst/>
              <a:cxnLst/>
              <a:rect l="l" t="t" r="r" b="b"/>
              <a:pathLst>
                <a:path w="26" h="4" extrusionOk="0">
                  <a:moveTo>
                    <a:pt x="25"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6517;p64">
              <a:extLst>
                <a:ext uri="{FF2B5EF4-FFF2-40B4-BE49-F238E27FC236}">
                  <a16:creationId xmlns:a16="http://schemas.microsoft.com/office/drawing/2014/main" id="{265B299C-60D1-5E1E-9B83-D146357FECA3}"/>
                </a:ext>
              </a:extLst>
            </p:cNvPr>
            <p:cNvSpPr/>
            <p:nvPr/>
          </p:nvSpPr>
          <p:spPr>
            <a:xfrm>
              <a:off x="4458057" y="2500163"/>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6518;p64">
              <a:extLst>
                <a:ext uri="{FF2B5EF4-FFF2-40B4-BE49-F238E27FC236}">
                  <a16:creationId xmlns:a16="http://schemas.microsoft.com/office/drawing/2014/main" id="{A207317E-E918-4D4E-B9FC-BAACE53330AD}"/>
                </a:ext>
              </a:extLst>
            </p:cNvPr>
            <p:cNvSpPr/>
            <p:nvPr/>
          </p:nvSpPr>
          <p:spPr>
            <a:xfrm>
              <a:off x="4447703" y="2497133"/>
              <a:ext cx="404" cy="188"/>
            </a:xfrm>
            <a:custGeom>
              <a:avLst/>
              <a:gdLst/>
              <a:ahLst/>
              <a:cxnLst/>
              <a:rect l="l" t="t" r="r" b="b"/>
              <a:pathLst>
                <a:path w="12" h="5" extrusionOk="0">
                  <a:moveTo>
                    <a:pt x="1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6519;p64">
              <a:extLst>
                <a:ext uri="{FF2B5EF4-FFF2-40B4-BE49-F238E27FC236}">
                  <a16:creationId xmlns:a16="http://schemas.microsoft.com/office/drawing/2014/main" id="{0F070671-0AB0-832A-8BDE-1AC8AD51035B}"/>
                </a:ext>
              </a:extLst>
            </p:cNvPr>
            <p:cNvSpPr/>
            <p:nvPr/>
          </p:nvSpPr>
          <p:spPr>
            <a:xfrm>
              <a:off x="4446661" y="2496758"/>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6520;p64">
              <a:extLst>
                <a:ext uri="{FF2B5EF4-FFF2-40B4-BE49-F238E27FC236}">
                  <a16:creationId xmlns:a16="http://schemas.microsoft.com/office/drawing/2014/main" id="{2F1EBB1B-0AE9-5C0E-1F96-0BA78976067C}"/>
                </a:ext>
              </a:extLst>
            </p:cNvPr>
            <p:cNvSpPr/>
            <p:nvPr/>
          </p:nvSpPr>
          <p:spPr>
            <a:xfrm>
              <a:off x="4456878" y="2499901"/>
              <a:ext cx="505" cy="39"/>
            </a:xfrm>
            <a:custGeom>
              <a:avLst/>
              <a:gdLst/>
              <a:ahLst/>
              <a:cxnLst/>
              <a:rect l="l" t="t" r="r" b="b"/>
              <a:pathLst>
                <a:path w="15" h="1" extrusionOk="0">
                  <a:moveTo>
                    <a:pt x="15"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6521;p64">
              <a:extLst>
                <a:ext uri="{FF2B5EF4-FFF2-40B4-BE49-F238E27FC236}">
                  <a16:creationId xmlns:a16="http://schemas.microsoft.com/office/drawing/2014/main" id="{0E859D71-9A09-90BC-EC65-5CE72A2594DF}"/>
                </a:ext>
              </a:extLst>
            </p:cNvPr>
            <p:cNvSpPr/>
            <p:nvPr/>
          </p:nvSpPr>
          <p:spPr>
            <a:xfrm>
              <a:off x="4486662" y="250211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6522;p64">
              <a:extLst>
                <a:ext uri="{FF2B5EF4-FFF2-40B4-BE49-F238E27FC236}">
                  <a16:creationId xmlns:a16="http://schemas.microsoft.com/office/drawing/2014/main" id="{FD418D0D-728E-4F9C-1815-F6814A2797ED}"/>
                </a:ext>
              </a:extLst>
            </p:cNvPr>
            <p:cNvSpPr/>
            <p:nvPr/>
          </p:nvSpPr>
          <p:spPr>
            <a:xfrm>
              <a:off x="4460644" y="2500276"/>
              <a:ext cx="874" cy="188"/>
            </a:xfrm>
            <a:custGeom>
              <a:avLst/>
              <a:gdLst/>
              <a:ahLst/>
              <a:cxnLst/>
              <a:rect l="l" t="t" r="r" b="b"/>
              <a:pathLst>
                <a:path w="26" h="5" extrusionOk="0">
                  <a:moveTo>
                    <a:pt x="2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6523;p64">
              <a:extLst>
                <a:ext uri="{FF2B5EF4-FFF2-40B4-BE49-F238E27FC236}">
                  <a16:creationId xmlns:a16="http://schemas.microsoft.com/office/drawing/2014/main" id="{A3A4DC3E-D7BB-AAB9-A668-E5260433D91F}"/>
                </a:ext>
              </a:extLst>
            </p:cNvPr>
            <p:cNvSpPr/>
            <p:nvPr/>
          </p:nvSpPr>
          <p:spPr>
            <a:xfrm>
              <a:off x="4483267" y="2502000"/>
              <a:ext cx="1681" cy="39"/>
            </a:xfrm>
            <a:custGeom>
              <a:avLst/>
              <a:gdLst/>
              <a:ahLst/>
              <a:cxnLst/>
              <a:rect l="l" t="t" r="r" b="b"/>
              <a:pathLst>
                <a:path w="50" h="1" extrusionOk="0">
                  <a:moveTo>
                    <a:pt x="49"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6524;p64">
              <a:extLst>
                <a:ext uri="{FF2B5EF4-FFF2-40B4-BE49-F238E27FC236}">
                  <a16:creationId xmlns:a16="http://schemas.microsoft.com/office/drawing/2014/main" id="{623F4718-77D5-5782-0D06-E71C2A23BB33}"/>
                </a:ext>
              </a:extLst>
            </p:cNvPr>
            <p:cNvSpPr/>
            <p:nvPr/>
          </p:nvSpPr>
          <p:spPr>
            <a:xfrm>
              <a:off x="4468443" y="2501062"/>
              <a:ext cx="14723" cy="97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6525;p64">
              <a:extLst>
                <a:ext uri="{FF2B5EF4-FFF2-40B4-BE49-F238E27FC236}">
                  <a16:creationId xmlns:a16="http://schemas.microsoft.com/office/drawing/2014/main" id="{FE25A944-1C40-D9F3-FFA2-AB75B7EFA3C8}"/>
                </a:ext>
              </a:extLst>
            </p:cNvPr>
            <p:cNvSpPr/>
            <p:nvPr/>
          </p:nvSpPr>
          <p:spPr>
            <a:xfrm>
              <a:off x="4495131" y="2501586"/>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6526;p64">
              <a:extLst>
                <a:ext uri="{FF2B5EF4-FFF2-40B4-BE49-F238E27FC236}">
                  <a16:creationId xmlns:a16="http://schemas.microsoft.com/office/drawing/2014/main" id="{8883CEE3-3DF4-6528-B7A6-1406F9A4601E}"/>
                </a:ext>
              </a:extLst>
            </p:cNvPr>
            <p:cNvSpPr/>
            <p:nvPr/>
          </p:nvSpPr>
          <p:spPr>
            <a:xfrm>
              <a:off x="4492207" y="2501848"/>
              <a:ext cx="839" cy="39"/>
            </a:xfrm>
            <a:custGeom>
              <a:avLst/>
              <a:gdLst/>
              <a:ahLst/>
              <a:cxnLst/>
              <a:rect l="l" t="t" r="r" b="b"/>
              <a:pathLst>
                <a:path w="25" h="1" extrusionOk="0">
                  <a:moveTo>
                    <a:pt x="25"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6527;p64">
              <a:extLst>
                <a:ext uri="{FF2B5EF4-FFF2-40B4-BE49-F238E27FC236}">
                  <a16:creationId xmlns:a16="http://schemas.microsoft.com/office/drawing/2014/main" id="{AE9AF722-A8F2-047F-5EF2-B105EC68CC18}"/>
                </a:ext>
              </a:extLst>
            </p:cNvPr>
            <p:cNvSpPr/>
            <p:nvPr/>
          </p:nvSpPr>
          <p:spPr>
            <a:xfrm>
              <a:off x="4490561" y="2501848"/>
              <a:ext cx="975" cy="39"/>
            </a:xfrm>
            <a:custGeom>
              <a:avLst/>
              <a:gdLst/>
              <a:ahLst/>
              <a:cxnLst/>
              <a:rect l="l" t="t" r="r" b="b"/>
              <a:pathLst>
                <a:path w="29" h="1" extrusionOk="0">
                  <a:moveTo>
                    <a:pt x="2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6528;p64">
              <a:extLst>
                <a:ext uri="{FF2B5EF4-FFF2-40B4-BE49-F238E27FC236}">
                  <a16:creationId xmlns:a16="http://schemas.microsoft.com/office/drawing/2014/main" id="{C0459BDD-2BBD-63D2-DB67-A1A83FD14045}"/>
                </a:ext>
              </a:extLst>
            </p:cNvPr>
            <p:cNvSpPr/>
            <p:nvPr/>
          </p:nvSpPr>
          <p:spPr>
            <a:xfrm>
              <a:off x="4452172" y="2498966"/>
              <a:ext cx="270" cy="188"/>
            </a:xfrm>
            <a:custGeom>
              <a:avLst/>
              <a:gdLst/>
              <a:ahLst/>
              <a:cxnLst/>
              <a:rect l="l" t="t" r="r" b="b"/>
              <a:pathLst>
                <a:path w="8" h="5" extrusionOk="0">
                  <a:moveTo>
                    <a:pt x="8"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6529;p64">
              <a:extLst>
                <a:ext uri="{FF2B5EF4-FFF2-40B4-BE49-F238E27FC236}">
                  <a16:creationId xmlns:a16="http://schemas.microsoft.com/office/drawing/2014/main" id="{0064CECD-D1D3-B1D3-F980-66052A1F1AE5}"/>
                </a:ext>
              </a:extLst>
            </p:cNvPr>
            <p:cNvSpPr/>
            <p:nvPr/>
          </p:nvSpPr>
          <p:spPr>
            <a:xfrm>
              <a:off x="4451132" y="2498591"/>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6530;p64">
              <a:extLst>
                <a:ext uri="{FF2B5EF4-FFF2-40B4-BE49-F238E27FC236}">
                  <a16:creationId xmlns:a16="http://schemas.microsoft.com/office/drawing/2014/main" id="{12088930-9CDC-48DC-6482-4DDB2D825B1A}"/>
                </a:ext>
              </a:extLst>
            </p:cNvPr>
            <p:cNvSpPr/>
            <p:nvPr/>
          </p:nvSpPr>
          <p:spPr>
            <a:xfrm>
              <a:off x="4452645" y="2499228"/>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6531;p64">
              <a:extLst>
                <a:ext uri="{FF2B5EF4-FFF2-40B4-BE49-F238E27FC236}">
                  <a16:creationId xmlns:a16="http://schemas.microsoft.com/office/drawing/2014/main" id="{20B1AEBB-DD41-CA97-83D8-6B2FDA3D4A81}"/>
                </a:ext>
              </a:extLst>
            </p:cNvPr>
            <p:cNvSpPr/>
            <p:nvPr/>
          </p:nvSpPr>
          <p:spPr>
            <a:xfrm>
              <a:off x="4493720" y="2501738"/>
              <a:ext cx="740" cy="39"/>
            </a:xfrm>
            <a:custGeom>
              <a:avLst/>
              <a:gdLst/>
              <a:ahLst/>
              <a:cxnLst/>
              <a:rect l="l" t="t" r="r" b="b"/>
              <a:pathLst>
                <a:path w="22" h="1" extrusionOk="0">
                  <a:moveTo>
                    <a:pt x="22"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6532;p64">
              <a:extLst>
                <a:ext uri="{FF2B5EF4-FFF2-40B4-BE49-F238E27FC236}">
                  <a16:creationId xmlns:a16="http://schemas.microsoft.com/office/drawing/2014/main" id="{D1A94949-C4F5-6455-4552-2CD7136D5995}"/>
                </a:ext>
              </a:extLst>
            </p:cNvPr>
            <p:cNvSpPr/>
            <p:nvPr/>
          </p:nvSpPr>
          <p:spPr>
            <a:xfrm>
              <a:off x="4453350" y="2499377"/>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6533;p64">
              <a:extLst>
                <a:ext uri="{FF2B5EF4-FFF2-40B4-BE49-F238E27FC236}">
                  <a16:creationId xmlns:a16="http://schemas.microsoft.com/office/drawing/2014/main" id="{F1834894-F9C1-BC4F-5D28-6A4FD8CF95C7}"/>
                </a:ext>
              </a:extLst>
            </p:cNvPr>
            <p:cNvSpPr/>
            <p:nvPr/>
          </p:nvSpPr>
          <p:spPr>
            <a:xfrm>
              <a:off x="4449114" y="2497657"/>
              <a:ext cx="639" cy="301"/>
            </a:xfrm>
            <a:custGeom>
              <a:avLst/>
              <a:gdLst/>
              <a:ahLst/>
              <a:cxnLst/>
              <a:rect l="l" t="t" r="r" b="b"/>
              <a:pathLst>
                <a:path w="19" h="8" extrusionOk="0">
                  <a:moveTo>
                    <a:pt x="1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6534;p64">
              <a:extLst>
                <a:ext uri="{FF2B5EF4-FFF2-40B4-BE49-F238E27FC236}">
                  <a16:creationId xmlns:a16="http://schemas.microsoft.com/office/drawing/2014/main" id="{EFCB423A-B3AE-5272-1FF1-F969E35746C3}"/>
                </a:ext>
              </a:extLst>
            </p:cNvPr>
            <p:cNvSpPr/>
            <p:nvPr/>
          </p:nvSpPr>
          <p:spPr>
            <a:xfrm>
              <a:off x="4454895" y="2499639"/>
              <a:ext cx="369" cy="39"/>
            </a:xfrm>
            <a:custGeom>
              <a:avLst/>
              <a:gdLst/>
              <a:ahLst/>
              <a:cxnLst/>
              <a:rect l="l" t="t" r="r" b="b"/>
              <a:pathLst>
                <a:path w="11" h="1" extrusionOk="0">
                  <a:moveTo>
                    <a:pt x="1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6535;p64">
              <a:extLst>
                <a:ext uri="{FF2B5EF4-FFF2-40B4-BE49-F238E27FC236}">
                  <a16:creationId xmlns:a16="http://schemas.microsoft.com/office/drawing/2014/main" id="{00C9C5F1-D767-58A8-2F27-4DCB0CC022C9}"/>
                </a:ext>
              </a:extLst>
            </p:cNvPr>
            <p:cNvSpPr/>
            <p:nvPr/>
          </p:nvSpPr>
          <p:spPr>
            <a:xfrm>
              <a:off x="4450189" y="2498180"/>
              <a:ext cx="505" cy="188"/>
            </a:xfrm>
            <a:custGeom>
              <a:avLst/>
              <a:gdLst/>
              <a:ahLst/>
              <a:cxnLst/>
              <a:rect l="l" t="t" r="r" b="b"/>
              <a:pathLst>
                <a:path w="15" h="5" extrusionOk="0">
                  <a:moveTo>
                    <a:pt x="1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6536;p64">
              <a:extLst>
                <a:ext uri="{FF2B5EF4-FFF2-40B4-BE49-F238E27FC236}">
                  <a16:creationId xmlns:a16="http://schemas.microsoft.com/office/drawing/2014/main" id="{5974D5D8-721E-DBE6-4226-D39F312847E3}"/>
                </a:ext>
              </a:extLst>
            </p:cNvPr>
            <p:cNvSpPr/>
            <p:nvPr/>
          </p:nvSpPr>
          <p:spPr>
            <a:xfrm>
              <a:off x="4455836" y="2499752"/>
              <a:ext cx="505" cy="39"/>
            </a:xfrm>
            <a:custGeom>
              <a:avLst/>
              <a:gdLst/>
              <a:ahLst/>
              <a:cxnLst/>
              <a:rect l="l" t="t" r="r" b="b"/>
              <a:pathLst>
                <a:path w="15" h="1" extrusionOk="0">
                  <a:moveTo>
                    <a:pt x="1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6537;p64">
              <a:extLst>
                <a:ext uri="{FF2B5EF4-FFF2-40B4-BE49-F238E27FC236}">
                  <a16:creationId xmlns:a16="http://schemas.microsoft.com/office/drawing/2014/main" id="{027043BE-0C28-1519-7DD4-53AA2FDA6F18}"/>
                </a:ext>
              </a:extLst>
            </p:cNvPr>
            <p:cNvSpPr/>
            <p:nvPr/>
          </p:nvSpPr>
          <p:spPr>
            <a:xfrm>
              <a:off x="4454056" y="2499490"/>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6538;p64">
              <a:extLst>
                <a:ext uri="{FF2B5EF4-FFF2-40B4-BE49-F238E27FC236}">
                  <a16:creationId xmlns:a16="http://schemas.microsoft.com/office/drawing/2014/main" id="{C5603F87-49BA-382F-4B0A-9845A91D871D}"/>
                </a:ext>
              </a:extLst>
            </p:cNvPr>
            <p:cNvSpPr/>
            <p:nvPr/>
          </p:nvSpPr>
          <p:spPr>
            <a:xfrm>
              <a:off x="4466796" y="2500949"/>
              <a:ext cx="1547" cy="149"/>
            </a:xfrm>
            <a:custGeom>
              <a:avLst/>
              <a:gdLst/>
              <a:ahLst/>
              <a:cxnLst/>
              <a:rect l="l" t="t" r="r" b="b"/>
              <a:pathLst>
                <a:path w="46" h="4" extrusionOk="0">
                  <a:moveTo>
                    <a:pt x="46"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6539;p64">
              <a:extLst>
                <a:ext uri="{FF2B5EF4-FFF2-40B4-BE49-F238E27FC236}">
                  <a16:creationId xmlns:a16="http://schemas.microsoft.com/office/drawing/2014/main" id="{4A43EA4E-0B17-8993-338B-C6A30AC09AA0}"/>
                </a:ext>
              </a:extLst>
            </p:cNvPr>
            <p:cNvSpPr/>
            <p:nvPr/>
          </p:nvSpPr>
          <p:spPr>
            <a:xfrm>
              <a:off x="4465147" y="2500800"/>
              <a:ext cx="1312" cy="188"/>
            </a:xfrm>
            <a:custGeom>
              <a:avLst/>
              <a:gdLst/>
              <a:ahLst/>
              <a:cxnLst/>
              <a:rect l="l" t="t" r="r" b="b"/>
              <a:pathLst>
                <a:path w="39" h="5" extrusionOk="0">
                  <a:moveTo>
                    <a:pt x="39"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6540;p64">
              <a:extLst>
                <a:ext uri="{FF2B5EF4-FFF2-40B4-BE49-F238E27FC236}">
                  <a16:creationId xmlns:a16="http://schemas.microsoft.com/office/drawing/2014/main" id="{2D0F879D-FD2E-0BE0-C41E-84377ED50C3A}"/>
                </a:ext>
              </a:extLst>
            </p:cNvPr>
            <p:cNvSpPr/>
            <p:nvPr/>
          </p:nvSpPr>
          <p:spPr>
            <a:xfrm>
              <a:off x="4462055" y="2500538"/>
              <a:ext cx="975" cy="39"/>
            </a:xfrm>
            <a:custGeom>
              <a:avLst/>
              <a:gdLst/>
              <a:ahLst/>
              <a:cxnLst/>
              <a:rect l="l" t="t" r="r" b="b"/>
              <a:pathLst>
                <a:path w="29" h="1" extrusionOk="0">
                  <a:moveTo>
                    <a:pt x="29"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6541;p64">
              <a:extLst>
                <a:ext uri="{FF2B5EF4-FFF2-40B4-BE49-F238E27FC236}">
                  <a16:creationId xmlns:a16="http://schemas.microsoft.com/office/drawing/2014/main" id="{5C303A8A-E4A9-9A7A-926E-2FC00E20C589}"/>
                </a:ext>
              </a:extLst>
            </p:cNvPr>
            <p:cNvSpPr/>
            <p:nvPr/>
          </p:nvSpPr>
          <p:spPr>
            <a:xfrm>
              <a:off x="4463602" y="2500687"/>
              <a:ext cx="1211" cy="149"/>
            </a:xfrm>
            <a:custGeom>
              <a:avLst/>
              <a:gdLst/>
              <a:ahLst/>
              <a:cxnLst/>
              <a:rect l="l" t="t" r="r" b="b"/>
              <a:pathLst>
                <a:path w="36" h="4" extrusionOk="0">
                  <a:moveTo>
                    <a:pt x="36"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6542;p64">
              <a:extLst>
                <a:ext uri="{FF2B5EF4-FFF2-40B4-BE49-F238E27FC236}">
                  <a16:creationId xmlns:a16="http://schemas.microsoft.com/office/drawing/2014/main" id="{41040F1D-4705-8424-F98C-881F0A3D991A}"/>
                </a:ext>
              </a:extLst>
            </p:cNvPr>
            <p:cNvSpPr/>
            <p:nvPr/>
          </p:nvSpPr>
          <p:spPr>
            <a:xfrm>
              <a:off x="4496545" y="2501476"/>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6543;p64">
              <a:extLst>
                <a:ext uri="{FF2B5EF4-FFF2-40B4-BE49-F238E27FC236}">
                  <a16:creationId xmlns:a16="http://schemas.microsoft.com/office/drawing/2014/main" id="{4443A708-C9B5-ABB4-9FAA-99D5798BD68E}"/>
                </a:ext>
              </a:extLst>
            </p:cNvPr>
            <p:cNvSpPr/>
            <p:nvPr/>
          </p:nvSpPr>
          <p:spPr>
            <a:xfrm>
              <a:off x="4781464" y="2697556"/>
              <a:ext cx="134" cy="411"/>
            </a:xfrm>
            <a:custGeom>
              <a:avLst/>
              <a:gdLst/>
              <a:ahLst/>
              <a:cxnLst/>
              <a:rect l="l" t="t" r="r" b="b"/>
              <a:pathLst>
                <a:path w="4" h="11" extrusionOk="0">
                  <a:moveTo>
                    <a:pt x="4"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6544;p64">
              <a:extLst>
                <a:ext uri="{FF2B5EF4-FFF2-40B4-BE49-F238E27FC236}">
                  <a16:creationId xmlns:a16="http://schemas.microsoft.com/office/drawing/2014/main" id="{438DB98C-2096-7EB1-7B2D-4DD9887E6433}"/>
                </a:ext>
              </a:extLst>
            </p:cNvPr>
            <p:cNvSpPr/>
            <p:nvPr/>
          </p:nvSpPr>
          <p:spPr>
            <a:xfrm>
              <a:off x="4798740" y="2683142"/>
              <a:ext cx="3798" cy="563"/>
            </a:xfrm>
            <a:custGeom>
              <a:avLst/>
              <a:gdLst/>
              <a:ahLst/>
              <a:cxnLst/>
              <a:rect l="l" t="t" r="r" b="b"/>
              <a:pathLst>
                <a:path w="113" h="15" extrusionOk="0">
                  <a:moveTo>
                    <a:pt x="113"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6545;p64">
              <a:extLst>
                <a:ext uri="{FF2B5EF4-FFF2-40B4-BE49-F238E27FC236}">
                  <a16:creationId xmlns:a16="http://schemas.microsoft.com/office/drawing/2014/main" id="{6F54E8EA-7EE4-0749-0283-59E34BD88926}"/>
                </a:ext>
              </a:extLst>
            </p:cNvPr>
            <p:cNvSpPr/>
            <p:nvPr/>
          </p:nvSpPr>
          <p:spPr>
            <a:xfrm>
              <a:off x="4812624" y="2663858"/>
              <a:ext cx="2387" cy="3706"/>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6546;p64">
              <a:extLst>
                <a:ext uri="{FF2B5EF4-FFF2-40B4-BE49-F238E27FC236}">
                  <a16:creationId xmlns:a16="http://schemas.microsoft.com/office/drawing/2014/main" id="{D1362F0D-E8E6-A176-C9D9-2DA2316C4EDA}"/>
                </a:ext>
              </a:extLst>
            </p:cNvPr>
            <p:cNvSpPr/>
            <p:nvPr/>
          </p:nvSpPr>
          <p:spPr>
            <a:xfrm>
              <a:off x="4733662" y="2607247"/>
              <a:ext cx="35" cy="1197"/>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6547;p64">
              <a:extLst>
                <a:ext uri="{FF2B5EF4-FFF2-40B4-BE49-F238E27FC236}">
                  <a16:creationId xmlns:a16="http://schemas.microsoft.com/office/drawing/2014/main" id="{230F2E72-8AE2-D321-5105-850CDDA701E2}"/>
                </a:ext>
              </a:extLst>
            </p:cNvPr>
            <p:cNvSpPr/>
            <p:nvPr/>
          </p:nvSpPr>
          <p:spPr>
            <a:xfrm>
              <a:off x="4664115" y="2562540"/>
              <a:ext cx="3226" cy="1310"/>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6548;p64">
              <a:extLst>
                <a:ext uri="{FF2B5EF4-FFF2-40B4-BE49-F238E27FC236}">
                  <a16:creationId xmlns:a16="http://schemas.microsoft.com/office/drawing/2014/main" id="{D2E055F2-E040-5C00-24E6-88CC93FCB9F6}"/>
                </a:ext>
              </a:extLst>
            </p:cNvPr>
            <p:cNvSpPr/>
            <p:nvPr/>
          </p:nvSpPr>
          <p:spPr>
            <a:xfrm>
              <a:off x="4672114" y="2558349"/>
              <a:ext cx="4538" cy="3069"/>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6549;p64">
              <a:extLst>
                <a:ext uri="{FF2B5EF4-FFF2-40B4-BE49-F238E27FC236}">
                  <a16:creationId xmlns:a16="http://schemas.microsoft.com/office/drawing/2014/main" id="{C4E2D3EA-5A6B-F0D6-CBFE-05CFA715711C}"/>
                </a:ext>
              </a:extLst>
            </p:cNvPr>
            <p:cNvSpPr/>
            <p:nvPr/>
          </p:nvSpPr>
          <p:spPr>
            <a:xfrm>
              <a:off x="4746167" y="2613650"/>
              <a:ext cx="4605" cy="2807"/>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6550;p64">
              <a:extLst>
                <a:ext uri="{FF2B5EF4-FFF2-40B4-BE49-F238E27FC236}">
                  <a16:creationId xmlns:a16="http://schemas.microsoft.com/office/drawing/2014/main" id="{E398314E-E14A-F4BB-9AC6-DD202A5A3D52}"/>
                </a:ext>
              </a:extLst>
            </p:cNvPr>
            <p:cNvSpPr/>
            <p:nvPr/>
          </p:nvSpPr>
          <p:spPr>
            <a:xfrm>
              <a:off x="4707679" y="2575121"/>
              <a:ext cx="839" cy="4120"/>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6551;p64">
              <a:extLst>
                <a:ext uri="{FF2B5EF4-FFF2-40B4-BE49-F238E27FC236}">
                  <a16:creationId xmlns:a16="http://schemas.microsoft.com/office/drawing/2014/main" id="{95458DD2-EAD1-2F24-ED2E-CE952ED84B7F}"/>
                </a:ext>
              </a:extLst>
            </p:cNvPr>
            <p:cNvSpPr/>
            <p:nvPr/>
          </p:nvSpPr>
          <p:spPr>
            <a:xfrm>
              <a:off x="4688014" y="2557301"/>
              <a:ext cx="6992" cy="935"/>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6553;p64">
              <a:extLst>
                <a:ext uri="{FF2B5EF4-FFF2-40B4-BE49-F238E27FC236}">
                  <a16:creationId xmlns:a16="http://schemas.microsoft.com/office/drawing/2014/main" id="{99918BB5-99B3-6D0C-2697-028C378E578A}"/>
                </a:ext>
              </a:extLst>
            </p:cNvPr>
            <p:cNvSpPr/>
            <p:nvPr/>
          </p:nvSpPr>
          <p:spPr>
            <a:xfrm>
              <a:off x="4802741" y="268366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6554;p64">
              <a:extLst>
                <a:ext uri="{FF2B5EF4-FFF2-40B4-BE49-F238E27FC236}">
                  <a16:creationId xmlns:a16="http://schemas.microsoft.com/office/drawing/2014/main" id="{A68A7275-71EE-275F-A4EC-3C4D88C0462B}"/>
                </a:ext>
              </a:extLst>
            </p:cNvPr>
            <p:cNvSpPr/>
            <p:nvPr/>
          </p:nvSpPr>
          <p:spPr>
            <a:xfrm>
              <a:off x="4780994" y="2694147"/>
              <a:ext cx="35" cy="411"/>
            </a:xfrm>
            <a:custGeom>
              <a:avLst/>
              <a:gdLst/>
              <a:ahLst/>
              <a:cxnLst/>
              <a:rect l="l" t="t" r="r" b="b"/>
              <a:pathLst>
                <a:path w="1" h="11" extrusionOk="0">
                  <a:moveTo>
                    <a:pt x="0"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6555;p64">
              <a:extLst>
                <a:ext uri="{FF2B5EF4-FFF2-40B4-BE49-F238E27FC236}">
                  <a16:creationId xmlns:a16="http://schemas.microsoft.com/office/drawing/2014/main" id="{91D750A2-B0AD-1FFF-D495-2147AAC774B7}"/>
                </a:ext>
              </a:extLst>
            </p:cNvPr>
            <p:cNvSpPr/>
            <p:nvPr/>
          </p:nvSpPr>
          <p:spPr>
            <a:xfrm>
              <a:off x="4781229" y="2695722"/>
              <a:ext cx="35" cy="563"/>
            </a:xfrm>
            <a:custGeom>
              <a:avLst/>
              <a:gdLst/>
              <a:ahLst/>
              <a:cxnLst/>
              <a:rect l="l" t="t" r="r" b="b"/>
              <a:pathLst>
                <a:path w="1" h="15" extrusionOk="0">
                  <a:moveTo>
                    <a:pt x="0" y="0"/>
                  </a:moveTo>
                  <a:lnTo>
                    <a:pt x="0"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6556;p64">
              <a:extLst>
                <a:ext uri="{FF2B5EF4-FFF2-40B4-BE49-F238E27FC236}">
                  <a16:creationId xmlns:a16="http://schemas.microsoft.com/office/drawing/2014/main" id="{83C2379E-C529-F26C-24DB-9678EC3660CE}"/>
                </a:ext>
              </a:extLst>
            </p:cNvPr>
            <p:cNvSpPr/>
            <p:nvPr/>
          </p:nvSpPr>
          <p:spPr>
            <a:xfrm>
              <a:off x="4780994" y="2693475"/>
              <a:ext cx="35" cy="449"/>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6557;p64">
              <a:extLst>
                <a:ext uri="{FF2B5EF4-FFF2-40B4-BE49-F238E27FC236}">
                  <a16:creationId xmlns:a16="http://schemas.microsoft.com/office/drawing/2014/main" id="{AC0A0B22-122C-991C-C187-FF496B91F2B9}"/>
                </a:ext>
              </a:extLst>
            </p:cNvPr>
            <p:cNvSpPr/>
            <p:nvPr/>
          </p:nvSpPr>
          <p:spPr>
            <a:xfrm>
              <a:off x="4781328" y="2696618"/>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6558;p64">
              <a:extLst>
                <a:ext uri="{FF2B5EF4-FFF2-40B4-BE49-F238E27FC236}">
                  <a16:creationId xmlns:a16="http://schemas.microsoft.com/office/drawing/2014/main" id="{55A0458E-233B-07A2-9BF0-D0CC6572FAF1}"/>
                </a:ext>
              </a:extLst>
            </p:cNvPr>
            <p:cNvSpPr/>
            <p:nvPr/>
          </p:nvSpPr>
          <p:spPr>
            <a:xfrm>
              <a:off x="4781093" y="2694784"/>
              <a:ext cx="35" cy="711"/>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6559;p64">
              <a:extLst>
                <a:ext uri="{FF2B5EF4-FFF2-40B4-BE49-F238E27FC236}">
                  <a16:creationId xmlns:a16="http://schemas.microsoft.com/office/drawing/2014/main" id="{F9065389-B9AC-3661-0B4E-82010C80B373}"/>
                </a:ext>
              </a:extLst>
            </p:cNvPr>
            <p:cNvSpPr/>
            <p:nvPr/>
          </p:nvSpPr>
          <p:spPr>
            <a:xfrm>
              <a:off x="4813835" y="2635292"/>
              <a:ext cx="4739" cy="9621"/>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6560;p64">
              <a:extLst>
                <a:ext uri="{FF2B5EF4-FFF2-40B4-BE49-F238E27FC236}">
                  <a16:creationId xmlns:a16="http://schemas.microsoft.com/office/drawing/2014/main" id="{DAD92D18-765E-D47A-80A0-92AA47E2358A}"/>
                </a:ext>
              </a:extLst>
            </p:cNvPr>
            <p:cNvSpPr/>
            <p:nvPr/>
          </p:nvSpPr>
          <p:spPr>
            <a:xfrm>
              <a:off x="4667643" y="2541312"/>
              <a:ext cx="1109" cy="39"/>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6561;p64">
              <a:extLst>
                <a:ext uri="{FF2B5EF4-FFF2-40B4-BE49-F238E27FC236}">
                  <a16:creationId xmlns:a16="http://schemas.microsoft.com/office/drawing/2014/main" id="{8E1AAEAF-9F93-775C-2B1D-49A65A54BB4B}"/>
                </a:ext>
              </a:extLst>
            </p:cNvPr>
            <p:cNvSpPr/>
            <p:nvPr/>
          </p:nvSpPr>
          <p:spPr>
            <a:xfrm>
              <a:off x="4658366" y="2537904"/>
              <a:ext cx="270" cy="39"/>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6562;p64">
              <a:extLst>
                <a:ext uri="{FF2B5EF4-FFF2-40B4-BE49-F238E27FC236}">
                  <a16:creationId xmlns:a16="http://schemas.microsoft.com/office/drawing/2014/main" id="{5A1D4DE7-41B8-05E5-74C8-7253DAD6BE16}"/>
                </a:ext>
              </a:extLst>
            </p:cNvPr>
            <p:cNvSpPr/>
            <p:nvPr/>
          </p:nvSpPr>
          <p:spPr>
            <a:xfrm>
              <a:off x="4668955" y="2515741"/>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6563;p64">
              <a:extLst>
                <a:ext uri="{FF2B5EF4-FFF2-40B4-BE49-F238E27FC236}">
                  <a16:creationId xmlns:a16="http://schemas.microsoft.com/office/drawing/2014/main" id="{216FBF2B-E5B3-84F3-A79B-FEDAE39D5C2B}"/>
                </a:ext>
              </a:extLst>
            </p:cNvPr>
            <p:cNvSpPr/>
            <p:nvPr/>
          </p:nvSpPr>
          <p:spPr>
            <a:xfrm>
              <a:off x="4661290" y="2538803"/>
              <a:ext cx="6387" cy="2396"/>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6564;p64">
              <a:extLst>
                <a:ext uri="{FF2B5EF4-FFF2-40B4-BE49-F238E27FC236}">
                  <a16:creationId xmlns:a16="http://schemas.microsoft.com/office/drawing/2014/main" id="{C201812E-B43C-EC21-1201-3F09B559D7AA}"/>
                </a:ext>
              </a:extLst>
            </p:cNvPr>
            <p:cNvSpPr/>
            <p:nvPr/>
          </p:nvSpPr>
          <p:spPr>
            <a:xfrm>
              <a:off x="4661761" y="2554791"/>
              <a:ext cx="2387" cy="7787"/>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6565;p64">
              <a:extLst>
                <a:ext uri="{FF2B5EF4-FFF2-40B4-BE49-F238E27FC236}">
                  <a16:creationId xmlns:a16="http://schemas.microsoft.com/office/drawing/2014/main" id="{E7DA7097-8EF7-C718-69DE-12FD42015D25}"/>
                </a:ext>
              </a:extLst>
            </p:cNvPr>
            <p:cNvSpPr/>
            <p:nvPr/>
          </p:nvSpPr>
          <p:spPr>
            <a:xfrm>
              <a:off x="4657054" y="2503048"/>
              <a:ext cx="2151" cy="1872"/>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6566;p64">
              <a:extLst>
                <a:ext uri="{FF2B5EF4-FFF2-40B4-BE49-F238E27FC236}">
                  <a16:creationId xmlns:a16="http://schemas.microsoft.com/office/drawing/2014/main" id="{721245C5-002F-1CF7-A6F5-1EB7581401A2}"/>
                </a:ext>
              </a:extLst>
            </p:cNvPr>
            <p:cNvSpPr/>
            <p:nvPr/>
          </p:nvSpPr>
          <p:spPr>
            <a:xfrm>
              <a:off x="4601189" y="2449693"/>
              <a:ext cx="369" cy="673"/>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6567;p64">
              <a:extLst>
                <a:ext uri="{FF2B5EF4-FFF2-40B4-BE49-F238E27FC236}">
                  <a16:creationId xmlns:a16="http://schemas.microsoft.com/office/drawing/2014/main" id="{72557A82-552B-373A-3847-7466AC2A544F}"/>
                </a:ext>
              </a:extLst>
            </p:cNvPr>
            <p:cNvSpPr/>
            <p:nvPr/>
          </p:nvSpPr>
          <p:spPr>
            <a:xfrm>
              <a:off x="4651073" y="2492414"/>
              <a:ext cx="4268" cy="647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6568;p64">
              <a:extLst>
                <a:ext uri="{FF2B5EF4-FFF2-40B4-BE49-F238E27FC236}">
                  <a16:creationId xmlns:a16="http://schemas.microsoft.com/office/drawing/2014/main" id="{DD8223A8-EF5A-4896-E7B6-0DA0E9FCAF74}"/>
                </a:ext>
              </a:extLst>
            </p:cNvPr>
            <p:cNvSpPr/>
            <p:nvPr/>
          </p:nvSpPr>
          <p:spPr>
            <a:xfrm>
              <a:off x="4663645" y="2561754"/>
              <a:ext cx="740" cy="1086"/>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6569;p64">
              <a:extLst>
                <a:ext uri="{FF2B5EF4-FFF2-40B4-BE49-F238E27FC236}">
                  <a16:creationId xmlns:a16="http://schemas.microsoft.com/office/drawing/2014/main" id="{13C1392F-E6A0-8103-2672-21382B9CF798}"/>
                </a:ext>
              </a:extLst>
            </p:cNvPr>
            <p:cNvSpPr/>
            <p:nvPr/>
          </p:nvSpPr>
          <p:spPr>
            <a:xfrm>
              <a:off x="4588347" y="2412328"/>
              <a:ext cx="740" cy="97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6570;p64">
              <a:extLst>
                <a:ext uri="{FF2B5EF4-FFF2-40B4-BE49-F238E27FC236}">
                  <a16:creationId xmlns:a16="http://schemas.microsoft.com/office/drawing/2014/main" id="{E0281F99-2FA5-CC4F-0E68-A33E4D8660E8}"/>
                </a:ext>
              </a:extLst>
            </p:cNvPr>
            <p:cNvSpPr/>
            <p:nvPr/>
          </p:nvSpPr>
          <p:spPr>
            <a:xfrm>
              <a:off x="4587505" y="2411277"/>
              <a:ext cx="639" cy="825"/>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6571;p64">
              <a:extLst>
                <a:ext uri="{FF2B5EF4-FFF2-40B4-BE49-F238E27FC236}">
                  <a16:creationId xmlns:a16="http://schemas.microsoft.com/office/drawing/2014/main" id="{829CB0E9-44E0-D531-9C83-D71159673C0C}"/>
                </a:ext>
              </a:extLst>
            </p:cNvPr>
            <p:cNvSpPr/>
            <p:nvPr/>
          </p:nvSpPr>
          <p:spPr>
            <a:xfrm>
              <a:off x="4599978" y="2445237"/>
              <a:ext cx="1211" cy="4492"/>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6572;p64">
              <a:extLst>
                <a:ext uri="{FF2B5EF4-FFF2-40B4-BE49-F238E27FC236}">
                  <a16:creationId xmlns:a16="http://schemas.microsoft.com/office/drawing/2014/main" id="{6E291186-B953-AFA1-8404-CFD948D629B5}"/>
                </a:ext>
              </a:extLst>
            </p:cNvPr>
            <p:cNvSpPr/>
            <p:nvPr/>
          </p:nvSpPr>
          <p:spPr>
            <a:xfrm>
              <a:off x="4586465" y="2408919"/>
              <a:ext cx="975" cy="2283"/>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6573;p64">
              <a:extLst>
                <a:ext uri="{FF2B5EF4-FFF2-40B4-BE49-F238E27FC236}">
                  <a16:creationId xmlns:a16="http://schemas.microsoft.com/office/drawing/2014/main" id="{CB922842-B7E9-2C4D-CD48-8665331893A0}"/>
                </a:ext>
              </a:extLst>
            </p:cNvPr>
            <p:cNvSpPr/>
            <p:nvPr/>
          </p:nvSpPr>
          <p:spPr>
            <a:xfrm>
              <a:off x="4600919" y="2449018"/>
              <a:ext cx="505" cy="1235"/>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6574;p64">
              <a:extLst>
                <a:ext uri="{FF2B5EF4-FFF2-40B4-BE49-F238E27FC236}">
                  <a16:creationId xmlns:a16="http://schemas.microsoft.com/office/drawing/2014/main" id="{8AE7723F-119C-E25E-20B4-5308A03D7EFF}"/>
                </a:ext>
              </a:extLst>
            </p:cNvPr>
            <p:cNvSpPr/>
            <p:nvPr/>
          </p:nvSpPr>
          <p:spPr>
            <a:xfrm>
              <a:off x="4491267" y="248533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6575;p64">
              <a:extLst>
                <a:ext uri="{FF2B5EF4-FFF2-40B4-BE49-F238E27FC236}">
                  <a16:creationId xmlns:a16="http://schemas.microsoft.com/office/drawing/2014/main" id="{3470E3E4-F668-6E6E-B148-338CBB2C1889}"/>
                </a:ext>
              </a:extLst>
            </p:cNvPr>
            <p:cNvSpPr/>
            <p:nvPr/>
          </p:nvSpPr>
          <p:spPr>
            <a:xfrm>
              <a:off x="4491839" y="2485487"/>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6576;p64">
              <a:extLst>
                <a:ext uri="{FF2B5EF4-FFF2-40B4-BE49-F238E27FC236}">
                  <a16:creationId xmlns:a16="http://schemas.microsoft.com/office/drawing/2014/main" id="{6F62A310-3232-AC3B-7C0F-628FEC1EFD48}"/>
                </a:ext>
              </a:extLst>
            </p:cNvPr>
            <p:cNvSpPr/>
            <p:nvPr/>
          </p:nvSpPr>
          <p:spPr>
            <a:xfrm>
              <a:off x="4490561" y="248533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6577;p64">
              <a:extLst>
                <a:ext uri="{FF2B5EF4-FFF2-40B4-BE49-F238E27FC236}">
                  <a16:creationId xmlns:a16="http://schemas.microsoft.com/office/drawing/2014/main" id="{DC341735-E494-2FA7-9C50-A0D0EF12EC4B}"/>
                </a:ext>
              </a:extLst>
            </p:cNvPr>
            <p:cNvSpPr/>
            <p:nvPr/>
          </p:nvSpPr>
          <p:spPr>
            <a:xfrm>
              <a:off x="4490796" y="248533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6578;p64">
              <a:extLst>
                <a:ext uri="{FF2B5EF4-FFF2-40B4-BE49-F238E27FC236}">
                  <a16:creationId xmlns:a16="http://schemas.microsoft.com/office/drawing/2014/main" id="{708D7482-1EC7-68F5-2D59-25542E977156}"/>
                </a:ext>
              </a:extLst>
            </p:cNvPr>
            <p:cNvSpPr/>
            <p:nvPr/>
          </p:nvSpPr>
          <p:spPr>
            <a:xfrm>
              <a:off x="4493955" y="248653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6579;p64">
              <a:extLst>
                <a:ext uri="{FF2B5EF4-FFF2-40B4-BE49-F238E27FC236}">
                  <a16:creationId xmlns:a16="http://schemas.microsoft.com/office/drawing/2014/main" id="{56C15BE6-546D-8B34-EA8F-29039EB65D94}"/>
                </a:ext>
              </a:extLst>
            </p:cNvPr>
            <p:cNvSpPr/>
            <p:nvPr/>
          </p:nvSpPr>
          <p:spPr>
            <a:xfrm>
              <a:off x="4493148" y="2486011"/>
              <a:ext cx="270" cy="149"/>
            </a:xfrm>
            <a:custGeom>
              <a:avLst/>
              <a:gdLst/>
              <a:ahLst/>
              <a:cxnLst/>
              <a:rect l="l" t="t" r="r" b="b"/>
              <a:pathLst>
                <a:path w="8" h="4" extrusionOk="0">
                  <a:moveTo>
                    <a:pt x="0" y="0"/>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6580;p64">
              <a:extLst>
                <a:ext uri="{FF2B5EF4-FFF2-40B4-BE49-F238E27FC236}">
                  <a16:creationId xmlns:a16="http://schemas.microsoft.com/office/drawing/2014/main" id="{B3807647-0B07-34B4-6AFB-9A202C819007}"/>
                </a:ext>
              </a:extLst>
            </p:cNvPr>
            <p:cNvSpPr/>
            <p:nvPr/>
          </p:nvSpPr>
          <p:spPr>
            <a:xfrm>
              <a:off x="4492443" y="2485749"/>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6581;p64">
              <a:extLst>
                <a:ext uri="{FF2B5EF4-FFF2-40B4-BE49-F238E27FC236}">
                  <a16:creationId xmlns:a16="http://schemas.microsoft.com/office/drawing/2014/main" id="{CC4FC1FD-B584-94E5-1004-8593F100A988}"/>
                </a:ext>
              </a:extLst>
            </p:cNvPr>
            <p:cNvSpPr/>
            <p:nvPr/>
          </p:nvSpPr>
          <p:spPr>
            <a:xfrm>
              <a:off x="4494797" y="2486910"/>
              <a:ext cx="839" cy="711"/>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6582;p64">
              <a:extLst>
                <a:ext uri="{FF2B5EF4-FFF2-40B4-BE49-F238E27FC236}">
                  <a16:creationId xmlns:a16="http://schemas.microsoft.com/office/drawing/2014/main" id="{61142DBD-71F0-6E40-673C-BC7D8EDBBF63}"/>
                </a:ext>
              </a:extLst>
            </p:cNvPr>
            <p:cNvSpPr/>
            <p:nvPr/>
          </p:nvSpPr>
          <p:spPr>
            <a:xfrm>
              <a:off x="4496679" y="2489943"/>
              <a:ext cx="975" cy="11568"/>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6583;p64">
              <a:extLst>
                <a:ext uri="{FF2B5EF4-FFF2-40B4-BE49-F238E27FC236}">
                  <a16:creationId xmlns:a16="http://schemas.microsoft.com/office/drawing/2014/main" id="{5CF226A8-13BE-AF76-AA84-D608BCBEAA51}"/>
                </a:ext>
              </a:extLst>
            </p:cNvPr>
            <p:cNvSpPr/>
            <p:nvPr/>
          </p:nvSpPr>
          <p:spPr>
            <a:xfrm>
              <a:off x="4472307" y="2479385"/>
              <a:ext cx="1916" cy="74"/>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6584;p64">
              <a:extLst>
                <a:ext uri="{FF2B5EF4-FFF2-40B4-BE49-F238E27FC236}">
                  <a16:creationId xmlns:a16="http://schemas.microsoft.com/office/drawing/2014/main" id="{097E09AB-9958-50B7-8AD8-89AEA74FC81F}"/>
                </a:ext>
              </a:extLst>
            </p:cNvPr>
            <p:cNvSpPr/>
            <p:nvPr/>
          </p:nvSpPr>
          <p:spPr>
            <a:xfrm>
              <a:off x="4476778" y="2479983"/>
              <a:ext cx="13580" cy="5990"/>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6585;p64">
              <a:extLst>
                <a:ext uri="{FF2B5EF4-FFF2-40B4-BE49-F238E27FC236}">
                  <a16:creationId xmlns:a16="http://schemas.microsoft.com/office/drawing/2014/main" id="{3AD5430C-DBF1-43A7-202E-4C400EAF00E0}"/>
                </a:ext>
              </a:extLst>
            </p:cNvPr>
            <p:cNvSpPr/>
            <p:nvPr/>
          </p:nvSpPr>
          <p:spPr>
            <a:xfrm>
              <a:off x="4474325" y="247931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6586;p64">
              <a:extLst>
                <a:ext uri="{FF2B5EF4-FFF2-40B4-BE49-F238E27FC236}">
                  <a16:creationId xmlns:a16="http://schemas.microsoft.com/office/drawing/2014/main" id="{66CEEB2A-F27B-321A-99F9-65618B5375A0}"/>
                </a:ext>
              </a:extLst>
            </p:cNvPr>
            <p:cNvSpPr/>
            <p:nvPr/>
          </p:nvSpPr>
          <p:spPr>
            <a:xfrm>
              <a:off x="4476543" y="2479721"/>
              <a:ext cx="35" cy="0"/>
            </a:xfrm>
            <a:custGeom>
              <a:avLst/>
              <a:gdLst/>
              <a:ahLst/>
              <a:cxnLst/>
              <a:rect l="l" t="t" r="r" b="b"/>
              <a:pathLst>
                <a:path w="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6587;p64">
              <a:extLst>
                <a:ext uri="{FF2B5EF4-FFF2-40B4-BE49-F238E27FC236}">
                  <a16:creationId xmlns:a16="http://schemas.microsoft.com/office/drawing/2014/main" id="{B0B9DDE0-57F4-5C72-19CA-1D56D5F36504}"/>
                </a:ext>
              </a:extLst>
            </p:cNvPr>
            <p:cNvSpPr/>
            <p:nvPr/>
          </p:nvSpPr>
          <p:spPr>
            <a:xfrm>
              <a:off x="4476073" y="2479572"/>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6588;p64">
              <a:extLst>
                <a:ext uri="{FF2B5EF4-FFF2-40B4-BE49-F238E27FC236}">
                  <a16:creationId xmlns:a16="http://schemas.microsoft.com/office/drawing/2014/main" id="{1BC79958-26A2-F972-35C8-707EFCDC0546}"/>
                </a:ext>
              </a:extLst>
            </p:cNvPr>
            <p:cNvSpPr/>
            <p:nvPr/>
          </p:nvSpPr>
          <p:spPr>
            <a:xfrm>
              <a:off x="4474897" y="2479420"/>
              <a:ext cx="404" cy="39"/>
            </a:xfrm>
            <a:custGeom>
              <a:avLst/>
              <a:gdLst/>
              <a:ahLst/>
              <a:cxnLst/>
              <a:rect l="l" t="t" r="r" b="b"/>
              <a:pathLst>
                <a:path w="12" h="1" extrusionOk="0">
                  <a:moveTo>
                    <a:pt x="1"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6589;p64">
              <a:extLst>
                <a:ext uri="{FF2B5EF4-FFF2-40B4-BE49-F238E27FC236}">
                  <a16:creationId xmlns:a16="http://schemas.microsoft.com/office/drawing/2014/main" id="{076FAD36-7A8E-3D58-5CF6-A4672F635C42}"/>
                </a:ext>
              </a:extLst>
            </p:cNvPr>
            <p:cNvSpPr/>
            <p:nvPr/>
          </p:nvSpPr>
          <p:spPr>
            <a:xfrm>
              <a:off x="4475501" y="2479420"/>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6590;p64">
              <a:extLst>
                <a:ext uri="{FF2B5EF4-FFF2-40B4-BE49-F238E27FC236}">
                  <a16:creationId xmlns:a16="http://schemas.microsoft.com/office/drawing/2014/main" id="{CB84626E-6E77-B5DC-DDF0-B26B2060A370}"/>
                </a:ext>
              </a:extLst>
            </p:cNvPr>
            <p:cNvSpPr/>
            <p:nvPr/>
          </p:nvSpPr>
          <p:spPr>
            <a:xfrm>
              <a:off x="4496780" y="250147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6591;p64">
              <a:extLst>
                <a:ext uri="{FF2B5EF4-FFF2-40B4-BE49-F238E27FC236}">
                  <a16:creationId xmlns:a16="http://schemas.microsoft.com/office/drawing/2014/main" id="{D199067D-B6FC-9347-18BC-9F14333AA157}"/>
                </a:ext>
              </a:extLst>
            </p:cNvPr>
            <p:cNvSpPr/>
            <p:nvPr/>
          </p:nvSpPr>
          <p:spPr>
            <a:xfrm>
              <a:off x="4633893" y="2192245"/>
              <a:ext cx="4033" cy="359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6592;p64">
              <a:extLst>
                <a:ext uri="{FF2B5EF4-FFF2-40B4-BE49-F238E27FC236}">
                  <a16:creationId xmlns:a16="http://schemas.microsoft.com/office/drawing/2014/main" id="{6A4821C2-9AD8-7445-18C4-C3AC6850F792}"/>
                </a:ext>
              </a:extLst>
            </p:cNvPr>
            <p:cNvSpPr/>
            <p:nvPr/>
          </p:nvSpPr>
          <p:spPr>
            <a:xfrm>
              <a:off x="4611406" y="2062996"/>
              <a:ext cx="8403" cy="385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6593;p64">
              <a:extLst>
                <a:ext uri="{FF2B5EF4-FFF2-40B4-BE49-F238E27FC236}">
                  <a16:creationId xmlns:a16="http://schemas.microsoft.com/office/drawing/2014/main" id="{EF4E5655-0875-6E8A-9D49-15501C45BF8D}"/>
                </a:ext>
              </a:extLst>
            </p:cNvPr>
            <p:cNvSpPr/>
            <p:nvPr/>
          </p:nvSpPr>
          <p:spPr>
            <a:xfrm>
              <a:off x="4617524" y="2028027"/>
              <a:ext cx="3327" cy="5540"/>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6594;p64">
              <a:extLst>
                <a:ext uri="{FF2B5EF4-FFF2-40B4-BE49-F238E27FC236}">
                  <a16:creationId xmlns:a16="http://schemas.microsoft.com/office/drawing/2014/main" id="{DEE9436D-CD28-2EDF-614C-D3818282D871}"/>
                </a:ext>
              </a:extLst>
            </p:cNvPr>
            <p:cNvSpPr/>
            <p:nvPr/>
          </p:nvSpPr>
          <p:spPr>
            <a:xfrm>
              <a:off x="4619643" y="2113993"/>
              <a:ext cx="15464" cy="27706"/>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6595;p64">
              <a:extLst>
                <a:ext uri="{FF2B5EF4-FFF2-40B4-BE49-F238E27FC236}">
                  <a16:creationId xmlns:a16="http://schemas.microsoft.com/office/drawing/2014/main" id="{249A1C16-2D33-F2EB-CBC7-AEBB5E90229D}"/>
                </a:ext>
              </a:extLst>
            </p:cNvPr>
            <p:cNvSpPr/>
            <p:nvPr/>
          </p:nvSpPr>
          <p:spPr>
            <a:xfrm>
              <a:off x="4633525" y="2190936"/>
              <a:ext cx="35" cy="449"/>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6596;p64">
              <a:extLst>
                <a:ext uri="{FF2B5EF4-FFF2-40B4-BE49-F238E27FC236}">
                  <a16:creationId xmlns:a16="http://schemas.microsoft.com/office/drawing/2014/main" id="{BA7E6112-E164-2CD6-0CF0-D57B177DBE30}"/>
                </a:ext>
              </a:extLst>
            </p:cNvPr>
            <p:cNvSpPr/>
            <p:nvPr/>
          </p:nvSpPr>
          <p:spPr>
            <a:xfrm>
              <a:off x="4603506" y="2309700"/>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6597;p64">
              <a:extLst>
                <a:ext uri="{FF2B5EF4-FFF2-40B4-BE49-F238E27FC236}">
                  <a16:creationId xmlns:a16="http://schemas.microsoft.com/office/drawing/2014/main" id="{2217790F-BADD-FFBB-8F00-C167CBC6BD5F}"/>
                </a:ext>
              </a:extLst>
            </p:cNvPr>
            <p:cNvSpPr/>
            <p:nvPr/>
          </p:nvSpPr>
          <p:spPr>
            <a:xfrm>
              <a:off x="4638365" y="2268289"/>
              <a:ext cx="8606" cy="7490"/>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6598;p64">
              <a:extLst>
                <a:ext uri="{FF2B5EF4-FFF2-40B4-BE49-F238E27FC236}">
                  <a16:creationId xmlns:a16="http://schemas.microsoft.com/office/drawing/2014/main" id="{A68F69B9-4B31-11C5-0758-134813A52768}"/>
                </a:ext>
              </a:extLst>
            </p:cNvPr>
            <p:cNvSpPr/>
            <p:nvPr/>
          </p:nvSpPr>
          <p:spPr>
            <a:xfrm>
              <a:off x="4632717" y="2215983"/>
              <a:ext cx="8135" cy="6329"/>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6599;p64">
              <a:extLst>
                <a:ext uri="{FF2B5EF4-FFF2-40B4-BE49-F238E27FC236}">
                  <a16:creationId xmlns:a16="http://schemas.microsoft.com/office/drawing/2014/main" id="{13E2821C-7FBD-6570-9CA6-B525238B008B}"/>
                </a:ext>
              </a:extLst>
            </p:cNvPr>
            <p:cNvSpPr/>
            <p:nvPr/>
          </p:nvSpPr>
          <p:spPr>
            <a:xfrm>
              <a:off x="4605892" y="2291988"/>
              <a:ext cx="20504" cy="1538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6600;p64">
              <a:extLst>
                <a:ext uri="{FF2B5EF4-FFF2-40B4-BE49-F238E27FC236}">
                  <a16:creationId xmlns:a16="http://schemas.microsoft.com/office/drawing/2014/main" id="{43EB23E8-F6B7-6D12-3859-636A3AEA8697}"/>
                </a:ext>
              </a:extLst>
            </p:cNvPr>
            <p:cNvSpPr/>
            <p:nvPr/>
          </p:nvSpPr>
          <p:spPr>
            <a:xfrm>
              <a:off x="4602464" y="2311123"/>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6601;p64">
              <a:extLst>
                <a:ext uri="{FF2B5EF4-FFF2-40B4-BE49-F238E27FC236}">
                  <a16:creationId xmlns:a16="http://schemas.microsoft.com/office/drawing/2014/main" id="{D9071149-08E3-4FA0-738E-2A4893C62908}"/>
                </a:ext>
              </a:extLst>
            </p:cNvPr>
            <p:cNvSpPr/>
            <p:nvPr/>
          </p:nvSpPr>
          <p:spPr>
            <a:xfrm>
              <a:off x="4646701" y="2226316"/>
              <a:ext cx="14993" cy="1879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6602;p64">
              <a:extLst>
                <a:ext uri="{FF2B5EF4-FFF2-40B4-BE49-F238E27FC236}">
                  <a16:creationId xmlns:a16="http://schemas.microsoft.com/office/drawing/2014/main" id="{EAD4A850-06D8-0EC3-9262-D3D618BC0C2F}"/>
                </a:ext>
              </a:extLst>
            </p:cNvPr>
            <p:cNvSpPr/>
            <p:nvPr/>
          </p:nvSpPr>
          <p:spPr>
            <a:xfrm>
              <a:off x="4650365" y="2253200"/>
              <a:ext cx="10386" cy="12357"/>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6603;p64">
              <a:extLst>
                <a:ext uri="{FF2B5EF4-FFF2-40B4-BE49-F238E27FC236}">
                  <a16:creationId xmlns:a16="http://schemas.microsoft.com/office/drawing/2014/main" id="{2CE35804-83BD-9D27-3DF3-3EFB9AF18E3F}"/>
                </a:ext>
              </a:extLst>
            </p:cNvPr>
            <p:cNvSpPr/>
            <p:nvPr/>
          </p:nvSpPr>
          <p:spPr>
            <a:xfrm>
              <a:off x="4585859" y="2406035"/>
              <a:ext cx="639" cy="2920"/>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6604;p64">
              <a:extLst>
                <a:ext uri="{FF2B5EF4-FFF2-40B4-BE49-F238E27FC236}">
                  <a16:creationId xmlns:a16="http://schemas.microsoft.com/office/drawing/2014/main" id="{BC2419A1-AEAD-770F-3170-0A1FA4EE8DD8}"/>
                </a:ext>
              </a:extLst>
            </p:cNvPr>
            <p:cNvSpPr/>
            <p:nvPr/>
          </p:nvSpPr>
          <p:spPr>
            <a:xfrm>
              <a:off x="4591035" y="2394878"/>
              <a:ext cx="1916" cy="47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6605;p64">
              <a:extLst>
                <a:ext uri="{FF2B5EF4-FFF2-40B4-BE49-F238E27FC236}">
                  <a16:creationId xmlns:a16="http://schemas.microsoft.com/office/drawing/2014/main" id="{835BCB02-86EE-BCBF-D8DD-8CA9718CECC9}"/>
                </a:ext>
              </a:extLst>
            </p:cNvPr>
            <p:cNvSpPr/>
            <p:nvPr/>
          </p:nvSpPr>
          <p:spPr>
            <a:xfrm>
              <a:off x="4598230" y="2355303"/>
              <a:ext cx="35" cy="39"/>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6606;p64">
              <a:extLst>
                <a:ext uri="{FF2B5EF4-FFF2-40B4-BE49-F238E27FC236}">
                  <a16:creationId xmlns:a16="http://schemas.microsoft.com/office/drawing/2014/main" id="{A884C2CA-4E89-6D9F-5BA2-E642A637FC66}"/>
                </a:ext>
              </a:extLst>
            </p:cNvPr>
            <p:cNvSpPr/>
            <p:nvPr/>
          </p:nvSpPr>
          <p:spPr>
            <a:xfrm>
              <a:off x="4597760" y="2357661"/>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6607;p64">
              <a:extLst>
                <a:ext uri="{FF2B5EF4-FFF2-40B4-BE49-F238E27FC236}">
                  <a16:creationId xmlns:a16="http://schemas.microsoft.com/office/drawing/2014/main" id="{A3B13434-54A3-E059-D871-8A3542B788E8}"/>
                </a:ext>
              </a:extLst>
            </p:cNvPr>
            <p:cNvSpPr/>
            <p:nvPr/>
          </p:nvSpPr>
          <p:spPr>
            <a:xfrm>
              <a:off x="4595977" y="2360545"/>
              <a:ext cx="168" cy="188"/>
            </a:xfrm>
            <a:custGeom>
              <a:avLst/>
              <a:gdLst/>
              <a:ahLst/>
              <a:cxnLst/>
              <a:rect l="l" t="t" r="r" b="b"/>
              <a:pathLst>
                <a:path w="5" h="5" extrusionOk="0">
                  <a:moveTo>
                    <a:pt x="1"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6608;p64">
              <a:extLst>
                <a:ext uri="{FF2B5EF4-FFF2-40B4-BE49-F238E27FC236}">
                  <a16:creationId xmlns:a16="http://schemas.microsoft.com/office/drawing/2014/main" id="{77FE4D74-EEC6-3D4E-B517-627D1FC13622}"/>
                </a:ext>
              </a:extLst>
            </p:cNvPr>
            <p:cNvSpPr/>
            <p:nvPr/>
          </p:nvSpPr>
          <p:spPr>
            <a:xfrm>
              <a:off x="4596346" y="2360021"/>
              <a:ext cx="270" cy="188"/>
            </a:xfrm>
            <a:custGeom>
              <a:avLst/>
              <a:gdLst/>
              <a:ahLst/>
              <a:cxnLst/>
              <a:rect l="l" t="t" r="r" b="b"/>
              <a:pathLst>
                <a:path w="8" h="5"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6609;p64">
              <a:extLst>
                <a:ext uri="{FF2B5EF4-FFF2-40B4-BE49-F238E27FC236}">
                  <a16:creationId xmlns:a16="http://schemas.microsoft.com/office/drawing/2014/main" id="{B1FD0BA2-E298-1B78-2ACE-1BECF3EB3A00}"/>
                </a:ext>
              </a:extLst>
            </p:cNvPr>
            <p:cNvSpPr/>
            <p:nvPr/>
          </p:nvSpPr>
          <p:spPr>
            <a:xfrm>
              <a:off x="4595640" y="2361069"/>
              <a:ext cx="134" cy="188"/>
            </a:xfrm>
            <a:custGeom>
              <a:avLst/>
              <a:gdLst/>
              <a:ahLst/>
              <a:cxnLst/>
              <a:rect l="l" t="t" r="r" b="b"/>
              <a:pathLst>
                <a:path w="4" h="5" extrusionOk="0">
                  <a:moveTo>
                    <a:pt x="0"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6610;p64">
              <a:extLst>
                <a:ext uri="{FF2B5EF4-FFF2-40B4-BE49-F238E27FC236}">
                  <a16:creationId xmlns:a16="http://schemas.microsoft.com/office/drawing/2014/main" id="{EB775CCD-5456-F970-AA74-1E4E41F49CB8}"/>
                </a:ext>
              </a:extLst>
            </p:cNvPr>
            <p:cNvSpPr/>
            <p:nvPr/>
          </p:nvSpPr>
          <p:spPr>
            <a:xfrm>
              <a:off x="4588582" y="2367359"/>
              <a:ext cx="3092" cy="4492"/>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6611;p64">
              <a:extLst>
                <a:ext uri="{FF2B5EF4-FFF2-40B4-BE49-F238E27FC236}">
                  <a16:creationId xmlns:a16="http://schemas.microsoft.com/office/drawing/2014/main" id="{AAB97E66-1FA6-B5B3-0D52-A29EEF80B851}"/>
                </a:ext>
              </a:extLst>
            </p:cNvPr>
            <p:cNvSpPr/>
            <p:nvPr/>
          </p:nvSpPr>
          <p:spPr>
            <a:xfrm>
              <a:off x="4593288" y="2361593"/>
              <a:ext cx="1916" cy="2545"/>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6612;p64">
              <a:extLst>
                <a:ext uri="{FF2B5EF4-FFF2-40B4-BE49-F238E27FC236}">
                  <a16:creationId xmlns:a16="http://schemas.microsoft.com/office/drawing/2014/main" id="{E9219FF8-2640-C208-C489-0612264E3B0B}"/>
                </a:ext>
              </a:extLst>
            </p:cNvPr>
            <p:cNvSpPr/>
            <p:nvPr/>
          </p:nvSpPr>
          <p:spPr>
            <a:xfrm>
              <a:off x="4596816" y="2359497"/>
              <a:ext cx="134" cy="188"/>
            </a:xfrm>
            <a:custGeom>
              <a:avLst/>
              <a:gdLst/>
              <a:ahLst/>
              <a:cxnLst/>
              <a:rect l="l" t="t" r="r" b="b"/>
              <a:pathLst>
                <a:path w="4" h="5" extrusionOk="0">
                  <a:moveTo>
                    <a:pt x="0"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6613;p64">
              <a:extLst>
                <a:ext uri="{FF2B5EF4-FFF2-40B4-BE49-F238E27FC236}">
                  <a16:creationId xmlns:a16="http://schemas.microsoft.com/office/drawing/2014/main" id="{747AFF1B-ACEF-B254-3BAA-B3048877CBAC}"/>
                </a:ext>
              </a:extLst>
            </p:cNvPr>
            <p:cNvSpPr/>
            <p:nvPr/>
          </p:nvSpPr>
          <p:spPr>
            <a:xfrm>
              <a:off x="4593152" y="2364213"/>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6614;p64">
              <a:extLst>
                <a:ext uri="{FF2B5EF4-FFF2-40B4-BE49-F238E27FC236}">
                  <a16:creationId xmlns:a16="http://schemas.microsoft.com/office/drawing/2014/main" id="{88E2A730-FF4F-FE5E-9993-C57241F89466}"/>
                </a:ext>
              </a:extLst>
            </p:cNvPr>
            <p:cNvSpPr/>
            <p:nvPr/>
          </p:nvSpPr>
          <p:spPr>
            <a:xfrm>
              <a:off x="4597388" y="2351371"/>
              <a:ext cx="168" cy="449"/>
            </a:xfrm>
            <a:custGeom>
              <a:avLst/>
              <a:gdLst/>
              <a:ahLst/>
              <a:cxnLst/>
              <a:rect l="l" t="t" r="r" b="b"/>
              <a:pathLst>
                <a:path w="5" h="12" extrusionOk="0">
                  <a:moveTo>
                    <a:pt x="4"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6615;p64">
              <a:extLst>
                <a:ext uri="{FF2B5EF4-FFF2-40B4-BE49-F238E27FC236}">
                  <a16:creationId xmlns:a16="http://schemas.microsoft.com/office/drawing/2014/main" id="{43504504-C0AF-6BC8-3576-7362278646D2}"/>
                </a:ext>
              </a:extLst>
            </p:cNvPr>
            <p:cNvSpPr/>
            <p:nvPr/>
          </p:nvSpPr>
          <p:spPr>
            <a:xfrm>
              <a:off x="4597995" y="2353318"/>
              <a:ext cx="134" cy="449"/>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6616;p64">
              <a:extLst>
                <a:ext uri="{FF2B5EF4-FFF2-40B4-BE49-F238E27FC236}">
                  <a16:creationId xmlns:a16="http://schemas.microsoft.com/office/drawing/2014/main" id="{21C05737-38D4-8781-B565-0F32E6E9F535}"/>
                </a:ext>
              </a:extLst>
            </p:cNvPr>
            <p:cNvSpPr/>
            <p:nvPr/>
          </p:nvSpPr>
          <p:spPr>
            <a:xfrm>
              <a:off x="4597153" y="2358860"/>
              <a:ext cx="168" cy="301"/>
            </a:xfrm>
            <a:custGeom>
              <a:avLst/>
              <a:gdLst/>
              <a:ahLst/>
              <a:cxnLst/>
              <a:rect l="l" t="t" r="r" b="b"/>
              <a:pathLst>
                <a:path w="5" h="8" extrusionOk="0">
                  <a:moveTo>
                    <a:pt x="1" y="7"/>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6617;p64">
              <a:extLst>
                <a:ext uri="{FF2B5EF4-FFF2-40B4-BE49-F238E27FC236}">
                  <a16:creationId xmlns:a16="http://schemas.microsoft.com/office/drawing/2014/main" id="{4D984661-09B8-CF3B-D8F2-6BE816B44492}"/>
                </a:ext>
              </a:extLst>
            </p:cNvPr>
            <p:cNvSpPr/>
            <p:nvPr/>
          </p:nvSpPr>
          <p:spPr>
            <a:xfrm>
              <a:off x="4598230" y="2354255"/>
              <a:ext cx="35" cy="449"/>
            </a:xfrm>
            <a:custGeom>
              <a:avLst/>
              <a:gdLst/>
              <a:ahLst/>
              <a:cxnLst/>
              <a:rect l="l" t="t" r="r" b="b"/>
              <a:pathLst>
                <a:path w="1" h="12" extrusionOk="0">
                  <a:moveTo>
                    <a:pt x="0"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6618;p64">
              <a:extLst>
                <a:ext uri="{FF2B5EF4-FFF2-40B4-BE49-F238E27FC236}">
                  <a16:creationId xmlns:a16="http://schemas.microsoft.com/office/drawing/2014/main" id="{9A8D8A08-50A8-21A3-824D-A1BC82C04608}"/>
                </a:ext>
              </a:extLst>
            </p:cNvPr>
            <p:cNvSpPr/>
            <p:nvPr/>
          </p:nvSpPr>
          <p:spPr>
            <a:xfrm>
              <a:off x="4597760" y="2352421"/>
              <a:ext cx="134" cy="449"/>
            </a:xfrm>
            <a:custGeom>
              <a:avLst/>
              <a:gdLst/>
              <a:ahLst/>
              <a:cxnLst/>
              <a:rect l="l" t="t" r="r" b="b"/>
              <a:pathLst>
                <a:path w="4" h="12" extrusionOk="0">
                  <a:moveTo>
                    <a:pt x="4"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2" name="Google Shape;6619;p64">
              <a:extLst>
                <a:ext uri="{FF2B5EF4-FFF2-40B4-BE49-F238E27FC236}">
                  <a16:creationId xmlns:a16="http://schemas.microsoft.com/office/drawing/2014/main" id="{EDC009E9-7721-E8F3-9B67-4E509CA6FAF9}"/>
                </a:ext>
              </a:extLst>
            </p:cNvPr>
            <p:cNvSpPr/>
            <p:nvPr/>
          </p:nvSpPr>
          <p:spPr>
            <a:xfrm>
              <a:off x="4598094" y="2356089"/>
              <a:ext cx="35" cy="301"/>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6620;p64">
              <a:extLst>
                <a:ext uri="{FF2B5EF4-FFF2-40B4-BE49-F238E27FC236}">
                  <a16:creationId xmlns:a16="http://schemas.microsoft.com/office/drawing/2014/main" id="{B809DA21-C35A-8855-3027-B0E7DB5A518A}"/>
                </a:ext>
              </a:extLst>
            </p:cNvPr>
            <p:cNvSpPr/>
            <p:nvPr/>
          </p:nvSpPr>
          <p:spPr>
            <a:xfrm>
              <a:off x="4597388" y="2358185"/>
              <a:ext cx="270" cy="301"/>
            </a:xfrm>
            <a:custGeom>
              <a:avLst/>
              <a:gdLst/>
              <a:ahLst/>
              <a:cxnLst/>
              <a:rect l="l" t="t" r="r" b="b"/>
              <a:pathLst>
                <a:path w="8" h="8" extrusionOk="0">
                  <a:moveTo>
                    <a:pt x="1" y="8"/>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6621;p64">
              <a:extLst>
                <a:ext uri="{FF2B5EF4-FFF2-40B4-BE49-F238E27FC236}">
                  <a16:creationId xmlns:a16="http://schemas.microsoft.com/office/drawing/2014/main" id="{0B7F083D-2C7B-00DC-0B1B-234D801381DD}"/>
                </a:ext>
              </a:extLst>
            </p:cNvPr>
            <p:cNvSpPr/>
            <p:nvPr/>
          </p:nvSpPr>
          <p:spPr>
            <a:xfrm>
              <a:off x="4597995" y="2356875"/>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6622;p64">
              <a:extLst>
                <a:ext uri="{FF2B5EF4-FFF2-40B4-BE49-F238E27FC236}">
                  <a16:creationId xmlns:a16="http://schemas.microsoft.com/office/drawing/2014/main" id="{D2F5FF40-6E27-B9A6-6B8E-FFBEB4DE3C86}"/>
                </a:ext>
              </a:extLst>
            </p:cNvPr>
            <p:cNvSpPr/>
            <p:nvPr/>
          </p:nvSpPr>
          <p:spPr>
            <a:xfrm>
              <a:off x="4586230" y="2408282"/>
              <a:ext cx="369" cy="1348"/>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6623;p64">
              <a:extLst>
                <a:ext uri="{FF2B5EF4-FFF2-40B4-BE49-F238E27FC236}">
                  <a16:creationId xmlns:a16="http://schemas.microsoft.com/office/drawing/2014/main" id="{99DAD44A-404E-1649-7195-57794F08FD39}"/>
                </a:ext>
              </a:extLst>
            </p:cNvPr>
            <p:cNvSpPr/>
            <p:nvPr/>
          </p:nvSpPr>
          <p:spPr>
            <a:xfrm>
              <a:off x="4620819" y="2024095"/>
              <a:ext cx="6858" cy="3968"/>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6624;p64">
              <a:extLst>
                <a:ext uri="{FF2B5EF4-FFF2-40B4-BE49-F238E27FC236}">
                  <a16:creationId xmlns:a16="http://schemas.microsoft.com/office/drawing/2014/main" id="{8713AD6A-8E7E-63CB-541E-18D3CD6FB5FF}"/>
                </a:ext>
              </a:extLst>
            </p:cNvPr>
            <p:cNvSpPr/>
            <p:nvPr/>
          </p:nvSpPr>
          <p:spPr>
            <a:xfrm>
              <a:off x="4651407" y="2013312"/>
              <a:ext cx="639" cy="711"/>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6625;p64">
              <a:extLst>
                <a:ext uri="{FF2B5EF4-FFF2-40B4-BE49-F238E27FC236}">
                  <a16:creationId xmlns:a16="http://schemas.microsoft.com/office/drawing/2014/main" id="{27B93AF8-07A5-5A73-E187-3D6604FD9DDF}"/>
                </a:ext>
              </a:extLst>
            </p:cNvPr>
            <p:cNvSpPr/>
            <p:nvPr/>
          </p:nvSpPr>
          <p:spPr>
            <a:xfrm>
              <a:off x="4652821" y="2010580"/>
              <a:ext cx="639" cy="1348"/>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6626;p64">
              <a:extLst>
                <a:ext uri="{FF2B5EF4-FFF2-40B4-BE49-F238E27FC236}">
                  <a16:creationId xmlns:a16="http://schemas.microsoft.com/office/drawing/2014/main" id="{580313DB-6EDF-352B-C626-F1B2CC4AE850}"/>
                </a:ext>
              </a:extLst>
            </p:cNvPr>
            <p:cNvSpPr/>
            <p:nvPr/>
          </p:nvSpPr>
          <p:spPr>
            <a:xfrm>
              <a:off x="4650231" y="2014250"/>
              <a:ext cx="975" cy="825"/>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6627;p64">
              <a:extLst>
                <a:ext uri="{FF2B5EF4-FFF2-40B4-BE49-F238E27FC236}">
                  <a16:creationId xmlns:a16="http://schemas.microsoft.com/office/drawing/2014/main" id="{69D03F8F-E807-FE24-0EE1-A5CCF9BA62CB}"/>
                </a:ext>
              </a:extLst>
            </p:cNvPr>
            <p:cNvSpPr/>
            <p:nvPr/>
          </p:nvSpPr>
          <p:spPr>
            <a:xfrm>
              <a:off x="4652249" y="2012151"/>
              <a:ext cx="505" cy="935"/>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6628;p64">
              <a:extLst>
                <a:ext uri="{FF2B5EF4-FFF2-40B4-BE49-F238E27FC236}">
                  <a16:creationId xmlns:a16="http://schemas.microsoft.com/office/drawing/2014/main" id="{78125467-F171-9D77-8C13-FDB06D5D62E1}"/>
                </a:ext>
              </a:extLst>
            </p:cNvPr>
            <p:cNvSpPr/>
            <p:nvPr/>
          </p:nvSpPr>
          <p:spPr>
            <a:xfrm>
              <a:off x="4620247" y="2027354"/>
              <a:ext cx="1074" cy="1235"/>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6985;p64">
              <a:extLst>
                <a:ext uri="{FF2B5EF4-FFF2-40B4-BE49-F238E27FC236}">
                  <a16:creationId xmlns:a16="http://schemas.microsoft.com/office/drawing/2014/main" id="{EE18AD1B-37CC-0C27-F506-2C87928CB28B}"/>
                </a:ext>
              </a:extLst>
            </p:cNvPr>
            <p:cNvSpPr/>
            <p:nvPr/>
          </p:nvSpPr>
          <p:spPr>
            <a:xfrm>
              <a:off x="4877703" y="2852862"/>
              <a:ext cx="54994" cy="53018"/>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6986;p64">
              <a:extLst>
                <a:ext uri="{FF2B5EF4-FFF2-40B4-BE49-F238E27FC236}">
                  <a16:creationId xmlns:a16="http://schemas.microsoft.com/office/drawing/2014/main" id="{1DE4C8C1-991B-9D6E-BAD6-DD1576897C6F}"/>
                </a:ext>
              </a:extLst>
            </p:cNvPr>
            <p:cNvSpPr/>
            <p:nvPr/>
          </p:nvSpPr>
          <p:spPr>
            <a:xfrm>
              <a:off x="4898913" y="2853124"/>
              <a:ext cx="1446" cy="188"/>
            </a:xfrm>
            <a:custGeom>
              <a:avLst/>
              <a:gdLst/>
              <a:ahLst/>
              <a:cxnLst/>
              <a:rect l="l" t="t" r="r" b="b"/>
              <a:pathLst>
                <a:path w="43" h="5" extrusionOk="0">
                  <a:moveTo>
                    <a:pt x="0" y="1"/>
                  </a:moveTo>
                  <a:lnTo>
                    <a:pt x="4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6987;p64">
              <a:extLst>
                <a:ext uri="{FF2B5EF4-FFF2-40B4-BE49-F238E27FC236}">
                  <a16:creationId xmlns:a16="http://schemas.microsoft.com/office/drawing/2014/main" id="{0164AF50-0F84-C8BA-91CC-9B204021F35F}"/>
                </a:ext>
              </a:extLst>
            </p:cNvPr>
            <p:cNvSpPr/>
            <p:nvPr/>
          </p:nvSpPr>
          <p:spPr>
            <a:xfrm>
              <a:off x="4900896" y="2853275"/>
              <a:ext cx="1344" cy="301"/>
            </a:xfrm>
            <a:custGeom>
              <a:avLst/>
              <a:gdLst/>
              <a:ahLst/>
              <a:cxnLst/>
              <a:rect l="l" t="t" r="r" b="b"/>
              <a:pathLst>
                <a:path w="40" h="8" extrusionOk="0">
                  <a:moveTo>
                    <a:pt x="1" y="0"/>
                  </a:moveTo>
                  <a:lnTo>
                    <a:pt x="39"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6988;p64">
              <a:extLst>
                <a:ext uri="{FF2B5EF4-FFF2-40B4-BE49-F238E27FC236}">
                  <a16:creationId xmlns:a16="http://schemas.microsoft.com/office/drawing/2014/main" id="{1EB523C8-611A-ECE6-0365-1E03E9B26820}"/>
                </a:ext>
              </a:extLst>
            </p:cNvPr>
            <p:cNvSpPr/>
            <p:nvPr/>
          </p:nvSpPr>
          <p:spPr>
            <a:xfrm>
              <a:off x="4905132" y="2854061"/>
              <a:ext cx="1344" cy="301"/>
            </a:xfrm>
            <a:custGeom>
              <a:avLst/>
              <a:gdLst/>
              <a:ahLst/>
              <a:cxnLst/>
              <a:rect l="l" t="t" r="r" b="b"/>
              <a:pathLst>
                <a:path w="40" h="8" extrusionOk="0">
                  <a:moveTo>
                    <a:pt x="1" y="0"/>
                  </a:moveTo>
                  <a:lnTo>
                    <a:pt x="39"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6989;p64">
              <a:extLst>
                <a:ext uri="{FF2B5EF4-FFF2-40B4-BE49-F238E27FC236}">
                  <a16:creationId xmlns:a16="http://schemas.microsoft.com/office/drawing/2014/main" id="{E79350F2-6657-E099-BEBD-2BAB32493F5E}"/>
                </a:ext>
              </a:extLst>
            </p:cNvPr>
            <p:cNvSpPr/>
            <p:nvPr/>
          </p:nvSpPr>
          <p:spPr>
            <a:xfrm>
              <a:off x="4902913" y="2853650"/>
              <a:ext cx="1446" cy="188"/>
            </a:xfrm>
            <a:custGeom>
              <a:avLst/>
              <a:gdLst/>
              <a:ahLst/>
              <a:cxnLst/>
              <a:rect l="l" t="t" r="r" b="b"/>
              <a:pathLst>
                <a:path w="43" h="5" extrusionOk="0">
                  <a:moveTo>
                    <a:pt x="0" y="1"/>
                  </a:moveTo>
                  <a:lnTo>
                    <a:pt x="4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6990;p64">
              <a:extLst>
                <a:ext uri="{FF2B5EF4-FFF2-40B4-BE49-F238E27FC236}">
                  <a16:creationId xmlns:a16="http://schemas.microsoft.com/office/drawing/2014/main" id="{E5B2FD88-3AB5-4725-BC33-42C228F65361}"/>
                </a:ext>
              </a:extLst>
            </p:cNvPr>
            <p:cNvSpPr/>
            <p:nvPr/>
          </p:nvSpPr>
          <p:spPr>
            <a:xfrm>
              <a:off x="4897031" y="2853013"/>
              <a:ext cx="1446" cy="39"/>
            </a:xfrm>
            <a:custGeom>
              <a:avLst/>
              <a:gdLst/>
              <a:ahLst/>
              <a:cxnLst/>
              <a:rect l="l" t="t" r="r" b="b"/>
              <a:pathLst>
                <a:path w="43" h="1" extrusionOk="0">
                  <a:moveTo>
                    <a:pt x="0" y="0"/>
                  </a:moveTo>
                  <a:lnTo>
                    <a:pt x="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6991;p64">
              <a:extLst>
                <a:ext uri="{FF2B5EF4-FFF2-40B4-BE49-F238E27FC236}">
                  <a16:creationId xmlns:a16="http://schemas.microsoft.com/office/drawing/2014/main" id="{FF2CABE7-4365-576F-89CD-146D6A7478D3}"/>
                </a:ext>
              </a:extLst>
            </p:cNvPr>
            <p:cNvSpPr/>
            <p:nvPr/>
          </p:nvSpPr>
          <p:spPr>
            <a:xfrm>
              <a:off x="4907486" y="2854585"/>
              <a:ext cx="740" cy="149"/>
            </a:xfrm>
            <a:custGeom>
              <a:avLst/>
              <a:gdLst/>
              <a:ahLst/>
              <a:cxnLst/>
              <a:rect l="l" t="t" r="r" b="b"/>
              <a:pathLst>
                <a:path w="22" h="4" extrusionOk="0">
                  <a:moveTo>
                    <a:pt x="22"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6992;p64">
              <a:extLst>
                <a:ext uri="{FF2B5EF4-FFF2-40B4-BE49-F238E27FC236}">
                  <a16:creationId xmlns:a16="http://schemas.microsoft.com/office/drawing/2014/main" id="{A6B3C6C5-6FAB-4283-4A76-12D89A3CFA83}"/>
                </a:ext>
              </a:extLst>
            </p:cNvPr>
            <p:cNvSpPr/>
            <p:nvPr/>
          </p:nvSpPr>
          <p:spPr>
            <a:xfrm>
              <a:off x="4878643" y="2856157"/>
              <a:ext cx="2050" cy="411"/>
            </a:xfrm>
            <a:custGeom>
              <a:avLst/>
              <a:gdLst/>
              <a:ahLst/>
              <a:cxnLst/>
              <a:rect l="l" t="t" r="r" b="b"/>
              <a:pathLst>
                <a:path w="61" h="11" extrusionOk="0">
                  <a:moveTo>
                    <a:pt x="1" y="11"/>
                  </a:moveTo>
                  <a:lnTo>
                    <a:pt x="6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6993;p64">
              <a:extLst>
                <a:ext uri="{FF2B5EF4-FFF2-40B4-BE49-F238E27FC236}">
                  <a16:creationId xmlns:a16="http://schemas.microsoft.com/office/drawing/2014/main" id="{BB8EDB9A-DB15-8B02-B1AF-D5B6D9B199A8}"/>
                </a:ext>
              </a:extLst>
            </p:cNvPr>
            <p:cNvSpPr/>
            <p:nvPr/>
          </p:nvSpPr>
          <p:spPr>
            <a:xfrm>
              <a:off x="4895385" y="2853013"/>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6994;p64">
              <a:extLst>
                <a:ext uri="{FF2B5EF4-FFF2-40B4-BE49-F238E27FC236}">
                  <a16:creationId xmlns:a16="http://schemas.microsoft.com/office/drawing/2014/main" id="{F7542927-E565-2119-ABDD-D3BBCFFC3D88}"/>
                </a:ext>
              </a:extLst>
            </p:cNvPr>
            <p:cNvSpPr/>
            <p:nvPr/>
          </p:nvSpPr>
          <p:spPr>
            <a:xfrm>
              <a:off x="4881367" y="2855371"/>
              <a:ext cx="2387" cy="673"/>
            </a:xfrm>
            <a:custGeom>
              <a:avLst/>
              <a:gdLst/>
              <a:ahLst/>
              <a:cxnLst/>
              <a:rect l="l" t="t" r="r" b="b"/>
              <a:pathLst>
                <a:path w="71" h="18" extrusionOk="0">
                  <a:moveTo>
                    <a:pt x="0" y="18"/>
                  </a:moveTo>
                  <a:lnTo>
                    <a:pt x="7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6995;p64">
              <a:extLst>
                <a:ext uri="{FF2B5EF4-FFF2-40B4-BE49-F238E27FC236}">
                  <a16:creationId xmlns:a16="http://schemas.microsoft.com/office/drawing/2014/main" id="{0B34117E-13B0-3AD5-A16B-ADDE31A8DCB0}"/>
                </a:ext>
              </a:extLst>
            </p:cNvPr>
            <p:cNvSpPr/>
            <p:nvPr/>
          </p:nvSpPr>
          <p:spPr>
            <a:xfrm>
              <a:off x="4893602" y="2853013"/>
              <a:ext cx="1580" cy="149"/>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6996;p64">
              <a:extLst>
                <a:ext uri="{FF2B5EF4-FFF2-40B4-BE49-F238E27FC236}">
                  <a16:creationId xmlns:a16="http://schemas.microsoft.com/office/drawing/2014/main" id="{81B975CB-998C-735F-8B44-2B90F0B2A267}"/>
                </a:ext>
              </a:extLst>
            </p:cNvPr>
            <p:cNvSpPr/>
            <p:nvPr/>
          </p:nvSpPr>
          <p:spPr>
            <a:xfrm>
              <a:off x="4894679" y="2876227"/>
              <a:ext cx="369" cy="301"/>
            </a:xfrm>
            <a:custGeom>
              <a:avLst/>
              <a:gdLst/>
              <a:ahLst/>
              <a:cxnLst/>
              <a:rect l="l" t="t" r="r" b="b"/>
              <a:pathLst>
                <a:path w="11" h="8" extrusionOk="0">
                  <a:moveTo>
                    <a:pt x="0" y="0"/>
                  </a:moveTo>
                  <a:lnTo>
                    <a:pt x="1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6997;p64">
              <a:extLst>
                <a:ext uri="{FF2B5EF4-FFF2-40B4-BE49-F238E27FC236}">
                  <a16:creationId xmlns:a16="http://schemas.microsoft.com/office/drawing/2014/main" id="{D7D6C0EA-DCAB-1C96-0D14-F71BAD864B64}"/>
                </a:ext>
              </a:extLst>
            </p:cNvPr>
            <p:cNvSpPr/>
            <p:nvPr/>
          </p:nvSpPr>
          <p:spPr>
            <a:xfrm>
              <a:off x="4897266" y="2881207"/>
              <a:ext cx="604" cy="1462"/>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6998;p64">
              <a:extLst>
                <a:ext uri="{FF2B5EF4-FFF2-40B4-BE49-F238E27FC236}">
                  <a16:creationId xmlns:a16="http://schemas.microsoft.com/office/drawing/2014/main" id="{F85EED2B-FD32-9639-33F5-7141FA8A5B93}"/>
                </a:ext>
              </a:extLst>
            </p:cNvPr>
            <p:cNvSpPr/>
            <p:nvPr/>
          </p:nvSpPr>
          <p:spPr>
            <a:xfrm>
              <a:off x="4894308" y="2875813"/>
              <a:ext cx="404" cy="301"/>
            </a:xfrm>
            <a:custGeom>
              <a:avLst/>
              <a:gdLst/>
              <a:ahLst/>
              <a:cxnLst/>
              <a:rect l="l" t="t" r="r" b="b"/>
              <a:pathLst>
                <a:path w="12" h="8" extrusionOk="0">
                  <a:moveTo>
                    <a:pt x="11"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6999;p64">
              <a:extLst>
                <a:ext uri="{FF2B5EF4-FFF2-40B4-BE49-F238E27FC236}">
                  <a16:creationId xmlns:a16="http://schemas.microsoft.com/office/drawing/2014/main" id="{5E429EA3-007C-8DF7-567A-AD175ED09498}"/>
                </a:ext>
              </a:extLst>
            </p:cNvPr>
            <p:cNvSpPr/>
            <p:nvPr/>
          </p:nvSpPr>
          <p:spPr>
            <a:xfrm>
              <a:off x="4895385" y="2877126"/>
              <a:ext cx="369" cy="711"/>
            </a:xfrm>
            <a:custGeom>
              <a:avLst/>
              <a:gdLst/>
              <a:ahLst/>
              <a:cxnLst/>
              <a:rect l="l" t="t" r="r" b="b"/>
              <a:pathLst>
                <a:path w="11" h="19" extrusionOk="0">
                  <a:moveTo>
                    <a:pt x="1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7000;p64">
              <a:extLst>
                <a:ext uri="{FF2B5EF4-FFF2-40B4-BE49-F238E27FC236}">
                  <a16:creationId xmlns:a16="http://schemas.microsoft.com/office/drawing/2014/main" id="{F1123740-7D6B-80FB-C8B9-2D9D6E2C7904}"/>
                </a:ext>
              </a:extLst>
            </p:cNvPr>
            <p:cNvSpPr/>
            <p:nvPr/>
          </p:nvSpPr>
          <p:spPr>
            <a:xfrm>
              <a:off x="4895013" y="2876602"/>
              <a:ext cx="404" cy="449"/>
            </a:xfrm>
            <a:custGeom>
              <a:avLst/>
              <a:gdLst/>
              <a:ahLst/>
              <a:cxnLst/>
              <a:rect l="l" t="t" r="r" b="b"/>
              <a:pathLst>
                <a:path w="12" h="12" extrusionOk="0">
                  <a:moveTo>
                    <a:pt x="11"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7001;p64">
              <a:extLst>
                <a:ext uri="{FF2B5EF4-FFF2-40B4-BE49-F238E27FC236}">
                  <a16:creationId xmlns:a16="http://schemas.microsoft.com/office/drawing/2014/main" id="{3163FC92-D945-CB82-149E-CAF8A6A046C3}"/>
                </a:ext>
              </a:extLst>
            </p:cNvPr>
            <p:cNvSpPr/>
            <p:nvPr/>
          </p:nvSpPr>
          <p:spPr>
            <a:xfrm>
              <a:off x="4896796" y="2879895"/>
              <a:ext cx="505" cy="1197"/>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7002;p64">
              <a:extLst>
                <a:ext uri="{FF2B5EF4-FFF2-40B4-BE49-F238E27FC236}">
                  <a16:creationId xmlns:a16="http://schemas.microsoft.com/office/drawing/2014/main" id="{68050C6B-1D1E-9159-6D94-D68D3F3E7E32}"/>
                </a:ext>
              </a:extLst>
            </p:cNvPr>
            <p:cNvSpPr/>
            <p:nvPr/>
          </p:nvSpPr>
          <p:spPr>
            <a:xfrm>
              <a:off x="4896325" y="2878698"/>
              <a:ext cx="369" cy="1086"/>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7003;p64">
              <a:extLst>
                <a:ext uri="{FF2B5EF4-FFF2-40B4-BE49-F238E27FC236}">
                  <a16:creationId xmlns:a16="http://schemas.microsoft.com/office/drawing/2014/main" id="{DFF14171-BBCF-9862-5F7C-2020C3BC9914}"/>
                </a:ext>
              </a:extLst>
            </p:cNvPr>
            <p:cNvSpPr/>
            <p:nvPr/>
          </p:nvSpPr>
          <p:spPr>
            <a:xfrm>
              <a:off x="4895855" y="2877912"/>
              <a:ext cx="369" cy="825"/>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7004;p64">
              <a:extLst>
                <a:ext uri="{FF2B5EF4-FFF2-40B4-BE49-F238E27FC236}">
                  <a16:creationId xmlns:a16="http://schemas.microsoft.com/office/drawing/2014/main" id="{5B94F373-1B2B-4523-BE2E-B2EBBB3CEB63}"/>
                </a:ext>
              </a:extLst>
            </p:cNvPr>
            <p:cNvSpPr/>
            <p:nvPr/>
          </p:nvSpPr>
          <p:spPr>
            <a:xfrm>
              <a:off x="4878173" y="2856681"/>
              <a:ext cx="2756" cy="13515"/>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7005;p64">
              <a:extLst>
                <a:ext uri="{FF2B5EF4-FFF2-40B4-BE49-F238E27FC236}">
                  <a16:creationId xmlns:a16="http://schemas.microsoft.com/office/drawing/2014/main" id="{73067CE7-22D5-EF0F-CE2F-C3E2CECA922C}"/>
                </a:ext>
              </a:extLst>
            </p:cNvPr>
            <p:cNvSpPr/>
            <p:nvPr/>
          </p:nvSpPr>
          <p:spPr>
            <a:xfrm>
              <a:off x="4899856" y="2883303"/>
              <a:ext cx="839" cy="301"/>
            </a:xfrm>
            <a:custGeom>
              <a:avLst/>
              <a:gdLst/>
              <a:ahLst/>
              <a:cxnLst/>
              <a:rect l="l" t="t" r="r" b="b"/>
              <a:pathLst>
                <a:path w="25" h="8" extrusionOk="0">
                  <a:moveTo>
                    <a:pt x="25"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7006;p64">
              <a:extLst>
                <a:ext uri="{FF2B5EF4-FFF2-40B4-BE49-F238E27FC236}">
                  <a16:creationId xmlns:a16="http://schemas.microsoft.com/office/drawing/2014/main" id="{463300C2-2FB4-2008-CA5F-7ADD7EC72C41}"/>
                </a:ext>
              </a:extLst>
            </p:cNvPr>
            <p:cNvSpPr/>
            <p:nvPr/>
          </p:nvSpPr>
          <p:spPr>
            <a:xfrm>
              <a:off x="4901032" y="2883678"/>
              <a:ext cx="604" cy="449"/>
            </a:xfrm>
            <a:custGeom>
              <a:avLst/>
              <a:gdLst/>
              <a:ahLst/>
              <a:cxnLst/>
              <a:rect l="l" t="t" r="r" b="b"/>
              <a:pathLst>
                <a:path w="18" h="12" extrusionOk="0">
                  <a:moveTo>
                    <a:pt x="18"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7007;p64">
              <a:extLst>
                <a:ext uri="{FF2B5EF4-FFF2-40B4-BE49-F238E27FC236}">
                  <a16:creationId xmlns:a16="http://schemas.microsoft.com/office/drawing/2014/main" id="{9E60FDE6-2FC7-E017-A551-FF48D18F59E9}"/>
                </a:ext>
              </a:extLst>
            </p:cNvPr>
            <p:cNvSpPr/>
            <p:nvPr/>
          </p:nvSpPr>
          <p:spPr>
            <a:xfrm>
              <a:off x="4901737" y="2884202"/>
              <a:ext cx="740" cy="563"/>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7008;p64">
              <a:extLst>
                <a:ext uri="{FF2B5EF4-FFF2-40B4-BE49-F238E27FC236}">
                  <a16:creationId xmlns:a16="http://schemas.microsoft.com/office/drawing/2014/main" id="{5B8A9B6A-C322-C72A-742E-A73A79CFFDD1}"/>
                </a:ext>
              </a:extLst>
            </p:cNvPr>
            <p:cNvSpPr/>
            <p:nvPr/>
          </p:nvSpPr>
          <p:spPr>
            <a:xfrm>
              <a:off x="4898442" y="2882892"/>
              <a:ext cx="1211" cy="301"/>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7009;p64">
              <a:extLst>
                <a:ext uri="{FF2B5EF4-FFF2-40B4-BE49-F238E27FC236}">
                  <a16:creationId xmlns:a16="http://schemas.microsoft.com/office/drawing/2014/main" id="{D265A520-5022-DCFE-94BD-B04410186D19}"/>
                </a:ext>
              </a:extLst>
            </p:cNvPr>
            <p:cNvSpPr/>
            <p:nvPr/>
          </p:nvSpPr>
          <p:spPr>
            <a:xfrm>
              <a:off x="4902913" y="288525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7010;p64">
              <a:extLst>
                <a:ext uri="{FF2B5EF4-FFF2-40B4-BE49-F238E27FC236}">
                  <a16:creationId xmlns:a16="http://schemas.microsoft.com/office/drawing/2014/main" id="{6365E157-A465-020E-DFF3-488CE414AD15}"/>
                </a:ext>
              </a:extLst>
            </p:cNvPr>
            <p:cNvSpPr/>
            <p:nvPr/>
          </p:nvSpPr>
          <p:spPr>
            <a:xfrm>
              <a:off x="4910915" y="2839909"/>
              <a:ext cx="81114" cy="7645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7011;p64">
              <a:extLst>
                <a:ext uri="{FF2B5EF4-FFF2-40B4-BE49-F238E27FC236}">
                  <a16:creationId xmlns:a16="http://schemas.microsoft.com/office/drawing/2014/main" id="{096E9F95-9829-5D16-F132-0FEB123CC3E3}"/>
                </a:ext>
              </a:extLst>
            </p:cNvPr>
            <p:cNvSpPr/>
            <p:nvPr/>
          </p:nvSpPr>
          <p:spPr>
            <a:xfrm>
              <a:off x="4906444" y="2893898"/>
              <a:ext cx="16135" cy="12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7012;p64">
              <a:extLst>
                <a:ext uri="{FF2B5EF4-FFF2-40B4-BE49-F238E27FC236}">
                  <a16:creationId xmlns:a16="http://schemas.microsoft.com/office/drawing/2014/main" id="{B648E857-7444-7E32-64C5-CDEEE9289C20}"/>
                </a:ext>
              </a:extLst>
            </p:cNvPr>
            <p:cNvSpPr/>
            <p:nvPr/>
          </p:nvSpPr>
          <p:spPr>
            <a:xfrm>
              <a:off x="4931957" y="2842118"/>
              <a:ext cx="270" cy="301"/>
            </a:xfrm>
            <a:custGeom>
              <a:avLst/>
              <a:gdLst/>
              <a:ahLst/>
              <a:cxnLst/>
              <a:rect l="l" t="t" r="r" b="b"/>
              <a:pathLst>
                <a:path w="8" h="8" extrusionOk="0">
                  <a:moveTo>
                    <a:pt x="1" y="8"/>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7013;p64">
              <a:extLst>
                <a:ext uri="{FF2B5EF4-FFF2-40B4-BE49-F238E27FC236}">
                  <a16:creationId xmlns:a16="http://schemas.microsoft.com/office/drawing/2014/main" id="{31A1EF65-869A-EB7C-E402-564191C00FF4}"/>
                </a:ext>
              </a:extLst>
            </p:cNvPr>
            <p:cNvSpPr/>
            <p:nvPr/>
          </p:nvSpPr>
          <p:spPr>
            <a:xfrm>
              <a:off x="4932662" y="2840544"/>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7014;p64">
              <a:extLst>
                <a:ext uri="{FF2B5EF4-FFF2-40B4-BE49-F238E27FC236}">
                  <a16:creationId xmlns:a16="http://schemas.microsoft.com/office/drawing/2014/main" id="{CF98FB4C-6EDA-3C93-4177-42930C3D3339}"/>
                </a:ext>
              </a:extLst>
            </p:cNvPr>
            <p:cNvSpPr/>
            <p:nvPr/>
          </p:nvSpPr>
          <p:spPr>
            <a:xfrm>
              <a:off x="4931620" y="2843053"/>
              <a:ext cx="134" cy="149"/>
            </a:xfrm>
            <a:custGeom>
              <a:avLst/>
              <a:gdLst/>
              <a:ahLst/>
              <a:cxnLst/>
              <a:rect l="l" t="t" r="r" b="b"/>
              <a:pathLst>
                <a:path w="4" h="4" extrusionOk="0">
                  <a:moveTo>
                    <a:pt x="0" y="4"/>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7015;p64">
              <a:extLst>
                <a:ext uri="{FF2B5EF4-FFF2-40B4-BE49-F238E27FC236}">
                  <a16:creationId xmlns:a16="http://schemas.microsoft.com/office/drawing/2014/main" id="{8054FD07-CABB-170D-543E-B5AB3DAC1817}"/>
                </a:ext>
              </a:extLst>
            </p:cNvPr>
            <p:cNvSpPr/>
            <p:nvPr/>
          </p:nvSpPr>
          <p:spPr>
            <a:xfrm>
              <a:off x="4931722" y="2842642"/>
              <a:ext cx="168" cy="301"/>
            </a:xfrm>
            <a:custGeom>
              <a:avLst/>
              <a:gdLst/>
              <a:ahLst/>
              <a:cxnLst/>
              <a:rect l="l" t="t" r="r" b="b"/>
              <a:pathLst>
                <a:path w="5" h="8" extrusionOk="0">
                  <a:moveTo>
                    <a:pt x="1"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7016;p64">
              <a:extLst>
                <a:ext uri="{FF2B5EF4-FFF2-40B4-BE49-F238E27FC236}">
                  <a16:creationId xmlns:a16="http://schemas.microsoft.com/office/drawing/2014/main" id="{BE1EE0BC-8893-D5A8-E777-E73448DBA908}"/>
                </a:ext>
              </a:extLst>
            </p:cNvPr>
            <p:cNvSpPr/>
            <p:nvPr/>
          </p:nvSpPr>
          <p:spPr>
            <a:xfrm>
              <a:off x="4932192" y="2841332"/>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7017;p64">
              <a:extLst>
                <a:ext uri="{FF2B5EF4-FFF2-40B4-BE49-F238E27FC236}">
                  <a16:creationId xmlns:a16="http://schemas.microsoft.com/office/drawing/2014/main" id="{FB51D189-5F51-7958-EBCA-0F3532846AE3}"/>
                </a:ext>
              </a:extLst>
            </p:cNvPr>
            <p:cNvSpPr/>
            <p:nvPr/>
          </p:nvSpPr>
          <p:spPr>
            <a:xfrm>
              <a:off x="4931486" y="2843315"/>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7018;p64">
              <a:extLst>
                <a:ext uri="{FF2B5EF4-FFF2-40B4-BE49-F238E27FC236}">
                  <a16:creationId xmlns:a16="http://schemas.microsoft.com/office/drawing/2014/main" id="{C070A7D0-8717-1568-20E7-F02C26771A57}"/>
                </a:ext>
              </a:extLst>
            </p:cNvPr>
            <p:cNvSpPr/>
            <p:nvPr/>
          </p:nvSpPr>
          <p:spPr>
            <a:xfrm>
              <a:off x="4910779" y="2849194"/>
              <a:ext cx="874" cy="213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7019;p64">
              <a:extLst>
                <a:ext uri="{FF2B5EF4-FFF2-40B4-BE49-F238E27FC236}">
                  <a16:creationId xmlns:a16="http://schemas.microsoft.com/office/drawing/2014/main" id="{07D2D933-95BA-541D-7219-55CEDFBA6CE0}"/>
                </a:ext>
              </a:extLst>
            </p:cNvPr>
            <p:cNvSpPr/>
            <p:nvPr/>
          </p:nvSpPr>
          <p:spPr>
            <a:xfrm>
              <a:off x="4910779" y="2849194"/>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7020;p64">
              <a:extLst>
                <a:ext uri="{FF2B5EF4-FFF2-40B4-BE49-F238E27FC236}">
                  <a16:creationId xmlns:a16="http://schemas.microsoft.com/office/drawing/2014/main" id="{107CB841-C191-6343-29E4-B18FED8758EC}"/>
                </a:ext>
              </a:extLst>
            </p:cNvPr>
            <p:cNvSpPr/>
            <p:nvPr/>
          </p:nvSpPr>
          <p:spPr>
            <a:xfrm>
              <a:off x="4911014" y="2849194"/>
              <a:ext cx="8739" cy="4906"/>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7021;p64">
              <a:extLst>
                <a:ext uri="{FF2B5EF4-FFF2-40B4-BE49-F238E27FC236}">
                  <a16:creationId xmlns:a16="http://schemas.microsoft.com/office/drawing/2014/main" id="{4FED8C2B-2E43-3616-801A-73DCA75178D3}"/>
                </a:ext>
              </a:extLst>
            </p:cNvPr>
            <p:cNvSpPr/>
            <p:nvPr/>
          </p:nvSpPr>
          <p:spPr>
            <a:xfrm>
              <a:off x="4933269" y="2840020"/>
              <a:ext cx="369" cy="449"/>
            </a:xfrm>
            <a:custGeom>
              <a:avLst/>
              <a:gdLst/>
              <a:ahLst/>
              <a:cxnLst/>
              <a:rect l="l" t="t" r="r" b="b"/>
              <a:pathLst>
                <a:path w="11" h="12" extrusionOk="0">
                  <a:moveTo>
                    <a:pt x="11" y="1"/>
                  </a:moveTo>
                  <a:lnTo>
                    <a:pt x="0" y="11"/>
                  </a:ln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7022;p64">
              <a:extLst>
                <a:ext uri="{FF2B5EF4-FFF2-40B4-BE49-F238E27FC236}">
                  <a16:creationId xmlns:a16="http://schemas.microsoft.com/office/drawing/2014/main" id="{0282C0FF-3544-3B8B-2EEA-41545517D681}"/>
                </a:ext>
              </a:extLst>
            </p:cNvPr>
            <p:cNvSpPr/>
            <p:nvPr/>
          </p:nvSpPr>
          <p:spPr>
            <a:xfrm>
              <a:off x="4906545" y="2894835"/>
              <a:ext cx="404" cy="673"/>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7023;p64">
              <a:extLst>
                <a:ext uri="{FF2B5EF4-FFF2-40B4-BE49-F238E27FC236}">
                  <a16:creationId xmlns:a16="http://schemas.microsoft.com/office/drawing/2014/main" id="{5C90E2D9-B3F7-C508-DDAF-A0C4A41973EE}"/>
                </a:ext>
              </a:extLst>
            </p:cNvPr>
            <p:cNvSpPr/>
            <p:nvPr/>
          </p:nvSpPr>
          <p:spPr>
            <a:xfrm>
              <a:off x="4906209" y="2893898"/>
              <a:ext cx="369" cy="711"/>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7024;p64">
              <a:extLst>
                <a:ext uri="{FF2B5EF4-FFF2-40B4-BE49-F238E27FC236}">
                  <a16:creationId xmlns:a16="http://schemas.microsoft.com/office/drawing/2014/main" id="{62531D52-45BC-DE88-4842-31A55919590A}"/>
                </a:ext>
              </a:extLst>
            </p:cNvPr>
            <p:cNvSpPr/>
            <p:nvPr/>
          </p:nvSpPr>
          <p:spPr>
            <a:xfrm>
              <a:off x="4966816" y="2912658"/>
              <a:ext cx="839" cy="673"/>
            </a:xfrm>
            <a:custGeom>
              <a:avLst/>
              <a:gdLst/>
              <a:ahLst/>
              <a:cxnLst/>
              <a:rect l="l" t="t" r="r" b="b"/>
              <a:pathLst>
                <a:path w="25" h="18" extrusionOk="0">
                  <a:moveTo>
                    <a:pt x="25" y="18"/>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7025;p64">
              <a:extLst>
                <a:ext uri="{FF2B5EF4-FFF2-40B4-BE49-F238E27FC236}">
                  <a16:creationId xmlns:a16="http://schemas.microsoft.com/office/drawing/2014/main" id="{0C048DFA-4B09-7A2D-D81E-D826AACCAAE3}"/>
                </a:ext>
              </a:extLst>
            </p:cNvPr>
            <p:cNvSpPr/>
            <p:nvPr/>
          </p:nvSpPr>
          <p:spPr>
            <a:xfrm>
              <a:off x="4969638" y="2914605"/>
              <a:ext cx="1783" cy="1086"/>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7026;p64">
              <a:extLst>
                <a:ext uri="{FF2B5EF4-FFF2-40B4-BE49-F238E27FC236}">
                  <a16:creationId xmlns:a16="http://schemas.microsoft.com/office/drawing/2014/main" id="{CF2A8E92-D206-54B0-28E3-45CCC7427EB2}"/>
                </a:ext>
              </a:extLst>
            </p:cNvPr>
            <p:cNvSpPr/>
            <p:nvPr/>
          </p:nvSpPr>
          <p:spPr>
            <a:xfrm>
              <a:off x="4965640" y="2911720"/>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7027;p64">
              <a:extLst>
                <a:ext uri="{FF2B5EF4-FFF2-40B4-BE49-F238E27FC236}">
                  <a16:creationId xmlns:a16="http://schemas.microsoft.com/office/drawing/2014/main" id="{16F9BE39-F236-9DFE-B9A4-454F92FA9461}"/>
                </a:ext>
              </a:extLst>
            </p:cNvPr>
            <p:cNvSpPr/>
            <p:nvPr/>
          </p:nvSpPr>
          <p:spPr>
            <a:xfrm>
              <a:off x="4954816" y="2888807"/>
              <a:ext cx="2488" cy="1610"/>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7028;p64">
              <a:extLst>
                <a:ext uri="{FF2B5EF4-FFF2-40B4-BE49-F238E27FC236}">
                  <a16:creationId xmlns:a16="http://schemas.microsoft.com/office/drawing/2014/main" id="{3BE75633-6B4D-10F9-320A-625A0868360D}"/>
                </a:ext>
              </a:extLst>
            </p:cNvPr>
            <p:cNvSpPr/>
            <p:nvPr/>
          </p:nvSpPr>
          <p:spPr>
            <a:xfrm>
              <a:off x="4971992" y="2915915"/>
              <a:ext cx="975" cy="563"/>
            </a:xfrm>
            <a:custGeom>
              <a:avLst/>
              <a:gdLst/>
              <a:ahLst/>
              <a:cxnLst/>
              <a:rect l="l" t="t" r="r" b="b"/>
              <a:pathLst>
                <a:path w="29" h="15" extrusionOk="0">
                  <a:moveTo>
                    <a:pt x="28" y="15"/>
                  </a:moveTo>
                  <a:lnTo>
                    <a:pt x="28" y="15"/>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7029;p64">
              <a:extLst>
                <a:ext uri="{FF2B5EF4-FFF2-40B4-BE49-F238E27FC236}">
                  <a16:creationId xmlns:a16="http://schemas.microsoft.com/office/drawing/2014/main" id="{0EE5FBC4-1EB7-31B1-EFD9-DD78FAB84939}"/>
                </a:ext>
              </a:extLst>
            </p:cNvPr>
            <p:cNvSpPr/>
            <p:nvPr/>
          </p:nvSpPr>
          <p:spPr>
            <a:xfrm>
              <a:off x="4921603" y="2906368"/>
              <a:ext cx="874" cy="39"/>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7030;p64">
              <a:extLst>
                <a:ext uri="{FF2B5EF4-FFF2-40B4-BE49-F238E27FC236}">
                  <a16:creationId xmlns:a16="http://schemas.microsoft.com/office/drawing/2014/main" id="{BD08117F-9A42-FBA7-2606-A6FE4A5B4733}"/>
                </a:ext>
              </a:extLst>
            </p:cNvPr>
            <p:cNvSpPr/>
            <p:nvPr/>
          </p:nvSpPr>
          <p:spPr>
            <a:xfrm>
              <a:off x="4907486" y="2896407"/>
              <a:ext cx="505" cy="673"/>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7031;p64">
              <a:extLst>
                <a:ext uri="{FF2B5EF4-FFF2-40B4-BE49-F238E27FC236}">
                  <a16:creationId xmlns:a16="http://schemas.microsoft.com/office/drawing/2014/main" id="{F8525BB8-3481-925F-F878-3A8E1055FAFD}"/>
                </a:ext>
              </a:extLst>
            </p:cNvPr>
            <p:cNvSpPr/>
            <p:nvPr/>
          </p:nvSpPr>
          <p:spPr>
            <a:xfrm>
              <a:off x="4964798" y="2910821"/>
              <a:ext cx="639" cy="563"/>
            </a:xfrm>
            <a:custGeom>
              <a:avLst/>
              <a:gdLst/>
              <a:ahLst/>
              <a:cxnLst/>
              <a:rect l="l" t="t" r="r" b="b"/>
              <a:pathLst>
                <a:path w="19" h="15" extrusionOk="0">
                  <a:moveTo>
                    <a:pt x="18"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7032;p64">
              <a:extLst>
                <a:ext uri="{FF2B5EF4-FFF2-40B4-BE49-F238E27FC236}">
                  <a16:creationId xmlns:a16="http://schemas.microsoft.com/office/drawing/2014/main" id="{E24F4B1C-66E0-DADA-F983-C63F5ACA4B19}"/>
                </a:ext>
              </a:extLst>
            </p:cNvPr>
            <p:cNvSpPr/>
            <p:nvPr/>
          </p:nvSpPr>
          <p:spPr>
            <a:xfrm>
              <a:off x="4907016" y="2895734"/>
              <a:ext cx="404" cy="563"/>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7033;p64">
              <a:extLst>
                <a:ext uri="{FF2B5EF4-FFF2-40B4-BE49-F238E27FC236}">
                  <a16:creationId xmlns:a16="http://schemas.microsoft.com/office/drawing/2014/main" id="{8917B0A7-6201-BE87-803B-B610B15864AE}"/>
                </a:ext>
              </a:extLst>
            </p:cNvPr>
            <p:cNvSpPr/>
            <p:nvPr/>
          </p:nvSpPr>
          <p:spPr>
            <a:xfrm>
              <a:off x="4908192" y="2897306"/>
              <a:ext cx="505" cy="449"/>
            </a:xfrm>
            <a:custGeom>
              <a:avLst/>
              <a:gdLst/>
              <a:ahLst/>
              <a:cxnLst/>
              <a:rect l="l" t="t" r="r" b="b"/>
              <a:pathLst>
                <a:path w="15" h="12" extrusionOk="0">
                  <a:moveTo>
                    <a:pt x="15"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7034;p64">
              <a:extLst>
                <a:ext uri="{FF2B5EF4-FFF2-40B4-BE49-F238E27FC236}">
                  <a16:creationId xmlns:a16="http://schemas.microsoft.com/office/drawing/2014/main" id="{6EB214AC-F4DB-7C77-E041-388C731FE7A6}"/>
                </a:ext>
              </a:extLst>
            </p:cNvPr>
            <p:cNvSpPr/>
            <p:nvPr/>
          </p:nvSpPr>
          <p:spPr>
            <a:xfrm>
              <a:off x="4964092" y="2910035"/>
              <a:ext cx="505" cy="673"/>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7035;p64">
              <a:extLst>
                <a:ext uri="{FF2B5EF4-FFF2-40B4-BE49-F238E27FC236}">
                  <a16:creationId xmlns:a16="http://schemas.microsoft.com/office/drawing/2014/main" id="{3EC3E336-7265-7628-38E9-ECF43A53DE9F}"/>
                </a:ext>
              </a:extLst>
            </p:cNvPr>
            <p:cNvSpPr/>
            <p:nvPr/>
          </p:nvSpPr>
          <p:spPr>
            <a:xfrm>
              <a:off x="4909031" y="2897830"/>
              <a:ext cx="839" cy="563"/>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7036;p64">
              <a:extLst>
                <a:ext uri="{FF2B5EF4-FFF2-40B4-BE49-F238E27FC236}">
                  <a16:creationId xmlns:a16="http://schemas.microsoft.com/office/drawing/2014/main" id="{4880C394-5B59-0F03-869E-65049CE762F3}"/>
                </a:ext>
              </a:extLst>
            </p:cNvPr>
            <p:cNvSpPr/>
            <p:nvPr/>
          </p:nvSpPr>
          <p:spPr>
            <a:xfrm>
              <a:off x="4968093" y="2913557"/>
              <a:ext cx="1344" cy="973"/>
            </a:xfrm>
            <a:custGeom>
              <a:avLst/>
              <a:gdLst/>
              <a:ahLst/>
              <a:cxnLst/>
              <a:rect l="l" t="t" r="r" b="b"/>
              <a:pathLst>
                <a:path w="40" h="26" extrusionOk="0">
                  <a:moveTo>
                    <a:pt x="39"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7037;p64">
              <a:extLst>
                <a:ext uri="{FF2B5EF4-FFF2-40B4-BE49-F238E27FC236}">
                  <a16:creationId xmlns:a16="http://schemas.microsoft.com/office/drawing/2014/main" id="{34F0CAAA-6641-DD30-7F0F-3DB43948F3AD}"/>
                </a:ext>
              </a:extLst>
            </p:cNvPr>
            <p:cNvSpPr/>
            <p:nvPr/>
          </p:nvSpPr>
          <p:spPr>
            <a:xfrm>
              <a:off x="4938545" y="2842005"/>
              <a:ext cx="7697" cy="6329"/>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7038;p64">
              <a:extLst>
                <a:ext uri="{FF2B5EF4-FFF2-40B4-BE49-F238E27FC236}">
                  <a16:creationId xmlns:a16="http://schemas.microsoft.com/office/drawing/2014/main" id="{A6A90D1E-C56E-D021-6FA4-9CEAF5D4C75D}"/>
                </a:ext>
              </a:extLst>
            </p:cNvPr>
            <p:cNvSpPr/>
            <p:nvPr/>
          </p:nvSpPr>
          <p:spPr>
            <a:xfrm>
              <a:off x="4970816" y="2846985"/>
              <a:ext cx="604" cy="563"/>
            </a:xfrm>
            <a:custGeom>
              <a:avLst/>
              <a:gdLst/>
              <a:ahLst/>
              <a:cxnLst/>
              <a:rect l="l" t="t" r="r" b="b"/>
              <a:pathLst>
                <a:path w="18" h="15" extrusionOk="0">
                  <a:moveTo>
                    <a:pt x="0" y="1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7039;p64">
              <a:extLst>
                <a:ext uri="{FF2B5EF4-FFF2-40B4-BE49-F238E27FC236}">
                  <a16:creationId xmlns:a16="http://schemas.microsoft.com/office/drawing/2014/main" id="{E825F6EF-205A-5B89-665C-AF8C64FAA505}"/>
                </a:ext>
              </a:extLst>
            </p:cNvPr>
            <p:cNvSpPr/>
            <p:nvPr/>
          </p:nvSpPr>
          <p:spPr>
            <a:xfrm>
              <a:off x="4959052" y="285484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7040;p64">
              <a:extLst>
                <a:ext uri="{FF2B5EF4-FFF2-40B4-BE49-F238E27FC236}">
                  <a16:creationId xmlns:a16="http://schemas.microsoft.com/office/drawing/2014/main" id="{5A9C7A80-2142-4AB6-5477-B4EA443573C4}"/>
                </a:ext>
              </a:extLst>
            </p:cNvPr>
            <p:cNvSpPr/>
            <p:nvPr/>
          </p:nvSpPr>
          <p:spPr>
            <a:xfrm>
              <a:off x="4967152" y="2848932"/>
              <a:ext cx="740" cy="301"/>
            </a:xfrm>
            <a:custGeom>
              <a:avLst/>
              <a:gdLst/>
              <a:ahLst/>
              <a:cxnLst/>
              <a:rect l="l" t="t" r="r" b="b"/>
              <a:pathLst>
                <a:path w="22" h="8" extrusionOk="0">
                  <a:moveTo>
                    <a:pt x="1" y="8"/>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7041;p64">
              <a:extLst>
                <a:ext uri="{FF2B5EF4-FFF2-40B4-BE49-F238E27FC236}">
                  <a16:creationId xmlns:a16="http://schemas.microsoft.com/office/drawing/2014/main" id="{084F3479-8046-B25D-36D0-68835E19951A}"/>
                </a:ext>
              </a:extLst>
            </p:cNvPr>
            <p:cNvSpPr/>
            <p:nvPr/>
          </p:nvSpPr>
          <p:spPr>
            <a:xfrm>
              <a:off x="4968932" y="2848146"/>
              <a:ext cx="740" cy="301"/>
            </a:xfrm>
            <a:custGeom>
              <a:avLst/>
              <a:gdLst/>
              <a:ahLst/>
              <a:cxnLst/>
              <a:rect l="l" t="t" r="r" b="b"/>
              <a:pathLst>
                <a:path w="22" h="8" extrusionOk="0">
                  <a:moveTo>
                    <a:pt x="0" y="8"/>
                  </a:moveTo>
                  <a:lnTo>
                    <a:pt x="2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7042;p64">
              <a:extLst>
                <a:ext uri="{FF2B5EF4-FFF2-40B4-BE49-F238E27FC236}">
                  <a16:creationId xmlns:a16="http://schemas.microsoft.com/office/drawing/2014/main" id="{279ED1FA-2F1A-98A2-BF68-CDBC21EC59C8}"/>
                </a:ext>
              </a:extLst>
            </p:cNvPr>
            <p:cNvSpPr/>
            <p:nvPr/>
          </p:nvSpPr>
          <p:spPr>
            <a:xfrm>
              <a:off x="4966212" y="2849343"/>
              <a:ext cx="740" cy="301"/>
            </a:xfrm>
            <a:custGeom>
              <a:avLst/>
              <a:gdLst/>
              <a:ahLst/>
              <a:cxnLst/>
              <a:rect l="l" t="t" r="r" b="b"/>
              <a:pathLst>
                <a:path w="22" h="8" extrusionOk="0">
                  <a:moveTo>
                    <a:pt x="1" y="7"/>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7043;p64">
              <a:extLst>
                <a:ext uri="{FF2B5EF4-FFF2-40B4-BE49-F238E27FC236}">
                  <a16:creationId xmlns:a16="http://schemas.microsoft.com/office/drawing/2014/main" id="{8FCE2736-63DC-5AA2-907E-E01DCC7F81D0}"/>
                </a:ext>
              </a:extLst>
            </p:cNvPr>
            <p:cNvSpPr/>
            <p:nvPr/>
          </p:nvSpPr>
          <p:spPr>
            <a:xfrm>
              <a:off x="4969740" y="2847509"/>
              <a:ext cx="874" cy="563"/>
            </a:xfrm>
            <a:custGeom>
              <a:avLst/>
              <a:gdLst/>
              <a:ahLst/>
              <a:cxnLst/>
              <a:rect l="l" t="t" r="r" b="b"/>
              <a:pathLst>
                <a:path w="26" h="15" extrusionOk="0">
                  <a:moveTo>
                    <a:pt x="1" y="14"/>
                  </a:move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7044;p64">
              <a:extLst>
                <a:ext uri="{FF2B5EF4-FFF2-40B4-BE49-F238E27FC236}">
                  <a16:creationId xmlns:a16="http://schemas.microsoft.com/office/drawing/2014/main" id="{D92CA21B-7DD7-610F-E513-45D260544AEF}"/>
                </a:ext>
              </a:extLst>
            </p:cNvPr>
            <p:cNvSpPr/>
            <p:nvPr/>
          </p:nvSpPr>
          <p:spPr>
            <a:xfrm>
              <a:off x="4967992" y="2848557"/>
              <a:ext cx="740" cy="411"/>
            </a:xfrm>
            <a:custGeom>
              <a:avLst/>
              <a:gdLst/>
              <a:ahLst/>
              <a:cxnLst/>
              <a:rect l="l" t="t" r="r" b="b"/>
              <a:pathLst>
                <a:path w="22" h="11" extrusionOk="0">
                  <a:moveTo>
                    <a:pt x="0" y="11"/>
                  </a:move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7045;p64">
              <a:extLst>
                <a:ext uri="{FF2B5EF4-FFF2-40B4-BE49-F238E27FC236}">
                  <a16:creationId xmlns:a16="http://schemas.microsoft.com/office/drawing/2014/main" id="{08BAD2A0-685A-D2AC-2290-AB5A34E51809}"/>
                </a:ext>
              </a:extLst>
            </p:cNvPr>
            <p:cNvSpPr/>
            <p:nvPr/>
          </p:nvSpPr>
          <p:spPr>
            <a:xfrm>
              <a:off x="4933603" y="2840020"/>
              <a:ext cx="1344" cy="825"/>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7046;p64">
              <a:extLst>
                <a:ext uri="{FF2B5EF4-FFF2-40B4-BE49-F238E27FC236}">
                  <a16:creationId xmlns:a16="http://schemas.microsoft.com/office/drawing/2014/main" id="{54588EBC-E048-6D30-3651-4AC0DC24437D}"/>
                </a:ext>
              </a:extLst>
            </p:cNvPr>
            <p:cNvSpPr/>
            <p:nvPr/>
          </p:nvSpPr>
          <p:spPr>
            <a:xfrm>
              <a:off x="4935150" y="2840957"/>
              <a:ext cx="975" cy="411"/>
            </a:xfrm>
            <a:custGeom>
              <a:avLst/>
              <a:gdLst/>
              <a:ahLst/>
              <a:cxnLst/>
              <a:rect l="l" t="t" r="r" b="b"/>
              <a:pathLst>
                <a:path w="29" h="11" extrusionOk="0">
                  <a:moveTo>
                    <a:pt x="0" y="0"/>
                  </a:moveTo>
                  <a:lnTo>
                    <a:pt x="2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7047;p64">
              <a:extLst>
                <a:ext uri="{FF2B5EF4-FFF2-40B4-BE49-F238E27FC236}">
                  <a16:creationId xmlns:a16="http://schemas.microsoft.com/office/drawing/2014/main" id="{30297D03-A821-014C-D640-0DED40CC6686}"/>
                </a:ext>
              </a:extLst>
            </p:cNvPr>
            <p:cNvSpPr/>
            <p:nvPr/>
          </p:nvSpPr>
          <p:spPr>
            <a:xfrm>
              <a:off x="4936898" y="2841594"/>
              <a:ext cx="505" cy="188"/>
            </a:xfrm>
            <a:custGeom>
              <a:avLst/>
              <a:gdLst/>
              <a:ahLst/>
              <a:cxnLst/>
              <a:rect l="l" t="t" r="r" b="b"/>
              <a:pathLst>
                <a:path w="15" h="5" extrusionOk="0">
                  <a:moveTo>
                    <a:pt x="1" y="1"/>
                  </a:move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7048;p64">
              <a:extLst>
                <a:ext uri="{FF2B5EF4-FFF2-40B4-BE49-F238E27FC236}">
                  <a16:creationId xmlns:a16="http://schemas.microsoft.com/office/drawing/2014/main" id="{0EA1BFE5-4CCB-AE4C-22D0-8C6E1D816DB9}"/>
                </a:ext>
              </a:extLst>
            </p:cNvPr>
            <p:cNvSpPr/>
            <p:nvPr/>
          </p:nvSpPr>
          <p:spPr>
            <a:xfrm>
              <a:off x="4957873" y="285469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7049;p64">
              <a:extLst>
                <a:ext uri="{FF2B5EF4-FFF2-40B4-BE49-F238E27FC236}">
                  <a16:creationId xmlns:a16="http://schemas.microsoft.com/office/drawing/2014/main" id="{9C68CB59-ACB0-B09A-875C-329B602E85A0}"/>
                </a:ext>
              </a:extLst>
            </p:cNvPr>
            <p:cNvSpPr/>
            <p:nvPr/>
          </p:nvSpPr>
          <p:spPr>
            <a:xfrm>
              <a:off x="4972463" y="2845262"/>
              <a:ext cx="604" cy="711"/>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7050;p64">
              <a:extLst>
                <a:ext uri="{FF2B5EF4-FFF2-40B4-BE49-F238E27FC236}">
                  <a16:creationId xmlns:a16="http://schemas.microsoft.com/office/drawing/2014/main" id="{1AA9F425-6930-2083-295E-4D733C345606}"/>
                </a:ext>
              </a:extLst>
            </p:cNvPr>
            <p:cNvSpPr/>
            <p:nvPr/>
          </p:nvSpPr>
          <p:spPr>
            <a:xfrm>
              <a:off x="4953404" y="2852862"/>
              <a:ext cx="1312" cy="563"/>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7051;p64">
              <a:extLst>
                <a:ext uri="{FF2B5EF4-FFF2-40B4-BE49-F238E27FC236}">
                  <a16:creationId xmlns:a16="http://schemas.microsoft.com/office/drawing/2014/main" id="{89EA7CDE-C213-C41F-46D5-BEBAC5D4E397}"/>
                </a:ext>
              </a:extLst>
            </p:cNvPr>
            <p:cNvSpPr/>
            <p:nvPr/>
          </p:nvSpPr>
          <p:spPr>
            <a:xfrm>
              <a:off x="4956799" y="2854323"/>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7052;p64">
              <a:extLst>
                <a:ext uri="{FF2B5EF4-FFF2-40B4-BE49-F238E27FC236}">
                  <a16:creationId xmlns:a16="http://schemas.microsoft.com/office/drawing/2014/main" id="{F11F2D2B-0C00-9E67-86BD-57F5549AE825}"/>
                </a:ext>
              </a:extLst>
            </p:cNvPr>
            <p:cNvSpPr/>
            <p:nvPr/>
          </p:nvSpPr>
          <p:spPr>
            <a:xfrm>
              <a:off x="4971522" y="2846199"/>
              <a:ext cx="839" cy="673"/>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7053;p64">
              <a:extLst>
                <a:ext uri="{FF2B5EF4-FFF2-40B4-BE49-F238E27FC236}">
                  <a16:creationId xmlns:a16="http://schemas.microsoft.com/office/drawing/2014/main" id="{D67AB49B-87D5-00E2-8422-EB9FA54778C7}"/>
                </a:ext>
              </a:extLst>
            </p:cNvPr>
            <p:cNvSpPr/>
            <p:nvPr/>
          </p:nvSpPr>
          <p:spPr>
            <a:xfrm>
              <a:off x="4959386" y="2854698"/>
              <a:ext cx="404" cy="39"/>
            </a:xfrm>
            <a:custGeom>
              <a:avLst/>
              <a:gdLst/>
              <a:ahLst/>
              <a:cxnLst/>
              <a:rect l="l" t="t" r="r" b="b"/>
              <a:pathLst>
                <a:path w="12" h="1" extrusionOk="0">
                  <a:moveTo>
                    <a:pt x="1"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7054;p64">
              <a:extLst>
                <a:ext uri="{FF2B5EF4-FFF2-40B4-BE49-F238E27FC236}">
                  <a16:creationId xmlns:a16="http://schemas.microsoft.com/office/drawing/2014/main" id="{ACD8D181-1D32-C1B7-24B3-FD0E5ABDC15F}"/>
                </a:ext>
              </a:extLst>
            </p:cNvPr>
            <p:cNvSpPr/>
            <p:nvPr/>
          </p:nvSpPr>
          <p:spPr>
            <a:xfrm>
              <a:off x="4955858" y="2853912"/>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7055;p64">
              <a:extLst>
                <a:ext uri="{FF2B5EF4-FFF2-40B4-BE49-F238E27FC236}">
                  <a16:creationId xmlns:a16="http://schemas.microsoft.com/office/drawing/2014/main" id="{04559A47-9F3A-2DBC-E70F-98267C0AB825}"/>
                </a:ext>
              </a:extLst>
            </p:cNvPr>
            <p:cNvSpPr/>
            <p:nvPr/>
          </p:nvSpPr>
          <p:spPr>
            <a:xfrm>
              <a:off x="4911621" y="2851290"/>
              <a:ext cx="6152" cy="13816"/>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7056;p64">
              <a:extLst>
                <a:ext uri="{FF2B5EF4-FFF2-40B4-BE49-F238E27FC236}">
                  <a16:creationId xmlns:a16="http://schemas.microsoft.com/office/drawing/2014/main" id="{EEF734CA-123B-4993-56CF-8295B5730683}"/>
                </a:ext>
              </a:extLst>
            </p:cNvPr>
            <p:cNvSpPr/>
            <p:nvPr/>
          </p:nvSpPr>
          <p:spPr>
            <a:xfrm>
              <a:off x="4934915" y="2896258"/>
              <a:ext cx="35" cy="563"/>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7057;p64">
              <a:extLst>
                <a:ext uri="{FF2B5EF4-FFF2-40B4-BE49-F238E27FC236}">
                  <a16:creationId xmlns:a16="http://schemas.microsoft.com/office/drawing/2014/main" id="{C16DA566-B442-B311-B024-42DB12AF3E2D}"/>
                </a:ext>
              </a:extLst>
            </p:cNvPr>
            <p:cNvSpPr/>
            <p:nvPr/>
          </p:nvSpPr>
          <p:spPr>
            <a:xfrm>
              <a:off x="4935150" y="2897568"/>
              <a:ext cx="134" cy="563"/>
            </a:xfrm>
            <a:custGeom>
              <a:avLst/>
              <a:gdLst/>
              <a:ahLst/>
              <a:cxnLst/>
              <a:rect l="l" t="t" r="r" b="b"/>
              <a:pathLst>
                <a:path w="4" h="15" extrusionOk="0">
                  <a:moveTo>
                    <a:pt x="0"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7058;p64">
              <a:extLst>
                <a:ext uri="{FF2B5EF4-FFF2-40B4-BE49-F238E27FC236}">
                  <a16:creationId xmlns:a16="http://schemas.microsoft.com/office/drawing/2014/main" id="{34594610-620D-E95F-4137-1A2FED195453}"/>
                </a:ext>
              </a:extLst>
            </p:cNvPr>
            <p:cNvSpPr/>
            <p:nvPr/>
          </p:nvSpPr>
          <p:spPr>
            <a:xfrm>
              <a:off x="4934782" y="2895883"/>
              <a:ext cx="168" cy="301"/>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7059;p64">
              <a:extLst>
                <a:ext uri="{FF2B5EF4-FFF2-40B4-BE49-F238E27FC236}">
                  <a16:creationId xmlns:a16="http://schemas.microsoft.com/office/drawing/2014/main" id="{66169BA1-4C5C-0FD5-0FCA-E0A94AE87668}"/>
                </a:ext>
              </a:extLst>
            </p:cNvPr>
            <p:cNvSpPr/>
            <p:nvPr/>
          </p:nvSpPr>
          <p:spPr>
            <a:xfrm>
              <a:off x="4935856" y="2899664"/>
              <a:ext cx="369" cy="973"/>
            </a:xfrm>
            <a:custGeom>
              <a:avLst/>
              <a:gdLst/>
              <a:ahLst/>
              <a:cxnLst/>
              <a:rect l="l" t="t" r="r" b="b"/>
              <a:pathLst>
                <a:path w="11" h="26" extrusionOk="0">
                  <a:moveTo>
                    <a:pt x="0" y="1"/>
                  </a:moveTo>
                  <a:lnTo>
                    <a:pt x="11" y="2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7060;p64">
              <a:extLst>
                <a:ext uri="{FF2B5EF4-FFF2-40B4-BE49-F238E27FC236}">
                  <a16:creationId xmlns:a16="http://schemas.microsoft.com/office/drawing/2014/main" id="{5603ABA3-CD8B-272D-D05D-A7CEE94D811B}"/>
                </a:ext>
              </a:extLst>
            </p:cNvPr>
            <p:cNvSpPr/>
            <p:nvPr/>
          </p:nvSpPr>
          <p:spPr>
            <a:xfrm>
              <a:off x="4937267" y="2902810"/>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7061;p64">
              <a:extLst>
                <a:ext uri="{FF2B5EF4-FFF2-40B4-BE49-F238E27FC236}">
                  <a16:creationId xmlns:a16="http://schemas.microsoft.com/office/drawing/2014/main" id="{14DEEDA8-3FF0-AD8A-7D34-19709BB6AE5B}"/>
                </a:ext>
              </a:extLst>
            </p:cNvPr>
            <p:cNvSpPr/>
            <p:nvPr/>
          </p:nvSpPr>
          <p:spPr>
            <a:xfrm>
              <a:off x="4936428" y="2901125"/>
              <a:ext cx="639" cy="1348"/>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7062;p64">
              <a:extLst>
                <a:ext uri="{FF2B5EF4-FFF2-40B4-BE49-F238E27FC236}">
                  <a16:creationId xmlns:a16="http://schemas.microsoft.com/office/drawing/2014/main" id="{B3FB9A19-F2AE-9F9C-36F8-0CEBC817835C}"/>
                </a:ext>
              </a:extLst>
            </p:cNvPr>
            <p:cNvSpPr/>
            <p:nvPr/>
          </p:nvSpPr>
          <p:spPr>
            <a:xfrm>
              <a:off x="4935017" y="2896931"/>
              <a:ext cx="35" cy="411"/>
            </a:xfrm>
            <a:custGeom>
              <a:avLst/>
              <a:gdLst/>
              <a:ahLst/>
              <a:cxnLst/>
              <a:rect l="l" t="t" r="r" b="b"/>
              <a:pathLst>
                <a:path w="1" h="11" extrusionOk="0">
                  <a:moveTo>
                    <a:pt x="1"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7063;p64">
              <a:extLst>
                <a:ext uri="{FF2B5EF4-FFF2-40B4-BE49-F238E27FC236}">
                  <a16:creationId xmlns:a16="http://schemas.microsoft.com/office/drawing/2014/main" id="{CD26D2BC-D4DA-4024-EE6A-28A0E3E66CA7}"/>
                </a:ext>
              </a:extLst>
            </p:cNvPr>
            <p:cNvSpPr/>
            <p:nvPr/>
          </p:nvSpPr>
          <p:spPr>
            <a:xfrm>
              <a:off x="4935487" y="2898616"/>
              <a:ext cx="270" cy="711"/>
            </a:xfrm>
            <a:custGeom>
              <a:avLst/>
              <a:gdLst/>
              <a:ahLst/>
              <a:cxnLst/>
              <a:rect l="l" t="t" r="r" b="b"/>
              <a:pathLst>
                <a:path w="8" h="19" extrusionOk="0">
                  <a:moveTo>
                    <a:pt x="1" y="1"/>
                  </a:moveTo>
                  <a:lnTo>
                    <a:pt x="8"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7064;p64">
              <a:extLst>
                <a:ext uri="{FF2B5EF4-FFF2-40B4-BE49-F238E27FC236}">
                  <a16:creationId xmlns:a16="http://schemas.microsoft.com/office/drawing/2014/main" id="{31C33E85-DEA2-AC32-D0CC-55606B096EC3}"/>
                </a:ext>
              </a:extLst>
            </p:cNvPr>
            <p:cNvSpPr/>
            <p:nvPr/>
          </p:nvSpPr>
          <p:spPr>
            <a:xfrm>
              <a:off x="4919721" y="2900712"/>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7065;p64">
              <a:extLst>
                <a:ext uri="{FF2B5EF4-FFF2-40B4-BE49-F238E27FC236}">
                  <a16:creationId xmlns:a16="http://schemas.microsoft.com/office/drawing/2014/main" id="{EE3AFAAB-93D2-F8DD-E4AA-D904B06649D6}"/>
                </a:ext>
              </a:extLst>
            </p:cNvPr>
            <p:cNvSpPr/>
            <p:nvPr/>
          </p:nvSpPr>
          <p:spPr>
            <a:xfrm>
              <a:off x="4906308" y="2893898"/>
              <a:ext cx="740" cy="449"/>
            </a:xfrm>
            <a:custGeom>
              <a:avLst/>
              <a:gdLst/>
              <a:ahLst/>
              <a:cxnLst/>
              <a:rect l="l" t="t" r="r" b="b"/>
              <a:pathLst>
                <a:path w="22" h="12" extrusionOk="0">
                  <a:moveTo>
                    <a:pt x="1" y="1"/>
                  </a:moveTo>
                  <a:lnTo>
                    <a:pt x="22" y="11"/>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7066;p64">
              <a:extLst>
                <a:ext uri="{FF2B5EF4-FFF2-40B4-BE49-F238E27FC236}">
                  <a16:creationId xmlns:a16="http://schemas.microsoft.com/office/drawing/2014/main" id="{183CDC48-2C5F-4CE5-3399-8410CAAE9D44}"/>
                </a:ext>
              </a:extLst>
            </p:cNvPr>
            <p:cNvSpPr/>
            <p:nvPr/>
          </p:nvSpPr>
          <p:spPr>
            <a:xfrm>
              <a:off x="4921266" y="2902810"/>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7067;p64">
              <a:extLst>
                <a:ext uri="{FF2B5EF4-FFF2-40B4-BE49-F238E27FC236}">
                  <a16:creationId xmlns:a16="http://schemas.microsoft.com/office/drawing/2014/main" id="{195CB8A8-DDF7-36B3-E3CA-9541CB22B82A}"/>
                </a:ext>
              </a:extLst>
            </p:cNvPr>
            <p:cNvSpPr/>
            <p:nvPr/>
          </p:nvSpPr>
          <p:spPr>
            <a:xfrm>
              <a:off x="4907486" y="2894684"/>
              <a:ext cx="1344" cy="825"/>
            </a:xfrm>
            <a:custGeom>
              <a:avLst/>
              <a:gdLst/>
              <a:ahLst/>
              <a:cxnLst/>
              <a:rect l="l" t="t" r="r" b="b"/>
              <a:pathLst>
                <a:path w="40" h="22" extrusionOk="0">
                  <a:moveTo>
                    <a:pt x="39"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7068;p64">
              <a:extLst>
                <a:ext uri="{FF2B5EF4-FFF2-40B4-BE49-F238E27FC236}">
                  <a16:creationId xmlns:a16="http://schemas.microsoft.com/office/drawing/2014/main" id="{B96E9E1C-82E4-CFFE-4E9D-D25944C46A73}"/>
                </a:ext>
              </a:extLst>
            </p:cNvPr>
            <p:cNvSpPr/>
            <p:nvPr/>
          </p:nvSpPr>
          <p:spPr>
            <a:xfrm>
              <a:off x="4922445" y="2905844"/>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7069;p64">
              <a:extLst>
                <a:ext uri="{FF2B5EF4-FFF2-40B4-BE49-F238E27FC236}">
                  <a16:creationId xmlns:a16="http://schemas.microsoft.com/office/drawing/2014/main" id="{33884DA5-66AB-004F-193A-65AC900FEFCF}"/>
                </a:ext>
              </a:extLst>
            </p:cNvPr>
            <p:cNvSpPr/>
            <p:nvPr/>
          </p:nvSpPr>
          <p:spPr>
            <a:xfrm>
              <a:off x="4922073" y="2904269"/>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7070;p64">
              <a:extLst>
                <a:ext uri="{FF2B5EF4-FFF2-40B4-BE49-F238E27FC236}">
                  <a16:creationId xmlns:a16="http://schemas.microsoft.com/office/drawing/2014/main" id="{10F2DE08-23F5-5CD4-66FD-494A6DC1CA43}"/>
                </a:ext>
              </a:extLst>
            </p:cNvPr>
            <p:cNvSpPr/>
            <p:nvPr/>
          </p:nvSpPr>
          <p:spPr>
            <a:xfrm>
              <a:off x="4911150" y="2850391"/>
              <a:ext cx="1074" cy="213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7071;p64">
              <a:extLst>
                <a:ext uri="{FF2B5EF4-FFF2-40B4-BE49-F238E27FC236}">
                  <a16:creationId xmlns:a16="http://schemas.microsoft.com/office/drawing/2014/main" id="{88AA8BDA-61E4-6D6B-F727-83CB7BEC482B}"/>
                </a:ext>
              </a:extLst>
            </p:cNvPr>
            <p:cNvSpPr/>
            <p:nvPr/>
          </p:nvSpPr>
          <p:spPr>
            <a:xfrm>
              <a:off x="4906545" y="2893526"/>
              <a:ext cx="35" cy="149"/>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7072;p64">
              <a:extLst>
                <a:ext uri="{FF2B5EF4-FFF2-40B4-BE49-F238E27FC236}">
                  <a16:creationId xmlns:a16="http://schemas.microsoft.com/office/drawing/2014/main" id="{47B5E451-424C-0786-8883-05790862E906}"/>
                </a:ext>
              </a:extLst>
            </p:cNvPr>
            <p:cNvSpPr/>
            <p:nvPr/>
          </p:nvSpPr>
          <p:spPr>
            <a:xfrm>
              <a:off x="4922445" y="2906368"/>
              <a:ext cx="35" cy="39"/>
            </a:xfrm>
            <a:custGeom>
              <a:avLst/>
              <a:gdLst/>
              <a:ahLst/>
              <a:cxnLst/>
              <a:rect l="l" t="t" r="r" b="b"/>
              <a:pathLst>
                <a:path w="1" h="1" extrusionOk="0">
                  <a:moveTo>
                    <a:pt x="0" y="0"/>
                  </a:moveTo>
                  <a:lnTo>
                    <a:pt x="0"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7249;p64">
              <a:extLst>
                <a:ext uri="{FF2B5EF4-FFF2-40B4-BE49-F238E27FC236}">
                  <a16:creationId xmlns:a16="http://schemas.microsoft.com/office/drawing/2014/main" id="{76DC14F8-B2FC-2274-4113-EE7720CD6DFD}"/>
                </a:ext>
              </a:extLst>
            </p:cNvPr>
            <p:cNvSpPr/>
            <p:nvPr/>
          </p:nvSpPr>
          <p:spPr>
            <a:xfrm>
              <a:off x="4238584" y="2857619"/>
              <a:ext cx="27597" cy="49160"/>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7250;p64">
              <a:extLst>
                <a:ext uri="{FF2B5EF4-FFF2-40B4-BE49-F238E27FC236}">
                  <a16:creationId xmlns:a16="http://schemas.microsoft.com/office/drawing/2014/main" id="{DB3F6634-DDCA-DA0C-2992-80B98830A280}"/>
                </a:ext>
              </a:extLst>
            </p:cNvPr>
            <p:cNvSpPr/>
            <p:nvPr/>
          </p:nvSpPr>
          <p:spPr>
            <a:xfrm>
              <a:off x="4320134" y="2927670"/>
              <a:ext cx="47463" cy="305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7251;p64">
              <a:extLst>
                <a:ext uri="{FF2B5EF4-FFF2-40B4-BE49-F238E27FC236}">
                  <a16:creationId xmlns:a16="http://schemas.microsoft.com/office/drawing/2014/main" id="{323D46F3-6135-385C-210D-03A786DF86A5}"/>
                </a:ext>
              </a:extLst>
            </p:cNvPr>
            <p:cNvSpPr/>
            <p:nvPr/>
          </p:nvSpPr>
          <p:spPr>
            <a:xfrm>
              <a:off x="4213071" y="2706317"/>
              <a:ext cx="205251" cy="220380"/>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7252;p64">
              <a:extLst>
                <a:ext uri="{FF2B5EF4-FFF2-40B4-BE49-F238E27FC236}">
                  <a16:creationId xmlns:a16="http://schemas.microsoft.com/office/drawing/2014/main" id="{259B2ED0-4221-97E1-FBFA-2DB4E9A38F6B}"/>
                </a:ext>
              </a:extLst>
            </p:cNvPr>
            <p:cNvSpPr/>
            <p:nvPr/>
          </p:nvSpPr>
          <p:spPr>
            <a:xfrm>
              <a:off x="4311563" y="2707778"/>
              <a:ext cx="3327" cy="685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7253;p64">
              <a:extLst>
                <a:ext uri="{FF2B5EF4-FFF2-40B4-BE49-F238E27FC236}">
                  <a16:creationId xmlns:a16="http://schemas.microsoft.com/office/drawing/2014/main" id="{7E3D896E-042D-7BD9-98D5-624FC69AF738}"/>
                </a:ext>
              </a:extLst>
            </p:cNvPr>
            <p:cNvSpPr/>
            <p:nvPr/>
          </p:nvSpPr>
          <p:spPr>
            <a:xfrm>
              <a:off x="4284267" y="2711708"/>
              <a:ext cx="740" cy="563"/>
            </a:xfrm>
            <a:custGeom>
              <a:avLst/>
              <a:gdLst/>
              <a:ahLst/>
              <a:cxnLst/>
              <a:rect l="l" t="t" r="r" b="b"/>
              <a:pathLst>
                <a:path w="22" h="15" extrusionOk="0">
                  <a:moveTo>
                    <a:pt x="21" y="14"/>
                  </a:moveTo>
                  <a:lnTo>
                    <a:pt x="0"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7254;p64">
              <a:extLst>
                <a:ext uri="{FF2B5EF4-FFF2-40B4-BE49-F238E27FC236}">
                  <a16:creationId xmlns:a16="http://schemas.microsoft.com/office/drawing/2014/main" id="{ABA477E3-3AD6-A3C2-0AAA-CD890909CF08}"/>
                </a:ext>
              </a:extLst>
            </p:cNvPr>
            <p:cNvSpPr/>
            <p:nvPr/>
          </p:nvSpPr>
          <p:spPr>
            <a:xfrm>
              <a:off x="4320604" y="2716313"/>
              <a:ext cx="2285" cy="411"/>
            </a:xfrm>
            <a:custGeom>
              <a:avLst/>
              <a:gdLst/>
              <a:ahLst/>
              <a:cxnLst/>
              <a:rect l="l" t="t" r="r" b="b"/>
              <a:pathLst>
                <a:path w="68" h="11" extrusionOk="0">
                  <a:moveTo>
                    <a:pt x="67"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7255;p64">
              <a:extLst>
                <a:ext uri="{FF2B5EF4-FFF2-40B4-BE49-F238E27FC236}">
                  <a16:creationId xmlns:a16="http://schemas.microsoft.com/office/drawing/2014/main" id="{D8195BA0-CAF2-DC37-95CB-F33E76A2BD8B}"/>
                </a:ext>
              </a:extLst>
            </p:cNvPr>
            <p:cNvSpPr/>
            <p:nvPr/>
          </p:nvSpPr>
          <p:spPr>
            <a:xfrm>
              <a:off x="4228364" y="2736868"/>
              <a:ext cx="740" cy="39"/>
            </a:xfrm>
            <a:custGeom>
              <a:avLst/>
              <a:gdLst/>
              <a:ahLst/>
              <a:cxnLst/>
              <a:rect l="l" t="t" r="r" b="b"/>
              <a:pathLst>
                <a:path w="22" h="1" extrusionOk="0">
                  <a:moveTo>
                    <a:pt x="2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7256;p64">
              <a:extLst>
                <a:ext uri="{FF2B5EF4-FFF2-40B4-BE49-F238E27FC236}">
                  <a16:creationId xmlns:a16="http://schemas.microsoft.com/office/drawing/2014/main" id="{C5C6DFBA-D686-5C4C-B8F7-994A61CF95B1}"/>
                </a:ext>
              </a:extLst>
            </p:cNvPr>
            <p:cNvSpPr/>
            <p:nvPr/>
          </p:nvSpPr>
          <p:spPr>
            <a:xfrm>
              <a:off x="4227424" y="2737020"/>
              <a:ext cx="740" cy="39"/>
            </a:xfrm>
            <a:custGeom>
              <a:avLst/>
              <a:gdLst/>
              <a:ahLst/>
              <a:cxnLst/>
              <a:rect l="l" t="t" r="r" b="b"/>
              <a:pathLst>
                <a:path w="22" h="1" extrusionOk="0">
                  <a:moveTo>
                    <a:pt x="2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7257;p64">
              <a:extLst>
                <a:ext uri="{FF2B5EF4-FFF2-40B4-BE49-F238E27FC236}">
                  <a16:creationId xmlns:a16="http://schemas.microsoft.com/office/drawing/2014/main" id="{0DB28E38-3602-6378-610E-49CE67A61402}"/>
                </a:ext>
              </a:extLst>
            </p:cNvPr>
            <p:cNvSpPr/>
            <p:nvPr/>
          </p:nvSpPr>
          <p:spPr>
            <a:xfrm>
              <a:off x="4219424" y="2737130"/>
              <a:ext cx="6858" cy="563"/>
            </a:xfrm>
            <a:custGeom>
              <a:avLst/>
              <a:gdLst/>
              <a:ahLst/>
              <a:cxnLst/>
              <a:rect l="l" t="t" r="r" b="b"/>
              <a:pathLst>
                <a:path w="204" h="15" extrusionOk="0">
                  <a:moveTo>
                    <a:pt x="203"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7258;p64">
              <a:extLst>
                <a:ext uri="{FF2B5EF4-FFF2-40B4-BE49-F238E27FC236}">
                  <a16:creationId xmlns:a16="http://schemas.microsoft.com/office/drawing/2014/main" id="{6EBA0B5C-DBE6-D3E9-DB7C-C6FA902B676C}"/>
                </a:ext>
              </a:extLst>
            </p:cNvPr>
            <p:cNvSpPr/>
            <p:nvPr/>
          </p:nvSpPr>
          <p:spPr>
            <a:xfrm>
              <a:off x="4226248" y="2737020"/>
              <a:ext cx="975" cy="39"/>
            </a:xfrm>
            <a:custGeom>
              <a:avLst/>
              <a:gdLst/>
              <a:ahLst/>
              <a:cxnLst/>
              <a:rect l="l" t="t" r="r" b="b"/>
              <a:pathLst>
                <a:path w="29" h="1" extrusionOk="0">
                  <a:moveTo>
                    <a:pt x="28"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7259;p64">
              <a:extLst>
                <a:ext uri="{FF2B5EF4-FFF2-40B4-BE49-F238E27FC236}">
                  <a16:creationId xmlns:a16="http://schemas.microsoft.com/office/drawing/2014/main" id="{4E89B7D3-8D56-6432-CC7C-B9C02BA30167}"/>
                </a:ext>
              </a:extLst>
            </p:cNvPr>
            <p:cNvSpPr/>
            <p:nvPr/>
          </p:nvSpPr>
          <p:spPr>
            <a:xfrm>
              <a:off x="4218583" y="2737806"/>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7260;p64">
              <a:extLst>
                <a:ext uri="{FF2B5EF4-FFF2-40B4-BE49-F238E27FC236}">
                  <a16:creationId xmlns:a16="http://schemas.microsoft.com/office/drawing/2014/main" id="{6A9514FC-2928-00E5-424A-BC1EA3F075D8}"/>
                </a:ext>
              </a:extLst>
            </p:cNvPr>
            <p:cNvSpPr/>
            <p:nvPr/>
          </p:nvSpPr>
          <p:spPr>
            <a:xfrm>
              <a:off x="4282383" y="2711708"/>
              <a:ext cx="1916" cy="1985"/>
            </a:xfrm>
            <a:custGeom>
              <a:avLst/>
              <a:gdLst/>
              <a:ahLst/>
              <a:cxnLst/>
              <a:rect l="l" t="t" r="r" b="b"/>
              <a:pathLst>
                <a:path w="57" h="53" extrusionOk="0">
                  <a:moveTo>
                    <a:pt x="0" y="53"/>
                  </a:moveTo>
                  <a:lnTo>
                    <a:pt x="56" y="0"/>
                  </a:lnTo>
                  <a:lnTo>
                    <a:pt x="56"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7261;p64">
              <a:extLst>
                <a:ext uri="{FF2B5EF4-FFF2-40B4-BE49-F238E27FC236}">
                  <a16:creationId xmlns:a16="http://schemas.microsoft.com/office/drawing/2014/main" id="{E723C972-EA6F-636C-24D7-31AD4E099D32}"/>
                </a:ext>
              </a:extLst>
            </p:cNvPr>
            <p:cNvSpPr/>
            <p:nvPr/>
          </p:nvSpPr>
          <p:spPr>
            <a:xfrm>
              <a:off x="4231895" y="2736758"/>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7262;p64">
              <a:extLst>
                <a:ext uri="{FF2B5EF4-FFF2-40B4-BE49-F238E27FC236}">
                  <a16:creationId xmlns:a16="http://schemas.microsoft.com/office/drawing/2014/main" id="{D9968BAA-FF18-3AA2-A702-9CC4CBA29AF7}"/>
                </a:ext>
              </a:extLst>
            </p:cNvPr>
            <p:cNvSpPr/>
            <p:nvPr/>
          </p:nvSpPr>
          <p:spPr>
            <a:xfrm>
              <a:off x="4231291" y="273675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7263;p64">
              <a:extLst>
                <a:ext uri="{FF2B5EF4-FFF2-40B4-BE49-F238E27FC236}">
                  <a16:creationId xmlns:a16="http://schemas.microsoft.com/office/drawing/2014/main" id="{A4FE6C61-D10F-096A-6FDC-29D58488F22D}"/>
                </a:ext>
              </a:extLst>
            </p:cNvPr>
            <p:cNvSpPr/>
            <p:nvPr/>
          </p:nvSpPr>
          <p:spPr>
            <a:xfrm>
              <a:off x="4229308" y="2736868"/>
              <a:ext cx="604" cy="39"/>
            </a:xfrm>
            <a:custGeom>
              <a:avLst/>
              <a:gdLst/>
              <a:ahLst/>
              <a:cxnLst/>
              <a:rect l="l" t="t" r="r" b="b"/>
              <a:pathLst>
                <a:path w="18" h="1" extrusionOk="0">
                  <a:moveTo>
                    <a:pt x="1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7264;p64">
              <a:extLst>
                <a:ext uri="{FF2B5EF4-FFF2-40B4-BE49-F238E27FC236}">
                  <a16:creationId xmlns:a16="http://schemas.microsoft.com/office/drawing/2014/main" id="{EA8C4DC7-59A2-3EEB-18CA-04B83B36ED15}"/>
                </a:ext>
              </a:extLst>
            </p:cNvPr>
            <p:cNvSpPr/>
            <p:nvPr/>
          </p:nvSpPr>
          <p:spPr>
            <a:xfrm>
              <a:off x="4232467" y="273675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7265;p64">
              <a:extLst>
                <a:ext uri="{FF2B5EF4-FFF2-40B4-BE49-F238E27FC236}">
                  <a16:creationId xmlns:a16="http://schemas.microsoft.com/office/drawing/2014/main" id="{71F43564-3B4C-F404-EECF-3D26C9F1BEAD}"/>
                </a:ext>
              </a:extLst>
            </p:cNvPr>
            <p:cNvSpPr/>
            <p:nvPr/>
          </p:nvSpPr>
          <p:spPr>
            <a:xfrm>
              <a:off x="4230112" y="2736758"/>
              <a:ext cx="505" cy="39"/>
            </a:xfrm>
            <a:custGeom>
              <a:avLst/>
              <a:gdLst/>
              <a:ahLst/>
              <a:cxnLst/>
              <a:rect l="l" t="t" r="r" b="b"/>
              <a:pathLst>
                <a:path w="15" h="1" extrusionOk="0">
                  <a:moveTo>
                    <a:pt x="15"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7266;p64">
              <a:extLst>
                <a:ext uri="{FF2B5EF4-FFF2-40B4-BE49-F238E27FC236}">
                  <a16:creationId xmlns:a16="http://schemas.microsoft.com/office/drawing/2014/main" id="{46FECF39-CC2B-7FD2-DCEA-63BA8E1791B9}"/>
                </a:ext>
              </a:extLst>
            </p:cNvPr>
            <p:cNvSpPr/>
            <p:nvPr/>
          </p:nvSpPr>
          <p:spPr>
            <a:xfrm>
              <a:off x="4221643" y="2745519"/>
              <a:ext cx="168" cy="1235"/>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7267;p64">
              <a:extLst>
                <a:ext uri="{FF2B5EF4-FFF2-40B4-BE49-F238E27FC236}">
                  <a16:creationId xmlns:a16="http://schemas.microsoft.com/office/drawing/2014/main" id="{F84139C5-6052-23B8-0536-5DF301D48D98}"/>
                </a:ext>
              </a:extLst>
            </p:cNvPr>
            <p:cNvSpPr/>
            <p:nvPr/>
          </p:nvSpPr>
          <p:spPr>
            <a:xfrm>
              <a:off x="4219189" y="2742111"/>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7268;p64">
              <a:extLst>
                <a:ext uri="{FF2B5EF4-FFF2-40B4-BE49-F238E27FC236}">
                  <a16:creationId xmlns:a16="http://schemas.microsoft.com/office/drawing/2014/main" id="{E707BC10-47F2-7543-34A0-2AC856C2CD34}"/>
                </a:ext>
              </a:extLst>
            </p:cNvPr>
            <p:cNvSpPr/>
            <p:nvPr/>
          </p:nvSpPr>
          <p:spPr>
            <a:xfrm>
              <a:off x="4221172" y="2776333"/>
              <a:ext cx="8873" cy="1197"/>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7269;p64">
              <a:extLst>
                <a:ext uri="{FF2B5EF4-FFF2-40B4-BE49-F238E27FC236}">
                  <a16:creationId xmlns:a16="http://schemas.microsoft.com/office/drawing/2014/main" id="{7B560D0B-88CD-43F1-3FA3-975B4B5D516E}"/>
                </a:ext>
              </a:extLst>
            </p:cNvPr>
            <p:cNvSpPr/>
            <p:nvPr/>
          </p:nvSpPr>
          <p:spPr>
            <a:xfrm>
              <a:off x="4230585" y="2784570"/>
              <a:ext cx="404" cy="973"/>
            </a:xfrm>
            <a:custGeom>
              <a:avLst/>
              <a:gdLst/>
              <a:ahLst/>
              <a:cxnLst/>
              <a:rect l="l" t="t" r="r" b="b"/>
              <a:pathLst>
                <a:path w="12" h="26" extrusionOk="0">
                  <a:moveTo>
                    <a:pt x="1" y="25"/>
                  </a:moveTo>
                  <a:lnTo>
                    <a:pt x="1" y="25"/>
                  </a:ln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7270;p64">
              <a:extLst>
                <a:ext uri="{FF2B5EF4-FFF2-40B4-BE49-F238E27FC236}">
                  <a16:creationId xmlns:a16="http://schemas.microsoft.com/office/drawing/2014/main" id="{7C6224A6-8035-E096-0E4B-235EABBFE8B8}"/>
                </a:ext>
              </a:extLst>
            </p:cNvPr>
            <p:cNvSpPr/>
            <p:nvPr/>
          </p:nvSpPr>
          <p:spPr>
            <a:xfrm>
              <a:off x="4218954" y="274173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7271;p64">
              <a:extLst>
                <a:ext uri="{FF2B5EF4-FFF2-40B4-BE49-F238E27FC236}">
                  <a16:creationId xmlns:a16="http://schemas.microsoft.com/office/drawing/2014/main" id="{5658E2EA-4338-AF03-845D-5D096086E615}"/>
                </a:ext>
              </a:extLst>
            </p:cNvPr>
            <p:cNvSpPr/>
            <p:nvPr/>
          </p:nvSpPr>
          <p:spPr>
            <a:xfrm>
              <a:off x="4219526" y="2742635"/>
              <a:ext cx="1344" cy="1086"/>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7272;p64">
              <a:extLst>
                <a:ext uri="{FF2B5EF4-FFF2-40B4-BE49-F238E27FC236}">
                  <a16:creationId xmlns:a16="http://schemas.microsoft.com/office/drawing/2014/main" id="{968E9C5B-6F64-2EF4-72BB-9B69931EB9B2}"/>
                </a:ext>
              </a:extLst>
            </p:cNvPr>
            <p:cNvSpPr/>
            <p:nvPr/>
          </p:nvSpPr>
          <p:spPr>
            <a:xfrm>
              <a:off x="4322152" y="2726125"/>
              <a:ext cx="134" cy="1235"/>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7273;p64">
              <a:extLst>
                <a:ext uri="{FF2B5EF4-FFF2-40B4-BE49-F238E27FC236}">
                  <a16:creationId xmlns:a16="http://schemas.microsoft.com/office/drawing/2014/main" id="{32F25AEA-C0F1-5123-72C8-E9FBFDFA9EC1}"/>
                </a:ext>
              </a:extLst>
            </p:cNvPr>
            <p:cNvSpPr/>
            <p:nvPr/>
          </p:nvSpPr>
          <p:spPr>
            <a:xfrm>
              <a:off x="4322015" y="2737544"/>
              <a:ext cx="35" cy="1348"/>
            </a:xfrm>
            <a:custGeom>
              <a:avLst/>
              <a:gdLst/>
              <a:ahLst/>
              <a:cxnLst/>
              <a:rect l="l" t="t" r="r" b="b"/>
              <a:pathLst>
                <a:path w="1" h="36" extrusionOk="0">
                  <a:moveTo>
                    <a:pt x="1" y="0"/>
                  </a:moveTo>
                  <a:lnTo>
                    <a:pt x="1"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7274;p64">
              <a:extLst>
                <a:ext uri="{FF2B5EF4-FFF2-40B4-BE49-F238E27FC236}">
                  <a16:creationId xmlns:a16="http://schemas.microsoft.com/office/drawing/2014/main" id="{5ED433E0-768C-8F44-CDA8-80942599F37D}"/>
                </a:ext>
              </a:extLst>
            </p:cNvPr>
            <p:cNvSpPr/>
            <p:nvPr/>
          </p:nvSpPr>
          <p:spPr>
            <a:xfrm>
              <a:off x="4322387" y="2722716"/>
              <a:ext cx="35" cy="1348"/>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7275;p64">
              <a:extLst>
                <a:ext uri="{FF2B5EF4-FFF2-40B4-BE49-F238E27FC236}">
                  <a16:creationId xmlns:a16="http://schemas.microsoft.com/office/drawing/2014/main" id="{02A6A144-95BE-36C7-4039-A9FB7A919365}"/>
                </a:ext>
              </a:extLst>
            </p:cNvPr>
            <p:cNvSpPr/>
            <p:nvPr/>
          </p:nvSpPr>
          <p:spPr>
            <a:xfrm>
              <a:off x="4322015" y="2730054"/>
              <a:ext cx="35" cy="711"/>
            </a:xfrm>
            <a:custGeom>
              <a:avLst/>
              <a:gdLst/>
              <a:ahLst/>
              <a:cxnLst/>
              <a:rect l="l" t="t" r="r" b="b"/>
              <a:pathLst>
                <a:path w="1" h="19" extrusionOk="0">
                  <a:moveTo>
                    <a:pt x="1" y="1"/>
                  </a:moveTo>
                  <a:lnTo>
                    <a:pt x="1"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7276;p64">
              <a:extLst>
                <a:ext uri="{FF2B5EF4-FFF2-40B4-BE49-F238E27FC236}">
                  <a16:creationId xmlns:a16="http://schemas.microsoft.com/office/drawing/2014/main" id="{E907033C-950E-834D-9586-586ED0DED19C}"/>
                </a:ext>
              </a:extLst>
            </p:cNvPr>
            <p:cNvSpPr/>
            <p:nvPr/>
          </p:nvSpPr>
          <p:spPr>
            <a:xfrm>
              <a:off x="4322015" y="2734136"/>
              <a:ext cx="35" cy="1086"/>
            </a:xfrm>
            <a:custGeom>
              <a:avLst/>
              <a:gdLst/>
              <a:ahLst/>
              <a:cxnLst/>
              <a:rect l="l" t="t" r="r" b="b"/>
              <a:pathLst>
                <a:path w="1" h="29" extrusionOk="0">
                  <a:moveTo>
                    <a:pt x="1"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7277;p64">
              <a:extLst>
                <a:ext uri="{FF2B5EF4-FFF2-40B4-BE49-F238E27FC236}">
                  <a16:creationId xmlns:a16="http://schemas.microsoft.com/office/drawing/2014/main" id="{4896B93A-6D73-50D7-016D-0213BD64C1E3}"/>
                </a:ext>
              </a:extLst>
            </p:cNvPr>
            <p:cNvSpPr/>
            <p:nvPr/>
          </p:nvSpPr>
          <p:spPr>
            <a:xfrm>
              <a:off x="4322486" y="2719722"/>
              <a:ext cx="168" cy="1197"/>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7278;p64">
              <a:extLst>
                <a:ext uri="{FF2B5EF4-FFF2-40B4-BE49-F238E27FC236}">
                  <a16:creationId xmlns:a16="http://schemas.microsoft.com/office/drawing/2014/main" id="{039AF46F-3B33-CC3C-7E33-2E5DAC01489C}"/>
                </a:ext>
              </a:extLst>
            </p:cNvPr>
            <p:cNvSpPr/>
            <p:nvPr/>
          </p:nvSpPr>
          <p:spPr>
            <a:xfrm>
              <a:off x="4322721" y="2716837"/>
              <a:ext cx="168" cy="1086"/>
            </a:xfrm>
            <a:custGeom>
              <a:avLst/>
              <a:gdLst/>
              <a:ahLst/>
              <a:cxnLst/>
              <a:rect l="l" t="t" r="r" b="b"/>
              <a:pathLst>
                <a:path w="5" h="29" extrusionOk="0">
                  <a:moveTo>
                    <a:pt x="4" y="0"/>
                  </a:moveTo>
                  <a:lnTo>
                    <a:pt x="1" y="2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7279;p64">
              <a:extLst>
                <a:ext uri="{FF2B5EF4-FFF2-40B4-BE49-F238E27FC236}">
                  <a16:creationId xmlns:a16="http://schemas.microsoft.com/office/drawing/2014/main" id="{AB0460B5-D367-D3F4-76C9-A430BC7641E2}"/>
                </a:ext>
              </a:extLst>
            </p:cNvPr>
            <p:cNvSpPr/>
            <p:nvPr/>
          </p:nvSpPr>
          <p:spPr>
            <a:xfrm>
              <a:off x="4423230" y="2802017"/>
              <a:ext cx="16404" cy="25199"/>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7280;p64">
              <a:extLst>
                <a:ext uri="{FF2B5EF4-FFF2-40B4-BE49-F238E27FC236}">
                  <a16:creationId xmlns:a16="http://schemas.microsoft.com/office/drawing/2014/main" id="{E83924B0-C677-1AD5-CEBB-D3A275BCE384}"/>
                </a:ext>
              </a:extLst>
            </p:cNvPr>
            <p:cNvSpPr/>
            <p:nvPr/>
          </p:nvSpPr>
          <p:spPr>
            <a:xfrm>
              <a:off x="4423601" y="281343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7281;p64">
              <a:extLst>
                <a:ext uri="{FF2B5EF4-FFF2-40B4-BE49-F238E27FC236}">
                  <a16:creationId xmlns:a16="http://schemas.microsoft.com/office/drawing/2014/main" id="{C5480D07-EACE-5E04-EC01-6E0CB616EB35}"/>
                </a:ext>
              </a:extLst>
            </p:cNvPr>
            <p:cNvSpPr/>
            <p:nvPr/>
          </p:nvSpPr>
          <p:spPr>
            <a:xfrm>
              <a:off x="4423700" y="2814484"/>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7282;p64">
              <a:extLst>
                <a:ext uri="{FF2B5EF4-FFF2-40B4-BE49-F238E27FC236}">
                  <a16:creationId xmlns:a16="http://schemas.microsoft.com/office/drawing/2014/main" id="{B73BE28A-32DC-C161-62B2-F4BC8E34CB99}"/>
                </a:ext>
              </a:extLst>
            </p:cNvPr>
            <p:cNvSpPr/>
            <p:nvPr/>
          </p:nvSpPr>
          <p:spPr>
            <a:xfrm>
              <a:off x="4423700" y="281381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7283;p64">
              <a:extLst>
                <a:ext uri="{FF2B5EF4-FFF2-40B4-BE49-F238E27FC236}">
                  <a16:creationId xmlns:a16="http://schemas.microsoft.com/office/drawing/2014/main" id="{23527CCE-365D-4178-98AA-8E080D47BFD4}"/>
                </a:ext>
              </a:extLst>
            </p:cNvPr>
            <p:cNvSpPr/>
            <p:nvPr/>
          </p:nvSpPr>
          <p:spPr>
            <a:xfrm>
              <a:off x="4423601" y="2813025"/>
              <a:ext cx="35" cy="188"/>
            </a:xfrm>
            <a:custGeom>
              <a:avLst/>
              <a:gdLst/>
              <a:ahLst/>
              <a:cxnLst/>
              <a:rect l="l" t="t" r="r" b="b"/>
              <a:pathLst>
                <a:path w="1" h="5" extrusionOk="0">
                  <a:moveTo>
                    <a:pt x="0" y="1"/>
                  </a:moveTo>
                  <a:lnTo>
                    <a:pt x="0" y="4"/>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7284;p64">
              <a:extLst>
                <a:ext uri="{FF2B5EF4-FFF2-40B4-BE49-F238E27FC236}">
                  <a16:creationId xmlns:a16="http://schemas.microsoft.com/office/drawing/2014/main" id="{15BB4800-D199-B7F4-3337-870C979C8973}"/>
                </a:ext>
              </a:extLst>
            </p:cNvPr>
            <p:cNvSpPr/>
            <p:nvPr/>
          </p:nvSpPr>
          <p:spPr>
            <a:xfrm>
              <a:off x="4426894" y="2803327"/>
              <a:ext cx="975" cy="1872"/>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7285;p64">
              <a:extLst>
                <a:ext uri="{FF2B5EF4-FFF2-40B4-BE49-F238E27FC236}">
                  <a16:creationId xmlns:a16="http://schemas.microsoft.com/office/drawing/2014/main" id="{8CBCD1FD-544E-8075-F34D-93C74B525CAF}"/>
                </a:ext>
              </a:extLst>
            </p:cNvPr>
            <p:cNvSpPr/>
            <p:nvPr/>
          </p:nvSpPr>
          <p:spPr>
            <a:xfrm>
              <a:off x="4423366" y="2816958"/>
              <a:ext cx="35" cy="563"/>
            </a:xfrm>
            <a:custGeom>
              <a:avLst/>
              <a:gdLst/>
              <a:ahLst/>
              <a:cxnLst/>
              <a:rect l="l" t="t" r="r" b="b"/>
              <a:pathLst>
                <a:path w="1" h="15" extrusionOk="0">
                  <a:moveTo>
                    <a:pt x="0"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7286;p64">
              <a:extLst>
                <a:ext uri="{FF2B5EF4-FFF2-40B4-BE49-F238E27FC236}">
                  <a16:creationId xmlns:a16="http://schemas.microsoft.com/office/drawing/2014/main" id="{20A8F871-7EF8-94DA-11DC-70AD8AA7B99C}"/>
                </a:ext>
              </a:extLst>
            </p:cNvPr>
            <p:cNvSpPr/>
            <p:nvPr/>
          </p:nvSpPr>
          <p:spPr>
            <a:xfrm>
              <a:off x="4423128" y="2818268"/>
              <a:ext cx="134" cy="563"/>
            </a:xfrm>
            <a:custGeom>
              <a:avLst/>
              <a:gdLst/>
              <a:ahLst/>
              <a:cxnLst/>
              <a:rect l="l" t="t" r="r" b="b"/>
              <a:pathLst>
                <a:path w="4" h="15" extrusionOk="0">
                  <a:moveTo>
                    <a:pt x="0" y="15"/>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7287;p64">
              <a:extLst>
                <a:ext uri="{FF2B5EF4-FFF2-40B4-BE49-F238E27FC236}">
                  <a16:creationId xmlns:a16="http://schemas.microsoft.com/office/drawing/2014/main" id="{7CD4F4FA-D332-726C-7037-C3DE4116A2F8}"/>
                </a:ext>
              </a:extLst>
            </p:cNvPr>
            <p:cNvSpPr/>
            <p:nvPr/>
          </p:nvSpPr>
          <p:spPr>
            <a:xfrm>
              <a:off x="4426290" y="2805836"/>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7288;p64">
              <a:extLst>
                <a:ext uri="{FF2B5EF4-FFF2-40B4-BE49-F238E27FC236}">
                  <a16:creationId xmlns:a16="http://schemas.microsoft.com/office/drawing/2014/main" id="{84409E01-D94D-B7FE-2EA2-FEC73F672619}"/>
                </a:ext>
              </a:extLst>
            </p:cNvPr>
            <p:cNvSpPr/>
            <p:nvPr/>
          </p:nvSpPr>
          <p:spPr>
            <a:xfrm>
              <a:off x="4423601" y="2815383"/>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7289;p64">
              <a:extLst>
                <a:ext uri="{FF2B5EF4-FFF2-40B4-BE49-F238E27FC236}">
                  <a16:creationId xmlns:a16="http://schemas.microsoft.com/office/drawing/2014/main" id="{0FE840BC-3D4A-9E06-7B45-EE265919064D}"/>
                </a:ext>
              </a:extLst>
            </p:cNvPr>
            <p:cNvSpPr/>
            <p:nvPr/>
          </p:nvSpPr>
          <p:spPr>
            <a:xfrm>
              <a:off x="4423601" y="2816059"/>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7290;p64">
              <a:extLst>
                <a:ext uri="{FF2B5EF4-FFF2-40B4-BE49-F238E27FC236}">
                  <a16:creationId xmlns:a16="http://schemas.microsoft.com/office/drawing/2014/main" id="{B3CC3BC6-BEAD-01BE-B8D9-9ACB98D69082}"/>
                </a:ext>
              </a:extLst>
            </p:cNvPr>
            <p:cNvSpPr/>
            <p:nvPr/>
          </p:nvSpPr>
          <p:spPr>
            <a:xfrm>
              <a:off x="4433113" y="2815907"/>
              <a:ext cx="6387" cy="11568"/>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7291;p64">
              <a:extLst>
                <a:ext uri="{FF2B5EF4-FFF2-40B4-BE49-F238E27FC236}">
                  <a16:creationId xmlns:a16="http://schemas.microsoft.com/office/drawing/2014/main" id="{7D54A597-DD02-B0C5-AD26-1914312F4D48}"/>
                </a:ext>
              </a:extLst>
            </p:cNvPr>
            <p:cNvSpPr/>
            <p:nvPr/>
          </p:nvSpPr>
          <p:spPr>
            <a:xfrm>
              <a:off x="4428642" y="2728107"/>
              <a:ext cx="68876" cy="96638"/>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7292;p64">
              <a:extLst>
                <a:ext uri="{FF2B5EF4-FFF2-40B4-BE49-F238E27FC236}">
                  <a16:creationId xmlns:a16="http://schemas.microsoft.com/office/drawing/2014/main" id="{79B72112-61BD-81AA-A414-21302E153844}"/>
                </a:ext>
              </a:extLst>
            </p:cNvPr>
            <p:cNvSpPr/>
            <p:nvPr/>
          </p:nvSpPr>
          <p:spPr>
            <a:xfrm>
              <a:off x="4437349" y="2791684"/>
              <a:ext cx="270" cy="411"/>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7293;p64">
              <a:extLst>
                <a:ext uri="{FF2B5EF4-FFF2-40B4-BE49-F238E27FC236}">
                  <a16:creationId xmlns:a16="http://schemas.microsoft.com/office/drawing/2014/main" id="{7FC8627A-6E7C-45C3-8CFE-BB9E21A5EB42}"/>
                </a:ext>
              </a:extLst>
            </p:cNvPr>
            <p:cNvSpPr/>
            <p:nvPr/>
          </p:nvSpPr>
          <p:spPr>
            <a:xfrm>
              <a:off x="4436072" y="2792732"/>
              <a:ext cx="604" cy="301"/>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7294;p64">
              <a:extLst>
                <a:ext uri="{FF2B5EF4-FFF2-40B4-BE49-F238E27FC236}">
                  <a16:creationId xmlns:a16="http://schemas.microsoft.com/office/drawing/2014/main" id="{828CBFAD-7001-BC38-0F10-954E9A66E8D7}"/>
                </a:ext>
              </a:extLst>
            </p:cNvPr>
            <p:cNvSpPr/>
            <p:nvPr/>
          </p:nvSpPr>
          <p:spPr>
            <a:xfrm>
              <a:off x="4436777" y="2792208"/>
              <a:ext cx="505" cy="411"/>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7295;p64">
              <a:extLst>
                <a:ext uri="{FF2B5EF4-FFF2-40B4-BE49-F238E27FC236}">
                  <a16:creationId xmlns:a16="http://schemas.microsoft.com/office/drawing/2014/main" id="{1D26885F-E157-A66A-8F35-52582DAB60D6}"/>
                </a:ext>
              </a:extLst>
            </p:cNvPr>
            <p:cNvSpPr/>
            <p:nvPr/>
          </p:nvSpPr>
          <p:spPr>
            <a:xfrm>
              <a:off x="4439600" y="2761918"/>
              <a:ext cx="134" cy="1197"/>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7296;p64">
              <a:extLst>
                <a:ext uri="{FF2B5EF4-FFF2-40B4-BE49-F238E27FC236}">
                  <a16:creationId xmlns:a16="http://schemas.microsoft.com/office/drawing/2014/main" id="{89EEE03A-448D-2D82-0B3D-78C282B0EE4E}"/>
                </a:ext>
              </a:extLst>
            </p:cNvPr>
            <p:cNvSpPr/>
            <p:nvPr/>
          </p:nvSpPr>
          <p:spPr>
            <a:xfrm>
              <a:off x="4439231" y="278681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7297;p64">
              <a:extLst>
                <a:ext uri="{FF2B5EF4-FFF2-40B4-BE49-F238E27FC236}">
                  <a16:creationId xmlns:a16="http://schemas.microsoft.com/office/drawing/2014/main" id="{A684B687-7CCA-EC73-70C0-65C3E978EF02}"/>
                </a:ext>
              </a:extLst>
            </p:cNvPr>
            <p:cNvSpPr/>
            <p:nvPr/>
          </p:nvSpPr>
          <p:spPr>
            <a:xfrm>
              <a:off x="4439837" y="2763079"/>
              <a:ext cx="505" cy="5430"/>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7298;p64">
              <a:extLst>
                <a:ext uri="{FF2B5EF4-FFF2-40B4-BE49-F238E27FC236}">
                  <a16:creationId xmlns:a16="http://schemas.microsoft.com/office/drawing/2014/main" id="{743661D3-8580-82E4-0DAE-231CFE3EEAA1}"/>
                </a:ext>
              </a:extLst>
            </p:cNvPr>
            <p:cNvSpPr/>
            <p:nvPr/>
          </p:nvSpPr>
          <p:spPr>
            <a:xfrm>
              <a:off x="4438996" y="2758623"/>
              <a:ext cx="639" cy="3331"/>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7299;p64">
              <a:extLst>
                <a:ext uri="{FF2B5EF4-FFF2-40B4-BE49-F238E27FC236}">
                  <a16:creationId xmlns:a16="http://schemas.microsoft.com/office/drawing/2014/main" id="{E0FDEADF-C1DF-6623-0B62-00D849060623}"/>
                </a:ext>
              </a:extLst>
            </p:cNvPr>
            <p:cNvSpPr/>
            <p:nvPr/>
          </p:nvSpPr>
          <p:spPr>
            <a:xfrm>
              <a:off x="4428540" y="2733612"/>
              <a:ext cx="35" cy="301"/>
            </a:xfrm>
            <a:custGeom>
              <a:avLst/>
              <a:gdLst/>
              <a:ahLst/>
              <a:cxnLst/>
              <a:rect l="l" t="t" r="r" b="b"/>
              <a:pathLst>
                <a:path w="1" h="8" extrusionOk="0">
                  <a:moveTo>
                    <a:pt x="0"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7300;p64">
              <a:extLst>
                <a:ext uri="{FF2B5EF4-FFF2-40B4-BE49-F238E27FC236}">
                  <a16:creationId xmlns:a16="http://schemas.microsoft.com/office/drawing/2014/main" id="{944F25CF-B5E7-609A-0516-4A59BF2D8E1D}"/>
                </a:ext>
              </a:extLst>
            </p:cNvPr>
            <p:cNvSpPr/>
            <p:nvPr/>
          </p:nvSpPr>
          <p:spPr>
            <a:xfrm>
              <a:off x="4431232" y="2741736"/>
              <a:ext cx="505" cy="301"/>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7301;p64">
              <a:extLst>
                <a:ext uri="{FF2B5EF4-FFF2-40B4-BE49-F238E27FC236}">
                  <a16:creationId xmlns:a16="http://schemas.microsoft.com/office/drawing/2014/main" id="{E29586FE-805F-7EB5-D771-FB428560D9BE}"/>
                </a:ext>
              </a:extLst>
            </p:cNvPr>
            <p:cNvSpPr/>
            <p:nvPr/>
          </p:nvSpPr>
          <p:spPr>
            <a:xfrm>
              <a:off x="4429013" y="2736496"/>
              <a:ext cx="270" cy="1086"/>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7302;p64">
              <a:extLst>
                <a:ext uri="{FF2B5EF4-FFF2-40B4-BE49-F238E27FC236}">
                  <a16:creationId xmlns:a16="http://schemas.microsoft.com/office/drawing/2014/main" id="{2BCDBA1C-869D-EB71-3ABC-7AEE2FBCC9CA}"/>
                </a:ext>
              </a:extLst>
            </p:cNvPr>
            <p:cNvSpPr/>
            <p:nvPr/>
          </p:nvSpPr>
          <p:spPr>
            <a:xfrm>
              <a:off x="4430761" y="2741212"/>
              <a:ext cx="404" cy="301"/>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7303;p64">
              <a:extLst>
                <a:ext uri="{FF2B5EF4-FFF2-40B4-BE49-F238E27FC236}">
                  <a16:creationId xmlns:a16="http://schemas.microsoft.com/office/drawing/2014/main" id="{D58363A5-9589-C600-D506-08324091EB97}"/>
                </a:ext>
              </a:extLst>
            </p:cNvPr>
            <p:cNvSpPr/>
            <p:nvPr/>
          </p:nvSpPr>
          <p:spPr>
            <a:xfrm>
              <a:off x="4430288" y="2740426"/>
              <a:ext cx="404" cy="563"/>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7304;p64">
              <a:extLst>
                <a:ext uri="{FF2B5EF4-FFF2-40B4-BE49-F238E27FC236}">
                  <a16:creationId xmlns:a16="http://schemas.microsoft.com/office/drawing/2014/main" id="{323AAE78-123B-48EA-24AB-AAA875AFF21B}"/>
                </a:ext>
              </a:extLst>
            </p:cNvPr>
            <p:cNvSpPr/>
            <p:nvPr/>
          </p:nvSpPr>
          <p:spPr>
            <a:xfrm>
              <a:off x="4428642" y="2734659"/>
              <a:ext cx="270" cy="1197"/>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7305;p64">
              <a:extLst>
                <a:ext uri="{FF2B5EF4-FFF2-40B4-BE49-F238E27FC236}">
                  <a16:creationId xmlns:a16="http://schemas.microsoft.com/office/drawing/2014/main" id="{47148571-445F-548C-FF60-42C0D3F3FCEE}"/>
                </a:ext>
              </a:extLst>
            </p:cNvPr>
            <p:cNvSpPr/>
            <p:nvPr/>
          </p:nvSpPr>
          <p:spPr>
            <a:xfrm>
              <a:off x="4429954" y="2739378"/>
              <a:ext cx="270" cy="673"/>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7306;p64">
              <a:extLst>
                <a:ext uri="{FF2B5EF4-FFF2-40B4-BE49-F238E27FC236}">
                  <a16:creationId xmlns:a16="http://schemas.microsoft.com/office/drawing/2014/main" id="{E48F8AC4-58D1-B20B-5CDE-BFE77C477C0F}"/>
                </a:ext>
              </a:extLst>
            </p:cNvPr>
            <p:cNvSpPr/>
            <p:nvPr/>
          </p:nvSpPr>
          <p:spPr>
            <a:xfrm>
              <a:off x="4429484" y="2738068"/>
              <a:ext cx="270" cy="825"/>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7307;p64">
              <a:extLst>
                <a:ext uri="{FF2B5EF4-FFF2-40B4-BE49-F238E27FC236}">
                  <a16:creationId xmlns:a16="http://schemas.microsoft.com/office/drawing/2014/main" id="{731E6663-178B-F055-D086-19FF566C2C74}"/>
                </a:ext>
              </a:extLst>
            </p:cNvPr>
            <p:cNvSpPr/>
            <p:nvPr/>
          </p:nvSpPr>
          <p:spPr>
            <a:xfrm>
              <a:off x="4440073" y="276611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7308;p64">
              <a:extLst>
                <a:ext uri="{FF2B5EF4-FFF2-40B4-BE49-F238E27FC236}">
                  <a16:creationId xmlns:a16="http://schemas.microsoft.com/office/drawing/2014/main" id="{B5B5C1BF-4E95-538F-6F9F-38F4D1B0CE32}"/>
                </a:ext>
              </a:extLst>
            </p:cNvPr>
            <p:cNvSpPr/>
            <p:nvPr/>
          </p:nvSpPr>
          <p:spPr>
            <a:xfrm>
              <a:off x="4439701" y="2761918"/>
              <a:ext cx="404" cy="4081"/>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7309;p64">
              <a:extLst>
                <a:ext uri="{FF2B5EF4-FFF2-40B4-BE49-F238E27FC236}">
                  <a16:creationId xmlns:a16="http://schemas.microsoft.com/office/drawing/2014/main" id="{09BA10CF-E659-8E9A-6D8C-9834851023E0}"/>
                </a:ext>
              </a:extLst>
            </p:cNvPr>
            <p:cNvSpPr/>
            <p:nvPr/>
          </p:nvSpPr>
          <p:spPr>
            <a:xfrm>
              <a:off x="4446896" y="2815121"/>
              <a:ext cx="1681" cy="825"/>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7310;p64">
              <a:extLst>
                <a:ext uri="{FF2B5EF4-FFF2-40B4-BE49-F238E27FC236}">
                  <a16:creationId xmlns:a16="http://schemas.microsoft.com/office/drawing/2014/main" id="{698391B2-0621-B30F-0B04-F45FDC7D161E}"/>
                </a:ext>
              </a:extLst>
            </p:cNvPr>
            <p:cNvSpPr/>
            <p:nvPr/>
          </p:nvSpPr>
          <p:spPr>
            <a:xfrm>
              <a:off x="4444408" y="2814073"/>
              <a:ext cx="404" cy="188"/>
            </a:xfrm>
            <a:custGeom>
              <a:avLst/>
              <a:gdLst/>
              <a:ahLst/>
              <a:cxnLst/>
              <a:rect l="l" t="t" r="r" b="b"/>
              <a:pathLst>
                <a:path w="12" h="5" extrusionOk="0">
                  <a:moveTo>
                    <a:pt x="1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7311;p64">
              <a:extLst>
                <a:ext uri="{FF2B5EF4-FFF2-40B4-BE49-F238E27FC236}">
                  <a16:creationId xmlns:a16="http://schemas.microsoft.com/office/drawing/2014/main" id="{2FC30E57-7DDA-E95A-96A1-F90BC12087DC}"/>
                </a:ext>
              </a:extLst>
            </p:cNvPr>
            <p:cNvSpPr/>
            <p:nvPr/>
          </p:nvSpPr>
          <p:spPr>
            <a:xfrm>
              <a:off x="4448879" y="2816169"/>
              <a:ext cx="1681" cy="973"/>
            </a:xfrm>
            <a:custGeom>
              <a:avLst/>
              <a:gdLst/>
              <a:ahLst/>
              <a:cxnLst/>
              <a:rect l="l" t="t" r="r" b="b"/>
              <a:pathLst>
                <a:path w="50" h="26" extrusionOk="0">
                  <a:moveTo>
                    <a:pt x="50"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7312;p64">
              <a:extLst>
                <a:ext uri="{FF2B5EF4-FFF2-40B4-BE49-F238E27FC236}">
                  <a16:creationId xmlns:a16="http://schemas.microsoft.com/office/drawing/2014/main" id="{0C097585-4B7D-CA1B-2B51-F50F75DC96D6}"/>
                </a:ext>
              </a:extLst>
            </p:cNvPr>
            <p:cNvSpPr/>
            <p:nvPr/>
          </p:nvSpPr>
          <p:spPr>
            <a:xfrm>
              <a:off x="4445720" y="2814484"/>
              <a:ext cx="740" cy="411"/>
            </a:xfrm>
            <a:custGeom>
              <a:avLst/>
              <a:gdLst/>
              <a:ahLst/>
              <a:cxnLst/>
              <a:rect l="l" t="t" r="r" b="b"/>
              <a:pathLst>
                <a:path w="22" h="11" extrusionOk="0">
                  <a:moveTo>
                    <a:pt x="21"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7313;p64">
              <a:extLst>
                <a:ext uri="{FF2B5EF4-FFF2-40B4-BE49-F238E27FC236}">
                  <a16:creationId xmlns:a16="http://schemas.microsoft.com/office/drawing/2014/main" id="{7CB8DD6D-C23E-E137-0654-E3F37326EBA0}"/>
                </a:ext>
              </a:extLst>
            </p:cNvPr>
            <p:cNvSpPr/>
            <p:nvPr/>
          </p:nvSpPr>
          <p:spPr>
            <a:xfrm>
              <a:off x="4451602" y="2817744"/>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7314;p64">
              <a:extLst>
                <a:ext uri="{FF2B5EF4-FFF2-40B4-BE49-F238E27FC236}">
                  <a16:creationId xmlns:a16="http://schemas.microsoft.com/office/drawing/2014/main" id="{B435F033-909D-9E73-AEBB-46491827C444}"/>
                </a:ext>
              </a:extLst>
            </p:cNvPr>
            <p:cNvSpPr/>
            <p:nvPr/>
          </p:nvSpPr>
          <p:spPr>
            <a:xfrm>
              <a:off x="4452645" y="2730203"/>
              <a:ext cx="505" cy="149"/>
            </a:xfrm>
            <a:custGeom>
              <a:avLst/>
              <a:gdLst/>
              <a:ahLst/>
              <a:cxnLst/>
              <a:rect l="l" t="t" r="r" b="b"/>
              <a:pathLst>
                <a:path w="15" h="4" extrusionOk="0">
                  <a:moveTo>
                    <a:pt x="15"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7315;p64">
              <a:extLst>
                <a:ext uri="{FF2B5EF4-FFF2-40B4-BE49-F238E27FC236}">
                  <a16:creationId xmlns:a16="http://schemas.microsoft.com/office/drawing/2014/main" id="{3695D22C-5692-989D-F04C-8C097E622E49}"/>
                </a:ext>
              </a:extLst>
            </p:cNvPr>
            <p:cNvSpPr/>
            <p:nvPr/>
          </p:nvSpPr>
          <p:spPr>
            <a:xfrm>
              <a:off x="4454997" y="2730730"/>
              <a:ext cx="404" cy="39"/>
            </a:xfrm>
            <a:custGeom>
              <a:avLst/>
              <a:gdLst/>
              <a:ahLst/>
              <a:cxnLst/>
              <a:rect l="l" t="t" r="r" b="b"/>
              <a:pathLst>
                <a:path w="12" h="1" extrusionOk="0">
                  <a:moveTo>
                    <a:pt x="1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7316;p64">
              <a:extLst>
                <a:ext uri="{FF2B5EF4-FFF2-40B4-BE49-F238E27FC236}">
                  <a16:creationId xmlns:a16="http://schemas.microsoft.com/office/drawing/2014/main" id="{CF62FB6D-0F04-CC14-594E-3398ED61B33E}"/>
                </a:ext>
              </a:extLst>
            </p:cNvPr>
            <p:cNvSpPr/>
            <p:nvPr/>
          </p:nvSpPr>
          <p:spPr>
            <a:xfrm>
              <a:off x="4453954" y="2730468"/>
              <a:ext cx="604" cy="149"/>
            </a:xfrm>
            <a:custGeom>
              <a:avLst/>
              <a:gdLst/>
              <a:ahLst/>
              <a:cxnLst/>
              <a:rect l="l" t="t" r="r" b="b"/>
              <a:pathLst>
                <a:path w="18" h="4" extrusionOk="0">
                  <a:moveTo>
                    <a:pt x="18"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7317;p64">
              <a:extLst>
                <a:ext uri="{FF2B5EF4-FFF2-40B4-BE49-F238E27FC236}">
                  <a16:creationId xmlns:a16="http://schemas.microsoft.com/office/drawing/2014/main" id="{4FE68BE6-F1F9-54B2-5FB3-42BCCAEDA0B3}"/>
                </a:ext>
              </a:extLst>
            </p:cNvPr>
            <p:cNvSpPr/>
            <p:nvPr/>
          </p:nvSpPr>
          <p:spPr>
            <a:xfrm>
              <a:off x="4428540" y="2727697"/>
              <a:ext cx="16741" cy="5954"/>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7318;p64">
              <a:extLst>
                <a:ext uri="{FF2B5EF4-FFF2-40B4-BE49-F238E27FC236}">
                  <a16:creationId xmlns:a16="http://schemas.microsoft.com/office/drawing/2014/main" id="{FD54ADAA-6F32-A933-32D8-FB981898628D}"/>
                </a:ext>
              </a:extLst>
            </p:cNvPr>
            <p:cNvSpPr/>
            <p:nvPr/>
          </p:nvSpPr>
          <p:spPr>
            <a:xfrm>
              <a:off x="4453249" y="2730316"/>
              <a:ext cx="505" cy="188"/>
            </a:xfrm>
            <a:custGeom>
              <a:avLst/>
              <a:gdLst/>
              <a:ahLst/>
              <a:cxnLst/>
              <a:rect l="l" t="t" r="r" b="b"/>
              <a:pathLst>
                <a:path w="15" h="5" extrusionOk="0">
                  <a:moveTo>
                    <a:pt x="1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7319;p64">
              <a:extLst>
                <a:ext uri="{FF2B5EF4-FFF2-40B4-BE49-F238E27FC236}">
                  <a16:creationId xmlns:a16="http://schemas.microsoft.com/office/drawing/2014/main" id="{D4948C04-B3AE-C171-41E8-61752A0D151B}"/>
                </a:ext>
              </a:extLst>
            </p:cNvPr>
            <p:cNvSpPr/>
            <p:nvPr/>
          </p:nvSpPr>
          <p:spPr>
            <a:xfrm>
              <a:off x="4455937" y="2731626"/>
              <a:ext cx="168" cy="301"/>
            </a:xfrm>
            <a:custGeom>
              <a:avLst/>
              <a:gdLst/>
              <a:ahLst/>
              <a:cxnLst/>
              <a:rect l="l" t="t" r="r" b="b"/>
              <a:pathLst>
                <a:path w="5" h="8" extrusionOk="0">
                  <a:moveTo>
                    <a:pt x="4"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7320;p64">
              <a:extLst>
                <a:ext uri="{FF2B5EF4-FFF2-40B4-BE49-F238E27FC236}">
                  <a16:creationId xmlns:a16="http://schemas.microsoft.com/office/drawing/2014/main" id="{650A188A-C857-E8F6-CC0A-80C6DA6A1C7A}"/>
                </a:ext>
              </a:extLst>
            </p:cNvPr>
            <p:cNvSpPr/>
            <p:nvPr/>
          </p:nvSpPr>
          <p:spPr>
            <a:xfrm>
              <a:off x="4456306" y="2732415"/>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7321;p64">
              <a:extLst>
                <a:ext uri="{FF2B5EF4-FFF2-40B4-BE49-F238E27FC236}">
                  <a16:creationId xmlns:a16="http://schemas.microsoft.com/office/drawing/2014/main" id="{33C364AA-B0A6-7958-A7F6-4888CD2AD429}"/>
                </a:ext>
              </a:extLst>
            </p:cNvPr>
            <p:cNvSpPr/>
            <p:nvPr/>
          </p:nvSpPr>
          <p:spPr>
            <a:xfrm>
              <a:off x="4455702" y="2730840"/>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7322;p64">
              <a:extLst>
                <a:ext uri="{FF2B5EF4-FFF2-40B4-BE49-F238E27FC236}">
                  <a16:creationId xmlns:a16="http://schemas.microsoft.com/office/drawing/2014/main" id="{BA4EC6DD-694F-69F1-1BDF-742270F33DDB}"/>
                </a:ext>
              </a:extLst>
            </p:cNvPr>
            <p:cNvSpPr/>
            <p:nvPr/>
          </p:nvSpPr>
          <p:spPr>
            <a:xfrm>
              <a:off x="4491031" y="2768619"/>
              <a:ext cx="1446" cy="77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7323;p64">
              <a:extLst>
                <a:ext uri="{FF2B5EF4-FFF2-40B4-BE49-F238E27FC236}">
                  <a16:creationId xmlns:a16="http://schemas.microsoft.com/office/drawing/2014/main" id="{7AA61CF4-E479-AD0F-554B-D8680B4FF871}"/>
                </a:ext>
              </a:extLst>
            </p:cNvPr>
            <p:cNvSpPr/>
            <p:nvPr/>
          </p:nvSpPr>
          <p:spPr>
            <a:xfrm>
              <a:off x="4458057" y="2735183"/>
              <a:ext cx="270" cy="301"/>
            </a:xfrm>
            <a:custGeom>
              <a:avLst/>
              <a:gdLst/>
              <a:ahLst/>
              <a:cxnLst/>
              <a:rect l="l" t="t" r="r" b="b"/>
              <a:pathLst>
                <a:path w="8" h="8" extrusionOk="0">
                  <a:moveTo>
                    <a:pt x="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7324;p64">
              <a:extLst>
                <a:ext uri="{FF2B5EF4-FFF2-40B4-BE49-F238E27FC236}">
                  <a16:creationId xmlns:a16="http://schemas.microsoft.com/office/drawing/2014/main" id="{4C75F1DD-2611-9E26-B6E7-2375652E62BA}"/>
                </a:ext>
              </a:extLst>
            </p:cNvPr>
            <p:cNvSpPr/>
            <p:nvPr/>
          </p:nvSpPr>
          <p:spPr>
            <a:xfrm>
              <a:off x="4457485" y="2734249"/>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7325;p64">
              <a:extLst>
                <a:ext uri="{FF2B5EF4-FFF2-40B4-BE49-F238E27FC236}">
                  <a16:creationId xmlns:a16="http://schemas.microsoft.com/office/drawing/2014/main" id="{3B2C864B-442E-072B-2808-B6138B7A78D1}"/>
                </a:ext>
              </a:extLst>
            </p:cNvPr>
            <p:cNvSpPr/>
            <p:nvPr/>
          </p:nvSpPr>
          <p:spPr>
            <a:xfrm>
              <a:off x="4456878" y="2733463"/>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7326;p64">
              <a:extLst>
                <a:ext uri="{FF2B5EF4-FFF2-40B4-BE49-F238E27FC236}">
                  <a16:creationId xmlns:a16="http://schemas.microsoft.com/office/drawing/2014/main" id="{6E9BBCF0-9069-22D0-E215-D8312879C573}"/>
                </a:ext>
              </a:extLst>
            </p:cNvPr>
            <p:cNvSpPr/>
            <p:nvPr/>
          </p:nvSpPr>
          <p:spPr>
            <a:xfrm>
              <a:off x="4491603" y="2776333"/>
              <a:ext cx="639" cy="825"/>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7327;p64">
              <a:extLst>
                <a:ext uri="{FF2B5EF4-FFF2-40B4-BE49-F238E27FC236}">
                  <a16:creationId xmlns:a16="http://schemas.microsoft.com/office/drawing/2014/main" id="{F7F34EE4-7F33-1CED-62BF-EB5C056D98BD}"/>
                </a:ext>
              </a:extLst>
            </p:cNvPr>
            <p:cNvSpPr/>
            <p:nvPr/>
          </p:nvSpPr>
          <p:spPr>
            <a:xfrm>
              <a:off x="4491502" y="2807408"/>
              <a:ext cx="1211" cy="1872"/>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7328;p64">
              <a:extLst>
                <a:ext uri="{FF2B5EF4-FFF2-40B4-BE49-F238E27FC236}">
                  <a16:creationId xmlns:a16="http://schemas.microsoft.com/office/drawing/2014/main" id="{B1D81E66-7F93-144A-AFE6-977B2C2DC0A6}"/>
                </a:ext>
              </a:extLst>
            </p:cNvPr>
            <p:cNvSpPr/>
            <p:nvPr/>
          </p:nvSpPr>
          <p:spPr>
            <a:xfrm>
              <a:off x="4490192" y="2809245"/>
              <a:ext cx="1344" cy="5016"/>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7329;p64">
              <a:extLst>
                <a:ext uri="{FF2B5EF4-FFF2-40B4-BE49-F238E27FC236}">
                  <a16:creationId xmlns:a16="http://schemas.microsoft.com/office/drawing/2014/main" id="{5AD2F0E3-8D50-3D28-2109-F6E64CD2F7F0}"/>
                </a:ext>
              </a:extLst>
            </p:cNvPr>
            <p:cNvSpPr/>
            <p:nvPr/>
          </p:nvSpPr>
          <p:spPr>
            <a:xfrm>
              <a:off x="4490091" y="2815011"/>
              <a:ext cx="270" cy="3706"/>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7330;p64">
              <a:extLst>
                <a:ext uri="{FF2B5EF4-FFF2-40B4-BE49-F238E27FC236}">
                  <a16:creationId xmlns:a16="http://schemas.microsoft.com/office/drawing/2014/main" id="{A4ED5D52-8EDE-27ED-BD4F-8E242D406D99}"/>
                </a:ext>
              </a:extLst>
            </p:cNvPr>
            <p:cNvSpPr/>
            <p:nvPr/>
          </p:nvSpPr>
          <p:spPr>
            <a:xfrm>
              <a:off x="4492207" y="2776184"/>
              <a:ext cx="270" cy="449"/>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7331;p64">
              <a:extLst>
                <a:ext uri="{FF2B5EF4-FFF2-40B4-BE49-F238E27FC236}">
                  <a16:creationId xmlns:a16="http://schemas.microsoft.com/office/drawing/2014/main" id="{AC436C04-EE67-4A65-B5D9-54B8B38FE61D}"/>
                </a:ext>
              </a:extLst>
            </p:cNvPr>
            <p:cNvSpPr/>
            <p:nvPr/>
          </p:nvSpPr>
          <p:spPr>
            <a:xfrm>
              <a:off x="4462897" y="2822873"/>
              <a:ext cx="6051" cy="1348"/>
            </a:xfrm>
            <a:custGeom>
              <a:avLst/>
              <a:gdLst/>
              <a:ahLst/>
              <a:cxnLst/>
              <a:rect l="l" t="t" r="r" b="b"/>
              <a:pathLst>
                <a:path w="180" h="36" extrusionOk="0">
                  <a:moveTo>
                    <a:pt x="179" y="0"/>
                  </a:moveTo>
                  <a:lnTo>
                    <a:pt x="0"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7332;p64">
              <a:extLst>
                <a:ext uri="{FF2B5EF4-FFF2-40B4-BE49-F238E27FC236}">
                  <a16:creationId xmlns:a16="http://schemas.microsoft.com/office/drawing/2014/main" id="{EE9197B6-32E1-3004-49C2-CCC37D324E25}"/>
                </a:ext>
              </a:extLst>
            </p:cNvPr>
            <p:cNvSpPr/>
            <p:nvPr/>
          </p:nvSpPr>
          <p:spPr>
            <a:xfrm>
              <a:off x="4481955" y="2819988"/>
              <a:ext cx="1446" cy="301"/>
            </a:xfrm>
            <a:custGeom>
              <a:avLst/>
              <a:gdLst/>
              <a:ahLst/>
              <a:cxnLst/>
              <a:rect l="l" t="t" r="r" b="b"/>
              <a:pathLst>
                <a:path w="43" h="8" extrusionOk="0">
                  <a:moveTo>
                    <a:pt x="43"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7333;p64">
              <a:extLst>
                <a:ext uri="{FF2B5EF4-FFF2-40B4-BE49-F238E27FC236}">
                  <a16:creationId xmlns:a16="http://schemas.microsoft.com/office/drawing/2014/main" id="{4E70F6D9-25E2-A3A0-00F7-2D4CB14CCAD0}"/>
                </a:ext>
              </a:extLst>
            </p:cNvPr>
            <p:cNvSpPr/>
            <p:nvPr/>
          </p:nvSpPr>
          <p:spPr>
            <a:xfrm>
              <a:off x="4484310" y="2819464"/>
              <a:ext cx="1344" cy="301"/>
            </a:xfrm>
            <a:custGeom>
              <a:avLst/>
              <a:gdLst/>
              <a:ahLst/>
              <a:cxnLst/>
              <a:rect l="l" t="t" r="r" b="b"/>
              <a:pathLst>
                <a:path w="40" h="8" extrusionOk="0">
                  <a:moveTo>
                    <a:pt x="39"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7334;p64">
              <a:extLst>
                <a:ext uri="{FF2B5EF4-FFF2-40B4-BE49-F238E27FC236}">
                  <a16:creationId xmlns:a16="http://schemas.microsoft.com/office/drawing/2014/main" id="{389B65C7-8CDA-19CE-4E6F-4F0A446107A6}"/>
                </a:ext>
              </a:extLst>
            </p:cNvPr>
            <p:cNvSpPr/>
            <p:nvPr/>
          </p:nvSpPr>
          <p:spPr>
            <a:xfrm>
              <a:off x="4477484" y="2820774"/>
              <a:ext cx="1446" cy="301"/>
            </a:xfrm>
            <a:custGeom>
              <a:avLst/>
              <a:gdLst/>
              <a:ahLst/>
              <a:cxnLst/>
              <a:rect l="l" t="t" r="r" b="b"/>
              <a:pathLst>
                <a:path w="43" h="8" extrusionOk="0">
                  <a:moveTo>
                    <a:pt x="43"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7335;p64">
              <a:extLst>
                <a:ext uri="{FF2B5EF4-FFF2-40B4-BE49-F238E27FC236}">
                  <a16:creationId xmlns:a16="http://schemas.microsoft.com/office/drawing/2014/main" id="{00CDF7EF-9DFE-A422-C3B4-544043EB3BEE}"/>
                </a:ext>
              </a:extLst>
            </p:cNvPr>
            <p:cNvSpPr/>
            <p:nvPr/>
          </p:nvSpPr>
          <p:spPr>
            <a:xfrm>
              <a:off x="4486560" y="2819053"/>
              <a:ext cx="1211" cy="301"/>
            </a:xfrm>
            <a:custGeom>
              <a:avLst/>
              <a:gdLst/>
              <a:ahLst/>
              <a:cxnLst/>
              <a:rect l="l" t="t" r="r" b="b"/>
              <a:pathLst>
                <a:path w="36" h="8" extrusionOk="0">
                  <a:moveTo>
                    <a:pt x="35"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7336;p64">
              <a:extLst>
                <a:ext uri="{FF2B5EF4-FFF2-40B4-BE49-F238E27FC236}">
                  <a16:creationId xmlns:a16="http://schemas.microsoft.com/office/drawing/2014/main" id="{A3C96155-4844-29CF-CB7F-80FDCC0B4837}"/>
                </a:ext>
              </a:extLst>
            </p:cNvPr>
            <p:cNvSpPr/>
            <p:nvPr/>
          </p:nvSpPr>
          <p:spPr>
            <a:xfrm>
              <a:off x="4471030" y="2822087"/>
              <a:ext cx="1547" cy="411"/>
            </a:xfrm>
            <a:custGeom>
              <a:avLst/>
              <a:gdLst/>
              <a:ahLst/>
              <a:cxnLst/>
              <a:rect l="l" t="t" r="r" b="b"/>
              <a:pathLst>
                <a:path w="46" h="11" extrusionOk="0">
                  <a:moveTo>
                    <a:pt x="46"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7337;p64">
              <a:extLst>
                <a:ext uri="{FF2B5EF4-FFF2-40B4-BE49-F238E27FC236}">
                  <a16:creationId xmlns:a16="http://schemas.microsoft.com/office/drawing/2014/main" id="{30A88A1A-9695-8E25-A4E3-5D6EC44EA7C9}"/>
                </a:ext>
              </a:extLst>
            </p:cNvPr>
            <p:cNvSpPr/>
            <p:nvPr/>
          </p:nvSpPr>
          <p:spPr>
            <a:xfrm>
              <a:off x="4488779" y="2818678"/>
              <a:ext cx="1211" cy="301"/>
            </a:xfrm>
            <a:custGeom>
              <a:avLst/>
              <a:gdLst/>
              <a:ahLst/>
              <a:cxnLst/>
              <a:rect l="l" t="t" r="r" b="b"/>
              <a:pathLst>
                <a:path w="36" h="8" extrusionOk="0">
                  <a:moveTo>
                    <a:pt x="36"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7338;p64">
              <a:extLst>
                <a:ext uri="{FF2B5EF4-FFF2-40B4-BE49-F238E27FC236}">
                  <a16:creationId xmlns:a16="http://schemas.microsoft.com/office/drawing/2014/main" id="{261B174E-83B5-6C60-E2CF-31546A2CDB30}"/>
                </a:ext>
              </a:extLst>
            </p:cNvPr>
            <p:cNvSpPr/>
            <p:nvPr/>
          </p:nvSpPr>
          <p:spPr>
            <a:xfrm>
              <a:off x="4475132" y="2821149"/>
              <a:ext cx="1681" cy="449"/>
            </a:xfrm>
            <a:custGeom>
              <a:avLst/>
              <a:gdLst/>
              <a:ahLst/>
              <a:cxnLst/>
              <a:rect l="l" t="t" r="r" b="b"/>
              <a:pathLst>
                <a:path w="50" h="12" extrusionOk="0">
                  <a:moveTo>
                    <a:pt x="50"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7339;p64">
              <a:extLst>
                <a:ext uri="{FF2B5EF4-FFF2-40B4-BE49-F238E27FC236}">
                  <a16:creationId xmlns:a16="http://schemas.microsoft.com/office/drawing/2014/main" id="{BAFB9446-E3FF-A2FD-E65C-940765CA9418}"/>
                </a:ext>
              </a:extLst>
            </p:cNvPr>
            <p:cNvSpPr/>
            <p:nvPr/>
          </p:nvSpPr>
          <p:spPr>
            <a:xfrm>
              <a:off x="4469014" y="2822459"/>
              <a:ext cx="1681" cy="449"/>
            </a:xfrm>
            <a:custGeom>
              <a:avLst/>
              <a:gdLst/>
              <a:ahLst/>
              <a:cxnLst/>
              <a:rect l="l" t="t" r="r" b="b"/>
              <a:pathLst>
                <a:path w="50" h="12" extrusionOk="0">
                  <a:moveTo>
                    <a:pt x="50"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7340;p64">
              <a:extLst>
                <a:ext uri="{FF2B5EF4-FFF2-40B4-BE49-F238E27FC236}">
                  <a16:creationId xmlns:a16="http://schemas.microsoft.com/office/drawing/2014/main" id="{9F2747BF-6EE2-F1E8-AA04-C3599559E7D8}"/>
                </a:ext>
              </a:extLst>
            </p:cNvPr>
            <p:cNvSpPr/>
            <p:nvPr/>
          </p:nvSpPr>
          <p:spPr>
            <a:xfrm>
              <a:off x="4473015" y="2821673"/>
              <a:ext cx="1681" cy="301"/>
            </a:xfrm>
            <a:custGeom>
              <a:avLst/>
              <a:gdLst/>
              <a:ahLst/>
              <a:cxnLst/>
              <a:rect l="l" t="t" r="r" b="b"/>
              <a:pathLst>
                <a:path w="50" h="8" extrusionOk="0">
                  <a:moveTo>
                    <a:pt x="50"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7341;p64">
              <a:extLst>
                <a:ext uri="{FF2B5EF4-FFF2-40B4-BE49-F238E27FC236}">
                  <a16:creationId xmlns:a16="http://schemas.microsoft.com/office/drawing/2014/main" id="{8191A483-0464-C82C-B38C-D87A03CBCB82}"/>
                </a:ext>
              </a:extLst>
            </p:cNvPr>
            <p:cNvSpPr/>
            <p:nvPr/>
          </p:nvSpPr>
          <p:spPr>
            <a:xfrm>
              <a:off x="4479737" y="2820363"/>
              <a:ext cx="1446" cy="301"/>
            </a:xfrm>
            <a:custGeom>
              <a:avLst/>
              <a:gdLst/>
              <a:ahLst/>
              <a:cxnLst/>
              <a:rect l="l" t="t" r="r" b="b"/>
              <a:pathLst>
                <a:path w="43" h="8" extrusionOk="0">
                  <a:moveTo>
                    <a:pt x="42"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7342;p64">
              <a:extLst>
                <a:ext uri="{FF2B5EF4-FFF2-40B4-BE49-F238E27FC236}">
                  <a16:creationId xmlns:a16="http://schemas.microsoft.com/office/drawing/2014/main" id="{7C0265B4-57DC-4839-88C5-71D453ADFD5C}"/>
                </a:ext>
              </a:extLst>
            </p:cNvPr>
            <p:cNvSpPr/>
            <p:nvPr/>
          </p:nvSpPr>
          <p:spPr>
            <a:xfrm>
              <a:off x="4436644" y="2804526"/>
              <a:ext cx="740" cy="935"/>
            </a:xfrm>
            <a:custGeom>
              <a:avLst/>
              <a:gdLst/>
              <a:ahLst/>
              <a:cxnLst/>
              <a:rect l="l" t="t" r="r" b="b"/>
              <a:pathLst>
                <a:path w="22" h="25" extrusionOk="0">
                  <a:moveTo>
                    <a:pt x="22"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7343;p64">
              <a:extLst>
                <a:ext uri="{FF2B5EF4-FFF2-40B4-BE49-F238E27FC236}">
                  <a16:creationId xmlns:a16="http://schemas.microsoft.com/office/drawing/2014/main" id="{8A1D0040-6D7A-6D27-A3C7-0E1C6449100F}"/>
                </a:ext>
              </a:extLst>
            </p:cNvPr>
            <p:cNvSpPr/>
            <p:nvPr/>
          </p:nvSpPr>
          <p:spPr>
            <a:xfrm>
              <a:off x="4438525" y="2806997"/>
              <a:ext cx="874" cy="1086"/>
            </a:xfrm>
            <a:custGeom>
              <a:avLst/>
              <a:gdLst/>
              <a:ahLst/>
              <a:cxnLst/>
              <a:rect l="l" t="t" r="r" b="b"/>
              <a:pathLst>
                <a:path w="26" h="29" extrusionOk="0">
                  <a:moveTo>
                    <a:pt x="25"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7344;p64">
              <a:extLst>
                <a:ext uri="{FF2B5EF4-FFF2-40B4-BE49-F238E27FC236}">
                  <a16:creationId xmlns:a16="http://schemas.microsoft.com/office/drawing/2014/main" id="{FBD3725C-DDDB-370A-AECC-39519E0659C2}"/>
                </a:ext>
              </a:extLst>
            </p:cNvPr>
            <p:cNvSpPr/>
            <p:nvPr/>
          </p:nvSpPr>
          <p:spPr>
            <a:xfrm>
              <a:off x="4440877" y="2810031"/>
              <a:ext cx="740" cy="1086"/>
            </a:xfrm>
            <a:custGeom>
              <a:avLst/>
              <a:gdLst/>
              <a:ahLst/>
              <a:cxnLst/>
              <a:rect l="l" t="t" r="r" b="b"/>
              <a:pathLst>
                <a:path w="22" h="29" extrusionOk="0">
                  <a:moveTo>
                    <a:pt x="22"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7345;p64">
              <a:extLst>
                <a:ext uri="{FF2B5EF4-FFF2-40B4-BE49-F238E27FC236}">
                  <a16:creationId xmlns:a16="http://schemas.microsoft.com/office/drawing/2014/main" id="{6C361B06-7A72-44DC-7698-4A6159C1A398}"/>
                </a:ext>
              </a:extLst>
            </p:cNvPr>
            <p:cNvSpPr/>
            <p:nvPr/>
          </p:nvSpPr>
          <p:spPr>
            <a:xfrm>
              <a:off x="4433113" y="2800183"/>
              <a:ext cx="639" cy="825"/>
            </a:xfrm>
            <a:custGeom>
              <a:avLst/>
              <a:gdLst/>
              <a:ahLst/>
              <a:cxnLst/>
              <a:rect l="l" t="t" r="r" b="b"/>
              <a:pathLst>
                <a:path w="19" h="22" extrusionOk="0">
                  <a:moveTo>
                    <a:pt x="18"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7346;p64">
              <a:extLst>
                <a:ext uri="{FF2B5EF4-FFF2-40B4-BE49-F238E27FC236}">
                  <a16:creationId xmlns:a16="http://schemas.microsoft.com/office/drawing/2014/main" id="{B0812738-8EB1-F185-FDFA-A112F6DBD399}"/>
                </a:ext>
              </a:extLst>
            </p:cNvPr>
            <p:cNvSpPr/>
            <p:nvPr/>
          </p:nvSpPr>
          <p:spPr>
            <a:xfrm>
              <a:off x="4434760" y="2802279"/>
              <a:ext cx="740" cy="973"/>
            </a:xfrm>
            <a:custGeom>
              <a:avLst/>
              <a:gdLst/>
              <a:ahLst/>
              <a:cxnLst/>
              <a:rect l="l" t="t" r="r" b="b"/>
              <a:pathLst>
                <a:path w="22" h="26" extrusionOk="0">
                  <a:moveTo>
                    <a:pt x="22"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7347;p64">
              <a:extLst>
                <a:ext uri="{FF2B5EF4-FFF2-40B4-BE49-F238E27FC236}">
                  <a16:creationId xmlns:a16="http://schemas.microsoft.com/office/drawing/2014/main" id="{F0319419-9033-E88A-25C8-6A374D8636E9}"/>
                </a:ext>
              </a:extLst>
            </p:cNvPr>
            <p:cNvSpPr/>
            <p:nvPr/>
          </p:nvSpPr>
          <p:spPr>
            <a:xfrm>
              <a:off x="4442526" y="2812388"/>
              <a:ext cx="740" cy="1086"/>
            </a:xfrm>
            <a:custGeom>
              <a:avLst/>
              <a:gdLst/>
              <a:ahLst/>
              <a:cxnLst/>
              <a:rect l="l" t="t" r="r" b="b"/>
              <a:pathLst>
                <a:path w="22" h="29" extrusionOk="0">
                  <a:moveTo>
                    <a:pt x="22"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7348;p64">
              <a:extLst>
                <a:ext uri="{FF2B5EF4-FFF2-40B4-BE49-F238E27FC236}">
                  <a16:creationId xmlns:a16="http://schemas.microsoft.com/office/drawing/2014/main" id="{A05052AF-5047-F7F2-9C41-DDCCE14416E1}"/>
                </a:ext>
              </a:extLst>
            </p:cNvPr>
            <p:cNvSpPr/>
            <p:nvPr/>
          </p:nvSpPr>
          <p:spPr>
            <a:xfrm>
              <a:off x="4431467" y="2798236"/>
              <a:ext cx="505" cy="563"/>
            </a:xfrm>
            <a:custGeom>
              <a:avLst/>
              <a:gdLst/>
              <a:ahLst/>
              <a:cxnLst/>
              <a:rect l="l" t="t" r="r" b="b"/>
              <a:pathLst>
                <a:path w="15" h="15" extrusionOk="0">
                  <a:moveTo>
                    <a:pt x="15"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38513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85" name="Google Shape;985;p52"/>
          <p:cNvSpPr txBox="1">
            <a:spLocks noGrp="1"/>
          </p:cNvSpPr>
          <p:nvPr>
            <p:ph type="title" idx="6"/>
          </p:nvPr>
        </p:nvSpPr>
        <p:spPr>
          <a:xfrm>
            <a:off x="720000" y="588585"/>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AR" dirty="0"/>
              <a:t>Análisis realizados</a:t>
            </a:r>
          </a:p>
        </p:txBody>
      </p:sp>
      <p:sp>
        <p:nvSpPr>
          <p:cNvPr id="2068" name="CuadroTexto 2067">
            <a:extLst>
              <a:ext uri="{FF2B5EF4-FFF2-40B4-BE49-F238E27FC236}">
                <a16:creationId xmlns:a16="http://schemas.microsoft.com/office/drawing/2014/main" id="{9CDBAFCC-86A1-0E4D-C8D3-0D339642CDA4}"/>
              </a:ext>
            </a:extLst>
          </p:cNvPr>
          <p:cNvSpPr txBox="1"/>
          <p:nvPr/>
        </p:nvSpPr>
        <p:spPr>
          <a:xfrm>
            <a:off x="209550" y="1089660"/>
            <a:ext cx="8724900" cy="40062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lgn="ctr">
              <a:buClr>
                <a:schemeClr val="lt1"/>
              </a:buClr>
              <a:buSzPts val="9600"/>
              <a:buFont typeface="Cinzel Decorative"/>
              <a:buNone/>
              <a:defRPr sz="1600">
                <a:solidFill>
                  <a:schemeClr val="lt1"/>
                </a:solidFill>
                <a:latin typeface="Cinzel Decorative"/>
                <a:ea typeface="Josefin Sans Light"/>
                <a:cs typeface="Josefin Sans Light"/>
              </a:defRPr>
            </a:lvl1pPr>
            <a:lvl2pPr marL="914400" indent="-317500" algn="ctr">
              <a:buClr>
                <a:schemeClr val="lt1"/>
              </a:buClr>
              <a:buSzPts val="1600"/>
              <a:buFont typeface="Josefin Sans Light"/>
              <a:buNone/>
              <a:defRPr sz="1600">
                <a:solidFill>
                  <a:schemeClr val="lt1"/>
                </a:solidFill>
                <a:latin typeface="Josefin Sans Light"/>
                <a:ea typeface="Josefin Sans Light"/>
                <a:cs typeface="Josefin Sans Light"/>
              </a:defRPr>
            </a:lvl2pPr>
            <a:lvl3pPr marL="1371600" indent="-317500" algn="ctr">
              <a:buClr>
                <a:schemeClr val="lt1"/>
              </a:buClr>
              <a:buSzPts val="1600"/>
              <a:buFont typeface="Josefin Sans Light"/>
              <a:buNone/>
              <a:defRPr sz="1600">
                <a:solidFill>
                  <a:schemeClr val="lt1"/>
                </a:solidFill>
                <a:latin typeface="Josefin Sans Light"/>
                <a:ea typeface="Josefin Sans Light"/>
                <a:cs typeface="Josefin Sans Light"/>
              </a:defRPr>
            </a:lvl3pPr>
            <a:lvl4pPr marL="1828800" indent="-317500" algn="ctr">
              <a:buClr>
                <a:schemeClr val="lt1"/>
              </a:buClr>
              <a:buSzPts val="1600"/>
              <a:buFont typeface="Josefin Sans Light"/>
              <a:buNone/>
              <a:defRPr sz="1600">
                <a:solidFill>
                  <a:schemeClr val="lt1"/>
                </a:solidFill>
                <a:latin typeface="Josefin Sans Light"/>
                <a:ea typeface="Josefin Sans Light"/>
                <a:cs typeface="Josefin Sans Light"/>
              </a:defRPr>
            </a:lvl4pPr>
            <a:lvl5pPr marL="2286000" indent="-317500" algn="ctr">
              <a:buClr>
                <a:schemeClr val="lt1"/>
              </a:buClr>
              <a:buSzPts val="1600"/>
              <a:buFont typeface="Josefin Sans Light"/>
              <a:buNone/>
              <a:defRPr sz="1600">
                <a:solidFill>
                  <a:schemeClr val="lt1"/>
                </a:solidFill>
                <a:latin typeface="Josefin Sans Light"/>
                <a:ea typeface="Josefin Sans Light"/>
                <a:cs typeface="Josefin Sans Light"/>
              </a:defRPr>
            </a:lvl5pPr>
            <a:lvl6pPr marL="2743200" indent="-317500" algn="ctr">
              <a:buClr>
                <a:schemeClr val="lt1"/>
              </a:buClr>
              <a:buSzPts val="1600"/>
              <a:buFont typeface="Josefin Sans Light"/>
              <a:buNone/>
              <a:defRPr sz="1600">
                <a:solidFill>
                  <a:schemeClr val="lt1"/>
                </a:solidFill>
                <a:latin typeface="Josefin Sans Light"/>
                <a:ea typeface="Josefin Sans Light"/>
                <a:cs typeface="Josefin Sans Light"/>
              </a:defRPr>
            </a:lvl6pPr>
            <a:lvl7pPr marL="3200400" indent="-317500" algn="ctr">
              <a:buClr>
                <a:schemeClr val="lt1"/>
              </a:buClr>
              <a:buSzPts val="1600"/>
              <a:buFont typeface="Josefin Sans Light"/>
              <a:buNone/>
              <a:defRPr sz="1600">
                <a:solidFill>
                  <a:schemeClr val="lt1"/>
                </a:solidFill>
                <a:latin typeface="Josefin Sans Light"/>
                <a:ea typeface="Josefin Sans Light"/>
                <a:cs typeface="Josefin Sans Light"/>
              </a:defRPr>
            </a:lvl7pPr>
            <a:lvl8pPr marL="3657600" indent="-317500" algn="ctr">
              <a:buClr>
                <a:schemeClr val="lt1"/>
              </a:buClr>
              <a:buSzPts val="1600"/>
              <a:buFont typeface="Josefin Sans Light"/>
              <a:buNone/>
              <a:defRPr sz="1600">
                <a:solidFill>
                  <a:schemeClr val="lt1"/>
                </a:solidFill>
                <a:latin typeface="Josefin Sans Light"/>
                <a:ea typeface="Josefin Sans Light"/>
                <a:cs typeface="Josefin Sans Light"/>
              </a:defRPr>
            </a:lvl8pPr>
            <a:lvl9pPr marL="4114800" indent="-317500" algn="ctr">
              <a:buClr>
                <a:schemeClr val="lt1"/>
              </a:buClr>
              <a:buSzPts val="1600"/>
              <a:buFont typeface="Josefin Sans Light"/>
              <a:buNone/>
              <a:defRPr sz="1600">
                <a:solidFill>
                  <a:schemeClr val="lt1"/>
                </a:solidFill>
                <a:latin typeface="Josefin Sans Light"/>
                <a:ea typeface="Josefin Sans Light"/>
                <a:cs typeface="Josefin Sans Light"/>
              </a:defRPr>
            </a:lvl9pPr>
          </a:lstStyle>
          <a:p>
            <a:endParaRPr lang="es-ES" sz="1200" dirty="0">
              <a:latin typeface="Candara" panose="020E0502030303020204" pitchFamily="34" charset="0"/>
            </a:endParaRPr>
          </a:p>
          <a:p>
            <a:r>
              <a:rPr lang="es-ES" sz="1200" dirty="0">
                <a:latin typeface="Candara" panose="020E0502030303020204" pitchFamily="34" charset="0"/>
              </a:rPr>
              <a:t>En el marco de este proyecto de ciencia de datos, se llevarán a cabo una serie de pruebas y análisis para profundizar en el comportamiento de los pasajeros en relación con sus reservas. </a:t>
            </a:r>
          </a:p>
          <a:p>
            <a:endParaRPr lang="es-ES" sz="1200" dirty="0">
              <a:latin typeface="Candara" panose="020E0502030303020204" pitchFamily="34" charset="0"/>
            </a:endParaRPr>
          </a:p>
          <a:p>
            <a:endParaRPr lang="es-ES" sz="1200" dirty="0">
              <a:latin typeface="Candara" panose="020E0502030303020204" pitchFamily="34" charset="0"/>
            </a:endParaRPr>
          </a:p>
          <a:p>
            <a:pPr algn="l"/>
            <a:r>
              <a:rPr lang="es-ES" sz="1200" dirty="0">
                <a:latin typeface="Candara" panose="020E0502030303020204" pitchFamily="34" charset="0"/>
              </a:rPr>
              <a:t>A continuación, se detallan los puntos clave de interés que se abordarán mediante el análisis de datos:</a:t>
            </a:r>
          </a:p>
          <a:p>
            <a:pPr algn="l"/>
            <a:endParaRPr lang="es-ES" sz="1200" dirty="0">
              <a:latin typeface="Candara" panose="020E0502030303020204" pitchFamily="34" charset="0"/>
            </a:endParaRPr>
          </a:p>
          <a:p>
            <a:pPr algn="l"/>
            <a:r>
              <a:rPr lang="es-ES" sz="1200" dirty="0">
                <a:latin typeface="Candara" panose="020E0502030303020204" pitchFamily="34" charset="0"/>
              </a:rPr>
              <a:t>1. Identificar el país con el mayor volumen de reservas confirmadas y elaborar un ranking de los 10 principales países de origen de dichas reservas.</a:t>
            </a:r>
          </a:p>
          <a:p>
            <a:pPr algn="l"/>
            <a:endParaRPr lang="es-ES" sz="1200" dirty="0">
              <a:latin typeface="Candara" panose="020E0502030303020204" pitchFamily="34" charset="0"/>
            </a:endParaRPr>
          </a:p>
          <a:p>
            <a:pPr algn="l"/>
            <a:r>
              <a:rPr lang="es-ES" sz="1200" dirty="0">
                <a:latin typeface="Candara" panose="020E0502030303020204" pitchFamily="34" charset="0"/>
              </a:rPr>
              <a:t>2. Investigar la relación entre el promedio mensual de cancelaciones y el mes en que se realiza la reserva.</a:t>
            </a:r>
          </a:p>
          <a:p>
            <a:pPr algn="l"/>
            <a:endParaRPr lang="es-ES" sz="1200" dirty="0">
              <a:latin typeface="Candara" panose="020E0502030303020204" pitchFamily="34" charset="0"/>
            </a:endParaRPr>
          </a:p>
          <a:p>
            <a:pPr algn="l"/>
            <a:r>
              <a:rPr lang="es-ES" sz="1200" dirty="0">
                <a:latin typeface="Candara" panose="020E0502030303020204" pitchFamily="34" charset="0"/>
              </a:rPr>
              <a:t>3. Analizar la relación entre el tiempo de espera y la cantidad de reservas confirmadas.</a:t>
            </a:r>
          </a:p>
          <a:p>
            <a:pPr algn="l"/>
            <a:endParaRPr lang="es-ES" sz="1200" dirty="0">
              <a:latin typeface="Candara" panose="020E0502030303020204" pitchFamily="34" charset="0"/>
            </a:endParaRPr>
          </a:p>
          <a:p>
            <a:pPr algn="l"/>
            <a:r>
              <a:rPr lang="es-ES" sz="1200" dirty="0">
                <a:latin typeface="Candara" panose="020E0502030303020204" pitchFamily="34" charset="0"/>
              </a:rPr>
              <a:t>4. Determinar la distribución de la cantidad total de adultos según el mes en que se realiza la reserva.</a:t>
            </a:r>
          </a:p>
          <a:p>
            <a:pPr algn="l"/>
            <a:endParaRPr lang="es-ES" sz="1200" dirty="0">
              <a:latin typeface="Candara" panose="020E0502030303020204" pitchFamily="34" charset="0"/>
            </a:endParaRPr>
          </a:p>
          <a:p>
            <a:pPr algn="l"/>
            <a:r>
              <a:rPr lang="es-ES" sz="1200" dirty="0">
                <a:latin typeface="Candara" panose="020E0502030303020204" pitchFamily="34" charset="0"/>
              </a:rPr>
              <a:t>5. Explorar la relación entre las tarifas promedio y el mes y año de llegada al hotel.</a:t>
            </a:r>
          </a:p>
          <a:p>
            <a:pPr algn="l"/>
            <a:endParaRPr lang="es-ES" sz="1200" dirty="0">
              <a:latin typeface="Candara" panose="020E0502030303020204" pitchFamily="34" charset="0"/>
            </a:endParaRPr>
          </a:p>
          <a:p>
            <a:pPr algn="l"/>
            <a:r>
              <a:rPr lang="es-ES" sz="1200" dirty="0">
                <a:latin typeface="Candara" panose="020E0502030303020204" pitchFamily="34" charset="0"/>
              </a:rPr>
              <a:t>6. Identificar el tipo de servicio de comida contratado y las noches de estadía por tipo de hotel.</a:t>
            </a:r>
          </a:p>
          <a:p>
            <a:pPr algn="l"/>
            <a:endParaRPr lang="es-ES" sz="1200" dirty="0">
              <a:latin typeface="Candara" panose="020E0502030303020204" pitchFamily="34" charset="0"/>
            </a:endParaRPr>
          </a:p>
          <a:p>
            <a:pPr algn="l"/>
            <a:r>
              <a:rPr lang="es-ES" sz="1200" dirty="0">
                <a:latin typeface="Candara" panose="020E0502030303020204" pitchFamily="34" charset="0"/>
              </a:rPr>
              <a:t>7. Analizar la composición de las reservas según el tipo de hotel y el perfil de los pasajeros que las realizan.</a:t>
            </a:r>
            <a:endParaRPr lang="es-AR" sz="1200" dirty="0">
              <a:latin typeface="Candara" panose="020E0502030303020204" pitchFamily="34" charset="0"/>
            </a:endParaRPr>
          </a:p>
        </p:txBody>
      </p:sp>
    </p:spTree>
    <p:extLst>
      <p:ext uri="{BB962C8B-B14F-4D97-AF65-F5344CB8AC3E}">
        <p14:creationId xmlns:p14="http://schemas.microsoft.com/office/powerpoint/2010/main" val="3291165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3"/>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Los huespedes</a:t>
            </a:r>
            <a:endParaRPr dirty="0"/>
          </a:p>
        </p:txBody>
      </p:sp>
      <p:pic>
        <p:nvPicPr>
          <p:cNvPr id="2052" name="Picture 4">
            <a:extLst>
              <a:ext uri="{FF2B5EF4-FFF2-40B4-BE49-F238E27FC236}">
                <a16:creationId xmlns:a16="http://schemas.microsoft.com/office/drawing/2014/main" id="{0EF96674-3D13-630A-208B-C5CBE3460C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9500" y="1024767"/>
            <a:ext cx="2578634" cy="1726823"/>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upo 9">
            <a:extLst>
              <a:ext uri="{FF2B5EF4-FFF2-40B4-BE49-F238E27FC236}">
                <a16:creationId xmlns:a16="http://schemas.microsoft.com/office/drawing/2014/main" id="{4220ECAF-AD72-1626-9B7A-3D8C41791748}"/>
              </a:ext>
            </a:extLst>
          </p:cNvPr>
          <p:cNvGrpSpPr/>
          <p:nvPr/>
        </p:nvGrpSpPr>
        <p:grpSpPr>
          <a:xfrm>
            <a:off x="2606141" y="1032978"/>
            <a:ext cx="3253365" cy="1787647"/>
            <a:chOff x="2606141" y="1032978"/>
            <a:chExt cx="3253365" cy="1787647"/>
          </a:xfrm>
        </p:grpSpPr>
        <p:pic>
          <p:nvPicPr>
            <p:cNvPr id="2050" name="Picture 2">
              <a:extLst>
                <a:ext uri="{FF2B5EF4-FFF2-40B4-BE49-F238E27FC236}">
                  <a16:creationId xmlns:a16="http://schemas.microsoft.com/office/drawing/2014/main" id="{ED64805A-4104-EADF-ADA6-026752303E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06141" y="1032978"/>
              <a:ext cx="3253365" cy="1787647"/>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4688;p64">
              <a:extLst>
                <a:ext uri="{FF2B5EF4-FFF2-40B4-BE49-F238E27FC236}">
                  <a16:creationId xmlns:a16="http://schemas.microsoft.com/office/drawing/2014/main" id="{09944E43-C5F1-A451-5937-AB3C652BA6DF}"/>
                </a:ext>
              </a:extLst>
            </p:cNvPr>
            <p:cNvSpPr/>
            <p:nvPr/>
          </p:nvSpPr>
          <p:spPr>
            <a:xfrm>
              <a:off x="4889500" y="1479025"/>
              <a:ext cx="627638" cy="818305"/>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chemeClr val="bg1">
                <a:lumMod val="75000"/>
              </a:schemeClr>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endParaRPr/>
            </a:p>
          </p:txBody>
        </p:sp>
      </p:grpSp>
      <p:pic>
        <p:nvPicPr>
          <p:cNvPr id="3" name="Google Shape;176;p23">
            <a:extLst>
              <a:ext uri="{FF2B5EF4-FFF2-40B4-BE49-F238E27FC236}">
                <a16:creationId xmlns:a16="http://schemas.microsoft.com/office/drawing/2014/main" id="{B029926B-209F-23CB-0239-02974A4AD509}"/>
              </a:ext>
            </a:extLst>
          </p:cNvPr>
          <p:cNvPicPr preferRelativeResize="0"/>
          <p:nvPr/>
        </p:nvPicPr>
        <p:blipFill>
          <a:blip r:embed="rId5">
            <a:alphaModFix/>
          </a:blip>
          <a:stretch>
            <a:fillRect/>
          </a:stretch>
        </p:blipFill>
        <p:spPr>
          <a:xfrm>
            <a:off x="405866" y="3101181"/>
            <a:ext cx="3253365" cy="1787647"/>
          </a:xfrm>
          <a:prstGeom prst="rect">
            <a:avLst/>
          </a:prstGeom>
          <a:noFill/>
          <a:ln>
            <a:noFill/>
          </a:ln>
        </p:spPr>
      </p:pic>
      <p:grpSp>
        <p:nvGrpSpPr>
          <p:cNvPr id="6" name="Grupo 5">
            <a:extLst>
              <a:ext uri="{FF2B5EF4-FFF2-40B4-BE49-F238E27FC236}">
                <a16:creationId xmlns:a16="http://schemas.microsoft.com/office/drawing/2014/main" id="{1C862E52-2C8F-326F-CC95-EB6099FD6217}"/>
              </a:ext>
            </a:extLst>
          </p:cNvPr>
          <p:cNvGrpSpPr/>
          <p:nvPr/>
        </p:nvGrpSpPr>
        <p:grpSpPr>
          <a:xfrm>
            <a:off x="6159500" y="3104985"/>
            <a:ext cx="2578634" cy="1787647"/>
            <a:chOff x="311700" y="1141550"/>
            <a:chExt cx="5648398" cy="3820975"/>
          </a:xfrm>
        </p:grpSpPr>
        <p:pic>
          <p:nvPicPr>
            <p:cNvPr id="7" name="Google Shape;158;p21">
              <a:extLst>
                <a:ext uri="{FF2B5EF4-FFF2-40B4-BE49-F238E27FC236}">
                  <a16:creationId xmlns:a16="http://schemas.microsoft.com/office/drawing/2014/main" id="{7E66E594-C87A-0850-4451-9C366AC59EEC}"/>
                </a:ext>
              </a:extLst>
            </p:cNvPr>
            <p:cNvPicPr preferRelativeResize="0"/>
            <p:nvPr/>
          </p:nvPicPr>
          <p:blipFill>
            <a:blip r:embed="rId6">
              <a:alphaModFix/>
            </a:blip>
            <a:stretch>
              <a:fillRect/>
            </a:stretch>
          </p:blipFill>
          <p:spPr>
            <a:xfrm>
              <a:off x="311700" y="1141550"/>
              <a:ext cx="5648398" cy="3820975"/>
            </a:xfrm>
            <a:prstGeom prst="rect">
              <a:avLst/>
            </a:prstGeom>
            <a:noFill/>
            <a:ln>
              <a:noFill/>
            </a:ln>
          </p:spPr>
        </p:pic>
        <p:sp>
          <p:nvSpPr>
            <p:cNvPr id="8" name="Google Shape;159;p21">
              <a:extLst>
                <a:ext uri="{FF2B5EF4-FFF2-40B4-BE49-F238E27FC236}">
                  <a16:creationId xmlns:a16="http://schemas.microsoft.com/office/drawing/2014/main" id="{9A3CCEDC-C99F-9F52-D80B-3C3DF03FC285}"/>
                </a:ext>
              </a:extLst>
            </p:cNvPr>
            <p:cNvSpPr/>
            <p:nvPr/>
          </p:nvSpPr>
          <p:spPr>
            <a:xfrm>
              <a:off x="600075" y="2867025"/>
              <a:ext cx="4781700" cy="5727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grpSp>
      <p:sp>
        <p:nvSpPr>
          <p:cNvPr id="9" name="Google Shape;491;p37">
            <a:extLst>
              <a:ext uri="{FF2B5EF4-FFF2-40B4-BE49-F238E27FC236}">
                <a16:creationId xmlns:a16="http://schemas.microsoft.com/office/drawing/2014/main" id="{3B883AF0-F28C-7021-1F9C-AA2D9CFAEE86}"/>
              </a:ext>
            </a:extLst>
          </p:cNvPr>
          <p:cNvSpPr txBox="1">
            <a:spLocks/>
          </p:cNvSpPr>
          <p:nvPr/>
        </p:nvSpPr>
        <p:spPr>
          <a:xfrm>
            <a:off x="480948" y="1042683"/>
            <a:ext cx="2050314" cy="17876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1pPr>
            <a:lvl2pPr marL="914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2pPr>
            <a:lvl3pPr marL="1371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3pPr>
            <a:lvl4pPr marL="1828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4pPr>
            <a:lvl5pPr marL="22860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5pPr>
            <a:lvl6pPr marL="27432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6pPr>
            <a:lvl7pPr marL="3200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7pPr>
            <a:lvl8pPr marL="3657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8pPr>
            <a:lvl9pPr marL="4114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9pPr>
          </a:lstStyle>
          <a:p>
            <a:r>
              <a:rPr lang="es-ES" dirty="0">
                <a:sym typeface="DM Sans Medium"/>
              </a:rPr>
              <a:t>Dentro del Top 10 los países, Europa occidental domina los 7 primeros puestos. Sorprende que EEUU no sea uno de los líderes.</a:t>
            </a:r>
            <a:endParaRPr lang="es-ES" dirty="0"/>
          </a:p>
        </p:txBody>
      </p:sp>
      <p:sp>
        <p:nvSpPr>
          <p:cNvPr id="11" name="Google Shape;491;p37">
            <a:extLst>
              <a:ext uri="{FF2B5EF4-FFF2-40B4-BE49-F238E27FC236}">
                <a16:creationId xmlns:a16="http://schemas.microsoft.com/office/drawing/2014/main" id="{AE124CA0-B833-392D-90CC-5D80EC4E4EBD}"/>
              </a:ext>
            </a:extLst>
          </p:cNvPr>
          <p:cNvSpPr txBox="1">
            <a:spLocks/>
          </p:cNvSpPr>
          <p:nvPr/>
        </p:nvSpPr>
        <p:spPr>
          <a:xfrm>
            <a:off x="3884208" y="3097212"/>
            <a:ext cx="2050314" cy="17876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lgn="ctr">
              <a:buClr>
                <a:schemeClr val="lt1"/>
              </a:buClr>
              <a:buSzPts val="1400"/>
              <a:buFont typeface="Josefin Sans Light"/>
              <a:buNone/>
              <a:defRPr>
                <a:solidFill>
                  <a:schemeClr val="lt1"/>
                </a:solidFill>
                <a:latin typeface="Josefin Sans Light"/>
                <a:ea typeface="Josefin Sans Light"/>
                <a:cs typeface="Josefin Sans Light"/>
              </a:defRPr>
            </a:lvl1pPr>
            <a:lvl2pPr marL="914400" indent="-317500" algn="ctr">
              <a:buClr>
                <a:schemeClr val="lt1"/>
              </a:buClr>
              <a:buSzPts val="1400"/>
              <a:buFont typeface="Josefin Sans Light"/>
              <a:buNone/>
              <a:defRPr>
                <a:solidFill>
                  <a:schemeClr val="lt1"/>
                </a:solidFill>
                <a:latin typeface="Josefin Sans Light"/>
                <a:ea typeface="Josefin Sans Light"/>
                <a:cs typeface="Josefin Sans Light"/>
              </a:defRPr>
            </a:lvl2pPr>
            <a:lvl3pPr marL="1371600" indent="-317500" algn="ctr">
              <a:buClr>
                <a:schemeClr val="lt1"/>
              </a:buClr>
              <a:buSzPts val="1400"/>
              <a:buFont typeface="Josefin Sans Light"/>
              <a:buNone/>
              <a:defRPr>
                <a:solidFill>
                  <a:schemeClr val="lt1"/>
                </a:solidFill>
                <a:latin typeface="Josefin Sans Light"/>
                <a:ea typeface="Josefin Sans Light"/>
                <a:cs typeface="Josefin Sans Light"/>
              </a:defRPr>
            </a:lvl3pPr>
            <a:lvl4pPr marL="1828800" indent="-317500" algn="ctr">
              <a:buClr>
                <a:schemeClr val="lt1"/>
              </a:buClr>
              <a:buSzPts val="1400"/>
              <a:buFont typeface="Josefin Sans Light"/>
              <a:buNone/>
              <a:defRPr>
                <a:solidFill>
                  <a:schemeClr val="lt1"/>
                </a:solidFill>
                <a:latin typeface="Josefin Sans Light"/>
                <a:ea typeface="Josefin Sans Light"/>
                <a:cs typeface="Josefin Sans Light"/>
              </a:defRPr>
            </a:lvl4pPr>
            <a:lvl5pPr marL="2286000" indent="-317500" algn="ctr">
              <a:buClr>
                <a:schemeClr val="lt1"/>
              </a:buClr>
              <a:buSzPts val="1400"/>
              <a:buFont typeface="Josefin Sans Light"/>
              <a:buNone/>
              <a:defRPr>
                <a:solidFill>
                  <a:schemeClr val="lt1"/>
                </a:solidFill>
                <a:latin typeface="Josefin Sans Light"/>
                <a:ea typeface="Josefin Sans Light"/>
                <a:cs typeface="Josefin Sans Light"/>
              </a:defRPr>
            </a:lvl5pPr>
            <a:lvl6pPr marL="2743200" indent="-317500" algn="ctr">
              <a:buClr>
                <a:schemeClr val="lt1"/>
              </a:buClr>
              <a:buSzPts val="1400"/>
              <a:buFont typeface="Josefin Sans Light"/>
              <a:buNone/>
              <a:defRPr>
                <a:solidFill>
                  <a:schemeClr val="lt1"/>
                </a:solidFill>
                <a:latin typeface="Josefin Sans Light"/>
                <a:ea typeface="Josefin Sans Light"/>
                <a:cs typeface="Josefin Sans Light"/>
              </a:defRPr>
            </a:lvl6pPr>
            <a:lvl7pPr marL="3200400" indent="-317500" algn="ctr">
              <a:buClr>
                <a:schemeClr val="lt1"/>
              </a:buClr>
              <a:buSzPts val="1400"/>
              <a:buFont typeface="Josefin Sans Light"/>
              <a:buNone/>
              <a:defRPr>
                <a:solidFill>
                  <a:schemeClr val="lt1"/>
                </a:solidFill>
                <a:latin typeface="Josefin Sans Light"/>
                <a:ea typeface="Josefin Sans Light"/>
                <a:cs typeface="Josefin Sans Light"/>
              </a:defRPr>
            </a:lvl7pPr>
            <a:lvl8pPr marL="3657600" indent="-317500" algn="ctr">
              <a:buClr>
                <a:schemeClr val="lt1"/>
              </a:buClr>
              <a:buSzPts val="1400"/>
              <a:buFont typeface="Josefin Sans Light"/>
              <a:buNone/>
              <a:defRPr>
                <a:solidFill>
                  <a:schemeClr val="lt1"/>
                </a:solidFill>
                <a:latin typeface="Josefin Sans Light"/>
                <a:ea typeface="Josefin Sans Light"/>
                <a:cs typeface="Josefin Sans Light"/>
              </a:defRPr>
            </a:lvl8pPr>
            <a:lvl9pPr marL="4114800" indent="-317500" algn="ctr">
              <a:buClr>
                <a:schemeClr val="lt1"/>
              </a:buClr>
              <a:buSzPts val="1400"/>
              <a:buFont typeface="Josefin Sans Light"/>
              <a:buNone/>
              <a:defRPr>
                <a:solidFill>
                  <a:schemeClr val="lt1"/>
                </a:solidFill>
                <a:latin typeface="Josefin Sans Light"/>
                <a:ea typeface="Josefin Sans Light"/>
                <a:cs typeface="Josefin Sans Light"/>
              </a:defRPr>
            </a:lvl9pPr>
          </a:lstStyle>
          <a:p>
            <a:r>
              <a:rPr lang="es-419" dirty="0">
                <a:sym typeface="DM Sans"/>
              </a:rPr>
              <a:t>Se establece un claro incremento en los valores promedio año a año. Al comienzo del verano europeo, los valores evidentemente se incrementan para luego volver a bajar con el fin de este</a:t>
            </a:r>
            <a:endParaRPr lang="es-ES" dirty="0"/>
          </a:p>
        </p:txBody>
      </p:sp>
    </p:spTree>
    <p:extLst>
      <p:ext uri="{BB962C8B-B14F-4D97-AF65-F5344CB8AC3E}">
        <p14:creationId xmlns:p14="http://schemas.microsoft.com/office/powerpoint/2010/main" val="1530779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19">
          <a:extLst>
            <a:ext uri="{FF2B5EF4-FFF2-40B4-BE49-F238E27FC236}">
              <a16:creationId xmlns:a16="http://schemas.microsoft.com/office/drawing/2014/main" id="{1C66A205-7B48-CA4A-47C3-B187082B2C21}"/>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D3D4708E-33A5-ADFF-05E5-CCAC2F698A09}"/>
              </a:ext>
            </a:extLst>
          </p:cNvPr>
          <p:cNvSpPr/>
          <p:nvPr/>
        </p:nvSpPr>
        <p:spPr>
          <a:xfrm>
            <a:off x="0" y="0"/>
            <a:ext cx="9160325" cy="5143500"/>
          </a:xfrm>
          <a:prstGeom prst="rect">
            <a:avLst/>
          </a:prstGeom>
          <a:solidFill>
            <a:schemeClr val="dk1">
              <a:alpha val="13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a:extLst>
              <a:ext uri="{FF2B5EF4-FFF2-40B4-BE49-F238E27FC236}">
                <a16:creationId xmlns:a16="http://schemas.microsoft.com/office/drawing/2014/main" id="{429DF48A-6CC6-7CA3-DF86-914EB3D5FC07}"/>
              </a:ext>
            </a:extLst>
          </p:cNvPr>
          <p:cNvSpPr txBox="1">
            <a:spLocks noGrp="1"/>
          </p:cNvSpPr>
          <p:nvPr>
            <p:ph type="title"/>
          </p:nvPr>
        </p:nvSpPr>
        <p:spPr>
          <a:xfrm>
            <a:off x="3636000" y="1747450"/>
            <a:ext cx="4802399" cy="824300"/>
          </a:xfrm>
          <a:prstGeom prst="rect">
            <a:avLst/>
          </a:prstGeom>
          <a:effectLst>
            <a:outerShdw dir="5400000" algn="ctr" rotWithShape="0">
              <a:schemeClr val="tx1"/>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effectLst>
                  <a:outerShdw blurRad="38100" dist="38100" dir="2700000" algn="tl">
                    <a:srgbClr val="000000">
                      <a:alpha val="43137"/>
                    </a:srgbClr>
                  </a:outerShdw>
                </a:effectLst>
              </a:rPr>
              <a:t>Insights</a:t>
            </a:r>
            <a:endParaRPr sz="4400" dirty="0">
              <a:effectLst>
                <a:outerShdw blurRad="38100" dist="38100" dir="2700000" algn="tl">
                  <a:srgbClr val="000000">
                    <a:alpha val="43137"/>
                  </a:srgbClr>
                </a:outerShdw>
              </a:effectLst>
            </a:endParaRPr>
          </a:p>
        </p:txBody>
      </p:sp>
      <p:sp>
        <p:nvSpPr>
          <p:cNvPr id="321" name="Google Shape;321;p32">
            <a:extLst>
              <a:ext uri="{FF2B5EF4-FFF2-40B4-BE49-F238E27FC236}">
                <a16:creationId xmlns:a16="http://schemas.microsoft.com/office/drawing/2014/main" id="{17A6B6DF-8FA2-1010-0446-B64B7731440D}"/>
              </a:ext>
            </a:extLst>
          </p:cNvPr>
          <p:cNvSpPr txBox="1">
            <a:spLocks noGrp="1"/>
          </p:cNvSpPr>
          <p:nvPr>
            <p:ph type="subTitle" idx="1"/>
          </p:nvPr>
        </p:nvSpPr>
        <p:spPr>
          <a:xfrm>
            <a:off x="2286000" y="4428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Enfoque | Alcance | Audiencia | Límites</a:t>
            </a:r>
            <a:endParaRPr dirty="0">
              <a:effectLst>
                <a:outerShdw blurRad="38100" dist="38100" dir="2700000" algn="tl">
                  <a:srgbClr val="000000">
                    <a:alpha val="43137"/>
                  </a:srgbClr>
                </a:outerShdw>
              </a:effectLst>
            </a:endParaRPr>
          </a:p>
        </p:txBody>
      </p:sp>
      <p:sp>
        <p:nvSpPr>
          <p:cNvPr id="322" name="Google Shape;322;p32">
            <a:extLst>
              <a:ext uri="{FF2B5EF4-FFF2-40B4-BE49-F238E27FC236}">
                <a16:creationId xmlns:a16="http://schemas.microsoft.com/office/drawing/2014/main" id="{CA14B54E-F284-0BB6-7B65-77CFB1B0383A}"/>
              </a:ext>
            </a:extLst>
          </p:cNvPr>
          <p:cNvSpPr txBox="1">
            <a:spLocks noGrp="1"/>
          </p:cNvSpPr>
          <p:nvPr>
            <p:ph type="title" idx="2"/>
          </p:nvPr>
        </p:nvSpPr>
        <p:spPr>
          <a:xfrm>
            <a:off x="1152000" y="944610"/>
            <a:ext cx="2484000" cy="2031900"/>
          </a:xfrm>
          <a:prstGeom prst="rect">
            <a:avLst/>
          </a:prstGeom>
          <a:noFill/>
          <a:ln>
            <a:noFill/>
          </a:ln>
          <a:effectLst>
            <a:outerShdw dir="5400000" algn="ctr" rotWithShape="0">
              <a:schemeClr val="tx1"/>
            </a:outerShdw>
          </a:effectLst>
        </p:spPr>
        <p:txBody>
          <a:bodyPr spcFirstLastPara="1" wrap="square" lIns="91425" tIns="91425" rIns="91425" bIns="91425" anchor="ctr" anchorCtr="0">
            <a:noAutofit/>
          </a:bodyPr>
          <a:lstStyle/>
          <a:p>
            <a:pPr algn="l">
              <a:buSzPts val="3600"/>
            </a:pPr>
            <a:r>
              <a:rPr lang="en" dirty="0">
                <a:effectLst>
                  <a:outerShdw blurRad="38100" dist="38100" dir="2700000" algn="tl">
                    <a:srgbClr val="000000">
                      <a:alpha val="43137"/>
                    </a:srgbClr>
                  </a:outerShdw>
                </a:effectLst>
              </a:rPr>
              <a:t>05</a:t>
            </a:r>
            <a:endParaRPr dirty="0">
              <a:effectLst>
                <a:outerShdw blurRad="38100" dist="38100" dir="2700000" algn="tl">
                  <a:srgbClr val="000000">
                    <a:alpha val="43137"/>
                  </a:srgbClr>
                </a:outerShdw>
              </a:effectLst>
            </a:endParaRPr>
          </a:p>
        </p:txBody>
      </p:sp>
      <p:cxnSp>
        <p:nvCxnSpPr>
          <p:cNvPr id="324" name="Google Shape;324;p32">
            <a:extLst>
              <a:ext uri="{FF2B5EF4-FFF2-40B4-BE49-F238E27FC236}">
                <a16:creationId xmlns:a16="http://schemas.microsoft.com/office/drawing/2014/main" id="{EBC2B374-2995-F43F-D723-7FA3F286D682}"/>
              </a:ext>
            </a:extLst>
          </p:cNvPr>
          <p:cNvCxnSpPr/>
          <p:nvPr/>
        </p:nvCxnSpPr>
        <p:spPr>
          <a:xfrm>
            <a:off x="3514050" y="242550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7299510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37"/>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Philosophy</a:t>
            </a:r>
            <a:endParaRPr/>
          </a:p>
        </p:txBody>
      </p:sp>
      <p:sp>
        <p:nvSpPr>
          <p:cNvPr id="490" name="Google Shape;490;p37"/>
          <p:cNvSpPr txBox="1">
            <a:spLocks noGrp="1"/>
          </p:cNvSpPr>
          <p:nvPr>
            <p:ph type="title"/>
          </p:nvPr>
        </p:nvSpPr>
        <p:spPr>
          <a:xfrm>
            <a:off x="606036" y="2981792"/>
            <a:ext cx="2050314" cy="40220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Habitación</a:t>
            </a:r>
            <a:endParaRPr dirty="0"/>
          </a:p>
        </p:txBody>
      </p:sp>
      <p:sp>
        <p:nvSpPr>
          <p:cNvPr id="491" name="Google Shape;491;p37"/>
          <p:cNvSpPr txBox="1">
            <a:spLocks noGrp="1"/>
          </p:cNvSpPr>
          <p:nvPr>
            <p:ph type="subTitle" idx="1"/>
          </p:nvPr>
        </p:nvSpPr>
        <p:spPr>
          <a:xfrm>
            <a:off x="606036" y="3548174"/>
            <a:ext cx="2050314" cy="6434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Los clientes solicitan reservar una suite presidencial en un ~65% de los casos, pero la obtienen en el ~53% de las reservas.</a:t>
            </a:r>
            <a:endParaRPr dirty="0"/>
          </a:p>
        </p:txBody>
      </p:sp>
      <p:sp>
        <p:nvSpPr>
          <p:cNvPr id="492" name="Google Shape;492;p37"/>
          <p:cNvSpPr txBox="1">
            <a:spLocks noGrp="1"/>
          </p:cNvSpPr>
          <p:nvPr>
            <p:ph type="title" idx="2"/>
          </p:nvPr>
        </p:nvSpPr>
        <p:spPr>
          <a:xfrm>
            <a:off x="3289836" y="2981792"/>
            <a:ext cx="2050314" cy="40220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Servicio</a:t>
            </a:r>
            <a:endParaRPr dirty="0"/>
          </a:p>
        </p:txBody>
      </p:sp>
      <p:sp>
        <p:nvSpPr>
          <p:cNvPr id="493" name="Google Shape;493;p37"/>
          <p:cNvSpPr txBox="1">
            <a:spLocks noGrp="1"/>
          </p:cNvSpPr>
          <p:nvPr>
            <p:ph type="subTitle" idx="3"/>
          </p:nvPr>
        </p:nvSpPr>
        <p:spPr>
          <a:xfrm>
            <a:off x="3289836" y="3548174"/>
            <a:ext cx="2050314" cy="6434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El 77% de las reservas se efectúan con “cama y desayuno”</a:t>
            </a:r>
            <a:endParaRPr dirty="0"/>
          </a:p>
        </p:txBody>
      </p:sp>
      <p:sp>
        <p:nvSpPr>
          <p:cNvPr id="494" name="Google Shape;494;p37"/>
          <p:cNvSpPr txBox="1">
            <a:spLocks noGrp="1"/>
          </p:cNvSpPr>
          <p:nvPr>
            <p:ph type="title" idx="4"/>
          </p:nvPr>
        </p:nvSpPr>
        <p:spPr>
          <a:xfrm>
            <a:off x="5973636" y="2981792"/>
            <a:ext cx="2050314" cy="40220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Gasto</a:t>
            </a:r>
            <a:endParaRPr dirty="0"/>
          </a:p>
        </p:txBody>
      </p:sp>
      <p:sp>
        <p:nvSpPr>
          <p:cNvPr id="495" name="Google Shape;495;p37"/>
          <p:cNvSpPr txBox="1">
            <a:spLocks noGrp="1"/>
          </p:cNvSpPr>
          <p:nvPr>
            <p:ph type="subTitle" idx="5"/>
          </p:nvPr>
        </p:nvSpPr>
        <p:spPr>
          <a:xfrm>
            <a:off x="5973636" y="3548174"/>
            <a:ext cx="2050314" cy="6434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499" name="Google Shape;499;p37"/>
          <p:cNvSpPr/>
          <p:nvPr/>
        </p:nvSpPr>
        <p:spPr>
          <a:xfrm>
            <a:off x="1247775" y="2266672"/>
            <a:ext cx="560226" cy="548700"/>
          </a:xfrm>
          <a:custGeom>
            <a:avLst/>
            <a:gdLst/>
            <a:ahLst/>
            <a:cxnLst/>
            <a:rect l="l" t="t" r="r" b="b"/>
            <a:pathLst>
              <a:path w="14901" h="14517" extrusionOk="0">
                <a:moveTo>
                  <a:pt x="1510" y="439"/>
                </a:moveTo>
                <a:cubicBezTo>
                  <a:pt x="1789" y="439"/>
                  <a:pt x="2015" y="665"/>
                  <a:pt x="2015" y="945"/>
                </a:cubicBezTo>
                <a:cubicBezTo>
                  <a:pt x="2015" y="1226"/>
                  <a:pt x="1789" y="1452"/>
                  <a:pt x="1510" y="1452"/>
                </a:cubicBezTo>
                <a:cubicBezTo>
                  <a:pt x="1231" y="1452"/>
                  <a:pt x="1003" y="1226"/>
                  <a:pt x="1003" y="945"/>
                </a:cubicBezTo>
                <a:cubicBezTo>
                  <a:pt x="1003" y="665"/>
                  <a:pt x="1231" y="439"/>
                  <a:pt x="1510" y="439"/>
                </a:cubicBezTo>
                <a:close/>
                <a:moveTo>
                  <a:pt x="13396" y="439"/>
                </a:moveTo>
                <a:cubicBezTo>
                  <a:pt x="13675" y="439"/>
                  <a:pt x="13901" y="665"/>
                  <a:pt x="13901" y="945"/>
                </a:cubicBezTo>
                <a:cubicBezTo>
                  <a:pt x="13901" y="1226"/>
                  <a:pt x="13675" y="1452"/>
                  <a:pt x="13396" y="1452"/>
                </a:cubicBezTo>
                <a:cubicBezTo>
                  <a:pt x="13118" y="1452"/>
                  <a:pt x="12888" y="1226"/>
                  <a:pt x="12888" y="945"/>
                </a:cubicBezTo>
                <a:cubicBezTo>
                  <a:pt x="12888" y="665"/>
                  <a:pt x="13116" y="439"/>
                  <a:pt x="13396" y="439"/>
                </a:cubicBezTo>
                <a:close/>
                <a:moveTo>
                  <a:pt x="7452" y="608"/>
                </a:moveTo>
                <a:cubicBezTo>
                  <a:pt x="7697" y="608"/>
                  <a:pt x="7927" y="704"/>
                  <a:pt x="8100" y="877"/>
                </a:cubicBezTo>
                <a:cubicBezTo>
                  <a:pt x="8752" y="1529"/>
                  <a:pt x="9620" y="1887"/>
                  <a:pt x="10541" y="1887"/>
                </a:cubicBezTo>
                <a:lnTo>
                  <a:pt x="12716" y="1887"/>
                </a:lnTo>
                <a:lnTo>
                  <a:pt x="12716" y="3983"/>
                </a:lnTo>
                <a:cubicBezTo>
                  <a:pt x="12543" y="3855"/>
                  <a:pt x="12323" y="3780"/>
                  <a:pt x="12093" y="3780"/>
                </a:cubicBezTo>
                <a:lnTo>
                  <a:pt x="8878" y="3780"/>
                </a:lnTo>
                <a:cubicBezTo>
                  <a:pt x="8294" y="3780"/>
                  <a:pt x="7819" y="4256"/>
                  <a:pt x="7819" y="4842"/>
                </a:cubicBezTo>
                <a:lnTo>
                  <a:pt x="7819" y="5880"/>
                </a:lnTo>
                <a:lnTo>
                  <a:pt x="7085" y="5880"/>
                </a:lnTo>
                <a:lnTo>
                  <a:pt x="7085" y="4842"/>
                </a:lnTo>
                <a:cubicBezTo>
                  <a:pt x="7085" y="4258"/>
                  <a:pt x="6610" y="3780"/>
                  <a:pt x="6023" y="3780"/>
                </a:cubicBezTo>
                <a:lnTo>
                  <a:pt x="2811" y="3780"/>
                </a:lnTo>
                <a:cubicBezTo>
                  <a:pt x="2587" y="3780"/>
                  <a:pt x="2367" y="3853"/>
                  <a:pt x="2186" y="3983"/>
                </a:cubicBezTo>
                <a:lnTo>
                  <a:pt x="2186" y="1887"/>
                </a:lnTo>
                <a:lnTo>
                  <a:pt x="4361" y="1887"/>
                </a:lnTo>
                <a:cubicBezTo>
                  <a:pt x="5286" y="1887"/>
                  <a:pt x="6151" y="1529"/>
                  <a:pt x="6806" y="877"/>
                </a:cubicBezTo>
                <a:cubicBezTo>
                  <a:pt x="6979" y="704"/>
                  <a:pt x="7207" y="608"/>
                  <a:pt x="7452" y="608"/>
                </a:cubicBezTo>
                <a:close/>
                <a:moveTo>
                  <a:pt x="1753" y="1855"/>
                </a:moveTo>
                <a:lnTo>
                  <a:pt x="1753" y="5895"/>
                </a:lnTo>
                <a:cubicBezTo>
                  <a:pt x="1578" y="5918"/>
                  <a:pt x="1414" y="5974"/>
                  <a:pt x="1267" y="6055"/>
                </a:cubicBezTo>
                <a:lnTo>
                  <a:pt x="1267" y="1855"/>
                </a:lnTo>
                <a:cubicBezTo>
                  <a:pt x="1344" y="1876"/>
                  <a:pt x="1425" y="1887"/>
                  <a:pt x="1510" y="1887"/>
                </a:cubicBezTo>
                <a:cubicBezTo>
                  <a:pt x="1593" y="1887"/>
                  <a:pt x="1674" y="1876"/>
                  <a:pt x="1753" y="1855"/>
                </a:cubicBezTo>
                <a:close/>
                <a:moveTo>
                  <a:pt x="6028" y="4217"/>
                </a:moveTo>
                <a:cubicBezTo>
                  <a:pt x="6371" y="4217"/>
                  <a:pt x="6650" y="4496"/>
                  <a:pt x="6650" y="4842"/>
                </a:cubicBezTo>
                <a:lnTo>
                  <a:pt x="6650" y="6098"/>
                </a:lnTo>
                <a:cubicBezTo>
                  <a:pt x="6650" y="6524"/>
                  <a:pt x="6350" y="6769"/>
                  <a:pt x="6028" y="6769"/>
                </a:cubicBezTo>
                <a:lnTo>
                  <a:pt x="2813" y="6769"/>
                </a:lnTo>
                <a:cubicBezTo>
                  <a:pt x="2470" y="6769"/>
                  <a:pt x="2190" y="6488"/>
                  <a:pt x="2190" y="6144"/>
                </a:cubicBezTo>
                <a:lnTo>
                  <a:pt x="2190" y="4842"/>
                </a:lnTo>
                <a:cubicBezTo>
                  <a:pt x="2190" y="4496"/>
                  <a:pt x="2470" y="4217"/>
                  <a:pt x="2813" y="4217"/>
                </a:cubicBezTo>
                <a:close/>
                <a:moveTo>
                  <a:pt x="12093" y="4217"/>
                </a:moveTo>
                <a:cubicBezTo>
                  <a:pt x="12436" y="4217"/>
                  <a:pt x="12716" y="4499"/>
                  <a:pt x="12716" y="4842"/>
                </a:cubicBezTo>
                <a:lnTo>
                  <a:pt x="12716" y="6098"/>
                </a:lnTo>
                <a:cubicBezTo>
                  <a:pt x="12716" y="6524"/>
                  <a:pt x="12415" y="6769"/>
                  <a:pt x="12093" y="6769"/>
                </a:cubicBezTo>
                <a:lnTo>
                  <a:pt x="8878" y="6769"/>
                </a:lnTo>
                <a:cubicBezTo>
                  <a:pt x="8569" y="6769"/>
                  <a:pt x="8256" y="6537"/>
                  <a:pt x="8256" y="6098"/>
                </a:cubicBezTo>
                <a:lnTo>
                  <a:pt x="8256" y="4842"/>
                </a:lnTo>
                <a:cubicBezTo>
                  <a:pt x="8256" y="4499"/>
                  <a:pt x="8535" y="4217"/>
                  <a:pt x="8878" y="4217"/>
                </a:cubicBezTo>
                <a:close/>
                <a:moveTo>
                  <a:pt x="7833" y="6317"/>
                </a:moveTo>
                <a:cubicBezTo>
                  <a:pt x="7917" y="6818"/>
                  <a:pt x="8351" y="7206"/>
                  <a:pt x="8880" y="7206"/>
                </a:cubicBezTo>
                <a:lnTo>
                  <a:pt x="12095" y="7206"/>
                </a:lnTo>
                <a:cubicBezTo>
                  <a:pt x="12611" y="7206"/>
                  <a:pt x="13046" y="6833"/>
                  <a:pt x="13138" y="6334"/>
                </a:cubicBezTo>
                <a:cubicBezTo>
                  <a:pt x="13351" y="6375"/>
                  <a:pt x="13547" y="6483"/>
                  <a:pt x="13698" y="6643"/>
                </a:cubicBezTo>
                <a:lnTo>
                  <a:pt x="13713" y="6656"/>
                </a:lnTo>
                <a:cubicBezTo>
                  <a:pt x="13875" y="6837"/>
                  <a:pt x="13976" y="7080"/>
                  <a:pt x="13976" y="7340"/>
                </a:cubicBezTo>
                <a:lnTo>
                  <a:pt x="13976" y="7784"/>
                </a:lnTo>
                <a:lnTo>
                  <a:pt x="932" y="7784"/>
                </a:lnTo>
                <a:lnTo>
                  <a:pt x="932" y="7345"/>
                </a:lnTo>
                <a:cubicBezTo>
                  <a:pt x="932" y="7080"/>
                  <a:pt x="1033" y="6839"/>
                  <a:pt x="1195" y="6656"/>
                </a:cubicBezTo>
                <a:cubicBezTo>
                  <a:pt x="1201" y="6654"/>
                  <a:pt x="1203" y="6648"/>
                  <a:pt x="1210" y="6643"/>
                </a:cubicBezTo>
                <a:cubicBezTo>
                  <a:pt x="1361" y="6481"/>
                  <a:pt x="1557" y="6375"/>
                  <a:pt x="1770" y="6334"/>
                </a:cubicBezTo>
                <a:cubicBezTo>
                  <a:pt x="1862" y="6833"/>
                  <a:pt x="2299" y="7206"/>
                  <a:pt x="2813" y="7206"/>
                </a:cubicBezTo>
                <a:lnTo>
                  <a:pt x="6028" y="7206"/>
                </a:lnTo>
                <a:cubicBezTo>
                  <a:pt x="6556" y="7206"/>
                  <a:pt x="6991" y="6816"/>
                  <a:pt x="7074" y="6317"/>
                </a:cubicBezTo>
                <a:close/>
                <a:moveTo>
                  <a:pt x="13973" y="8221"/>
                </a:moveTo>
                <a:lnTo>
                  <a:pt x="13973" y="10596"/>
                </a:lnTo>
                <a:lnTo>
                  <a:pt x="928" y="10596"/>
                </a:lnTo>
                <a:lnTo>
                  <a:pt x="928" y="8221"/>
                </a:lnTo>
                <a:close/>
                <a:moveTo>
                  <a:pt x="14370" y="11029"/>
                </a:moveTo>
                <a:cubicBezTo>
                  <a:pt x="14421" y="11029"/>
                  <a:pt x="14464" y="11071"/>
                  <a:pt x="14464" y="11122"/>
                </a:cubicBezTo>
                <a:lnTo>
                  <a:pt x="14464" y="11726"/>
                </a:lnTo>
                <a:cubicBezTo>
                  <a:pt x="14464" y="11775"/>
                  <a:pt x="14421" y="11817"/>
                  <a:pt x="14370" y="11817"/>
                </a:cubicBezTo>
                <a:lnTo>
                  <a:pt x="538" y="11817"/>
                </a:lnTo>
                <a:cubicBezTo>
                  <a:pt x="487" y="11817"/>
                  <a:pt x="444" y="11775"/>
                  <a:pt x="444" y="11726"/>
                </a:cubicBezTo>
                <a:lnTo>
                  <a:pt x="444" y="11122"/>
                </a:lnTo>
                <a:cubicBezTo>
                  <a:pt x="444" y="11071"/>
                  <a:pt x="487" y="11029"/>
                  <a:pt x="538" y="11029"/>
                </a:cubicBezTo>
                <a:close/>
                <a:moveTo>
                  <a:pt x="1960" y="12255"/>
                </a:moveTo>
                <a:lnTo>
                  <a:pt x="1960" y="13563"/>
                </a:lnTo>
                <a:cubicBezTo>
                  <a:pt x="1960" y="13849"/>
                  <a:pt x="1728" y="14077"/>
                  <a:pt x="1446" y="14077"/>
                </a:cubicBezTo>
                <a:cubicBezTo>
                  <a:pt x="1163" y="14077"/>
                  <a:pt x="930" y="13847"/>
                  <a:pt x="930" y="13563"/>
                </a:cubicBezTo>
                <a:lnTo>
                  <a:pt x="930" y="12255"/>
                </a:lnTo>
                <a:close/>
                <a:moveTo>
                  <a:pt x="13973" y="12255"/>
                </a:moveTo>
                <a:lnTo>
                  <a:pt x="13973" y="13563"/>
                </a:lnTo>
                <a:cubicBezTo>
                  <a:pt x="13973" y="13849"/>
                  <a:pt x="13741" y="14077"/>
                  <a:pt x="13460" y="14077"/>
                </a:cubicBezTo>
                <a:cubicBezTo>
                  <a:pt x="13176" y="14077"/>
                  <a:pt x="12944" y="13847"/>
                  <a:pt x="12944" y="13563"/>
                </a:cubicBezTo>
                <a:lnTo>
                  <a:pt x="12944" y="12255"/>
                </a:lnTo>
                <a:close/>
                <a:moveTo>
                  <a:pt x="1506" y="0"/>
                </a:moveTo>
                <a:cubicBezTo>
                  <a:pt x="988" y="0"/>
                  <a:pt x="564" y="422"/>
                  <a:pt x="564" y="943"/>
                </a:cubicBezTo>
                <a:cubicBezTo>
                  <a:pt x="564" y="1196"/>
                  <a:pt x="664" y="1424"/>
                  <a:pt x="828" y="1595"/>
                </a:cubicBezTo>
                <a:lnTo>
                  <a:pt x="828" y="6411"/>
                </a:lnTo>
                <a:cubicBezTo>
                  <a:pt x="617" y="6665"/>
                  <a:pt x="491" y="6989"/>
                  <a:pt x="491" y="7345"/>
                </a:cubicBezTo>
                <a:lnTo>
                  <a:pt x="491" y="10598"/>
                </a:lnTo>
                <a:cubicBezTo>
                  <a:pt x="216" y="10619"/>
                  <a:pt x="1" y="10847"/>
                  <a:pt x="1" y="11125"/>
                </a:cubicBezTo>
                <a:lnTo>
                  <a:pt x="1" y="11728"/>
                </a:lnTo>
                <a:cubicBezTo>
                  <a:pt x="1" y="12007"/>
                  <a:pt x="216" y="12233"/>
                  <a:pt x="491" y="12255"/>
                </a:cubicBezTo>
                <a:lnTo>
                  <a:pt x="491" y="13566"/>
                </a:lnTo>
                <a:cubicBezTo>
                  <a:pt x="491" y="14090"/>
                  <a:pt x="917" y="14516"/>
                  <a:pt x="1442" y="14516"/>
                </a:cubicBezTo>
                <a:cubicBezTo>
                  <a:pt x="1969" y="14516"/>
                  <a:pt x="2395" y="14090"/>
                  <a:pt x="2395" y="13566"/>
                </a:cubicBezTo>
                <a:lnTo>
                  <a:pt x="2395" y="13199"/>
                </a:lnTo>
                <a:lnTo>
                  <a:pt x="6940" y="13199"/>
                </a:lnTo>
                <a:cubicBezTo>
                  <a:pt x="7060" y="13199"/>
                  <a:pt x="7160" y="13101"/>
                  <a:pt x="7160" y="12979"/>
                </a:cubicBezTo>
                <a:cubicBezTo>
                  <a:pt x="7160" y="12860"/>
                  <a:pt x="7060" y="12762"/>
                  <a:pt x="6940" y="12762"/>
                </a:cubicBezTo>
                <a:lnTo>
                  <a:pt x="2395" y="12762"/>
                </a:lnTo>
                <a:lnTo>
                  <a:pt x="2395" y="12259"/>
                </a:lnTo>
                <a:lnTo>
                  <a:pt x="12509" y="12259"/>
                </a:lnTo>
                <a:lnTo>
                  <a:pt x="12509" y="12762"/>
                </a:lnTo>
                <a:lnTo>
                  <a:pt x="7961" y="12762"/>
                </a:lnTo>
                <a:cubicBezTo>
                  <a:pt x="7842" y="12762"/>
                  <a:pt x="7744" y="12860"/>
                  <a:pt x="7744" y="12979"/>
                </a:cubicBezTo>
                <a:cubicBezTo>
                  <a:pt x="7744" y="13101"/>
                  <a:pt x="7842" y="13199"/>
                  <a:pt x="7961" y="13199"/>
                </a:cubicBezTo>
                <a:lnTo>
                  <a:pt x="12509" y="13199"/>
                </a:lnTo>
                <a:lnTo>
                  <a:pt x="12509" y="13566"/>
                </a:lnTo>
                <a:cubicBezTo>
                  <a:pt x="12509" y="14090"/>
                  <a:pt x="12935" y="14516"/>
                  <a:pt x="13460" y="14516"/>
                </a:cubicBezTo>
                <a:cubicBezTo>
                  <a:pt x="13984" y="14516"/>
                  <a:pt x="14410" y="14090"/>
                  <a:pt x="14410" y="13566"/>
                </a:cubicBezTo>
                <a:lnTo>
                  <a:pt x="14410" y="12255"/>
                </a:lnTo>
                <a:cubicBezTo>
                  <a:pt x="14685" y="12233"/>
                  <a:pt x="14901" y="12005"/>
                  <a:pt x="14901" y="11728"/>
                </a:cubicBezTo>
                <a:lnTo>
                  <a:pt x="14901" y="11125"/>
                </a:lnTo>
                <a:cubicBezTo>
                  <a:pt x="14899" y="10845"/>
                  <a:pt x="14683" y="10619"/>
                  <a:pt x="14410" y="10598"/>
                </a:cubicBezTo>
                <a:lnTo>
                  <a:pt x="14410" y="7345"/>
                </a:lnTo>
                <a:cubicBezTo>
                  <a:pt x="14410" y="6989"/>
                  <a:pt x="14285" y="6665"/>
                  <a:pt x="14076" y="6411"/>
                </a:cubicBezTo>
                <a:lnTo>
                  <a:pt x="14076" y="4509"/>
                </a:lnTo>
                <a:cubicBezTo>
                  <a:pt x="14076" y="4388"/>
                  <a:pt x="13976" y="4290"/>
                  <a:pt x="13856" y="4290"/>
                </a:cubicBezTo>
                <a:cubicBezTo>
                  <a:pt x="13737" y="4290"/>
                  <a:pt x="13639" y="4388"/>
                  <a:pt x="13639" y="4509"/>
                </a:cubicBezTo>
                <a:lnTo>
                  <a:pt x="13639" y="6055"/>
                </a:lnTo>
                <a:cubicBezTo>
                  <a:pt x="13489" y="5974"/>
                  <a:pt x="13325" y="5918"/>
                  <a:pt x="13153" y="5895"/>
                </a:cubicBezTo>
                <a:lnTo>
                  <a:pt x="13153" y="1855"/>
                </a:lnTo>
                <a:cubicBezTo>
                  <a:pt x="13229" y="1876"/>
                  <a:pt x="13312" y="1887"/>
                  <a:pt x="13396" y="1887"/>
                </a:cubicBezTo>
                <a:cubicBezTo>
                  <a:pt x="13479" y="1887"/>
                  <a:pt x="13560" y="1876"/>
                  <a:pt x="13639" y="1855"/>
                </a:cubicBezTo>
                <a:lnTo>
                  <a:pt x="13639" y="3488"/>
                </a:lnTo>
                <a:cubicBezTo>
                  <a:pt x="13639" y="3607"/>
                  <a:pt x="13737" y="3706"/>
                  <a:pt x="13856" y="3706"/>
                </a:cubicBezTo>
                <a:cubicBezTo>
                  <a:pt x="13976" y="3706"/>
                  <a:pt x="14076" y="3607"/>
                  <a:pt x="14076" y="3488"/>
                </a:cubicBezTo>
                <a:lnTo>
                  <a:pt x="14076" y="1595"/>
                </a:lnTo>
                <a:cubicBezTo>
                  <a:pt x="14238" y="1424"/>
                  <a:pt x="14338" y="1196"/>
                  <a:pt x="14338" y="943"/>
                </a:cubicBezTo>
                <a:cubicBezTo>
                  <a:pt x="14338" y="422"/>
                  <a:pt x="13916" y="0"/>
                  <a:pt x="13396" y="0"/>
                </a:cubicBezTo>
                <a:cubicBezTo>
                  <a:pt x="12875" y="0"/>
                  <a:pt x="12451" y="422"/>
                  <a:pt x="12451" y="943"/>
                </a:cubicBezTo>
                <a:cubicBezTo>
                  <a:pt x="12451" y="1130"/>
                  <a:pt x="12504" y="1303"/>
                  <a:pt x="12600" y="1450"/>
                </a:cubicBezTo>
                <a:lnTo>
                  <a:pt x="10541" y="1450"/>
                </a:lnTo>
                <a:cubicBezTo>
                  <a:pt x="9737" y="1450"/>
                  <a:pt x="8980" y="1134"/>
                  <a:pt x="8409" y="567"/>
                </a:cubicBezTo>
                <a:cubicBezTo>
                  <a:pt x="8153" y="312"/>
                  <a:pt x="7814" y="171"/>
                  <a:pt x="7452" y="171"/>
                </a:cubicBezTo>
                <a:cubicBezTo>
                  <a:pt x="7089" y="171"/>
                  <a:pt x="6750" y="312"/>
                  <a:pt x="6495" y="567"/>
                </a:cubicBezTo>
                <a:cubicBezTo>
                  <a:pt x="5925" y="1137"/>
                  <a:pt x="5169" y="1450"/>
                  <a:pt x="4363" y="1450"/>
                </a:cubicBezTo>
                <a:lnTo>
                  <a:pt x="2303" y="1450"/>
                </a:lnTo>
                <a:cubicBezTo>
                  <a:pt x="2397" y="1303"/>
                  <a:pt x="2450" y="1130"/>
                  <a:pt x="2450" y="943"/>
                </a:cubicBezTo>
                <a:cubicBezTo>
                  <a:pt x="2450" y="422"/>
                  <a:pt x="2026" y="0"/>
                  <a:pt x="1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37"/>
          <p:cNvGrpSpPr/>
          <p:nvPr/>
        </p:nvGrpSpPr>
        <p:grpSpPr>
          <a:xfrm>
            <a:off x="4000502" y="2298741"/>
            <a:ext cx="561347" cy="474404"/>
            <a:chOff x="1552859" y="1643845"/>
            <a:chExt cx="475664" cy="399843"/>
          </a:xfrm>
        </p:grpSpPr>
        <p:sp>
          <p:nvSpPr>
            <p:cNvPr id="501" name="Google Shape;501;p37"/>
            <p:cNvSpPr/>
            <p:nvPr/>
          </p:nvSpPr>
          <p:spPr>
            <a:xfrm>
              <a:off x="1648241" y="1718264"/>
              <a:ext cx="287641" cy="287673"/>
            </a:xfrm>
            <a:custGeom>
              <a:avLst/>
              <a:gdLst/>
              <a:ahLst/>
              <a:cxnLst/>
              <a:rect l="l" t="t" r="r" b="b"/>
              <a:pathLst>
                <a:path w="9029" h="9030" extrusionOk="0">
                  <a:moveTo>
                    <a:pt x="4518" y="438"/>
                  </a:moveTo>
                  <a:cubicBezTo>
                    <a:pt x="6767" y="438"/>
                    <a:pt x="8594" y="2269"/>
                    <a:pt x="8594" y="4516"/>
                  </a:cubicBezTo>
                  <a:cubicBezTo>
                    <a:pt x="8594" y="6765"/>
                    <a:pt x="6765" y="8592"/>
                    <a:pt x="4518" y="8592"/>
                  </a:cubicBezTo>
                  <a:cubicBezTo>
                    <a:pt x="2268" y="8592"/>
                    <a:pt x="439" y="6761"/>
                    <a:pt x="439" y="4516"/>
                  </a:cubicBezTo>
                  <a:cubicBezTo>
                    <a:pt x="437" y="2267"/>
                    <a:pt x="2268" y="438"/>
                    <a:pt x="4518" y="438"/>
                  </a:cubicBezTo>
                  <a:close/>
                  <a:moveTo>
                    <a:pt x="4515" y="1"/>
                  </a:moveTo>
                  <a:cubicBezTo>
                    <a:pt x="2025" y="1"/>
                    <a:pt x="0" y="2026"/>
                    <a:pt x="0" y="4516"/>
                  </a:cubicBezTo>
                  <a:cubicBezTo>
                    <a:pt x="0" y="7004"/>
                    <a:pt x="2025" y="9029"/>
                    <a:pt x="4515" y="9029"/>
                  </a:cubicBezTo>
                  <a:cubicBezTo>
                    <a:pt x="7003" y="9029"/>
                    <a:pt x="9029" y="7004"/>
                    <a:pt x="9029" y="4516"/>
                  </a:cubicBezTo>
                  <a:cubicBezTo>
                    <a:pt x="9029" y="2026"/>
                    <a:pt x="7003" y="1"/>
                    <a:pt x="4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1552859" y="1654103"/>
              <a:ext cx="97420" cy="389585"/>
            </a:xfrm>
            <a:custGeom>
              <a:avLst/>
              <a:gdLst/>
              <a:ahLst/>
              <a:cxnLst/>
              <a:rect l="l" t="t" r="r" b="b"/>
              <a:pathLst>
                <a:path w="3058" h="12229" extrusionOk="0">
                  <a:moveTo>
                    <a:pt x="2625" y="2929"/>
                  </a:moveTo>
                  <a:lnTo>
                    <a:pt x="2625" y="2976"/>
                  </a:lnTo>
                  <a:cubicBezTo>
                    <a:pt x="2625" y="3215"/>
                    <a:pt x="2429" y="3409"/>
                    <a:pt x="2192" y="3409"/>
                  </a:cubicBezTo>
                  <a:lnTo>
                    <a:pt x="877" y="3409"/>
                  </a:lnTo>
                  <a:cubicBezTo>
                    <a:pt x="636" y="3409"/>
                    <a:pt x="442" y="3217"/>
                    <a:pt x="442" y="2976"/>
                  </a:cubicBezTo>
                  <a:lnTo>
                    <a:pt x="442" y="2929"/>
                  </a:lnTo>
                  <a:close/>
                  <a:moveTo>
                    <a:pt x="1740" y="3846"/>
                  </a:moveTo>
                  <a:lnTo>
                    <a:pt x="1740" y="6306"/>
                  </a:lnTo>
                  <a:lnTo>
                    <a:pt x="1327" y="6306"/>
                  </a:lnTo>
                  <a:lnTo>
                    <a:pt x="1327" y="3846"/>
                  </a:lnTo>
                  <a:close/>
                  <a:moveTo>
                    <a:pt x="1937" y="6743"/>
                  </a:moveTo>
                  <a:cubicBezTo>
                    <a:pt x="1949" y="6743"/>
                    <a:pt x="1960" y="6754"/>
                    <a:pt x="1960" y="6765"/>
                  </a:cubicBezTo>
                  <a:lnTo>
                    <a:pt x="2163" y="11124"/>
                  </a:lnTo>
                  <a:lnTo>
                    <a:pt x="2163" y="11126"/>
                  </a:lnTo>
                  <a:cubicBezTo>
                    <a:pt x="2182" y="11489"/>
                    <a:pt x="1894" y="11792"/>
                    <a:pt x="1532" y="11792"/>
                  </a:cubicBezTo>
                  <a:cubicBezTo>
                    <a:pt x="1171" y="11792"/>
                    <a:pt x="881" y="11491"/>
                    <a:pt x="903" y="11126"/>
                  </a:cubicBezTo>
                  <a:lnTo>
                    <a:pt x="1105" y="6767"/>
                  </a:lnTo>
                  <a:cubicBezTo>
                    <a:pt x="1105" y="6754"/>
                    <a:pt x="1116" y="6743"/>
                    <a:pt x="1133" y="6743"/>
                  </a:cubicBezTo>
                  <a:close/>
                  <a:moveTo>
                    <a:pt x="220" y="0"/>
                  </a:moveTo>
                  <a:cubicBezTo>
                    <a:pt x="101" y="0"/>
                    <a:pt x="1" y="98"/>
                    <a:pt x="1" y="220"/>
                  </a:cubicBezTo>
                  <a:lnTo>
                    <a:pt x="1" y="2976"/>
                  </a:lnTo>
                  <a:cubicBezTo>
                    <a:pt x="1" y="3456"/>
                    <a:pt x="391" y="3846"/>
                    <a:pt x="871" y="3846"/>
                  </a:cubicBezTo>
                  <a:lnTo>
                    <a:pt x="886" y="3846"/>
                  </a:lnTo>
                  <a:lnTo>
                    <a:pt x="886" y="6374"/>
                  </a:lnTo>
                  <a:cubicBezTo>
                    <a:pt x="762" y="6451"/>
                    <a:pt x="677" y="6588"/>
                    <a:pt x="666" y="6745"/>
                  </a:cubicBezTo>
                  <a:lnTo>
                    <a:pt x="463" y="11105"/>
                  </a:lnTo>
                  <a:cubicBezTo>
                    <a:pt x="431" y="11717"/>
                    <a:pt x="915" y="12229"/>
                    <a:pt x="1529" y="12229"/>
                  </a:cubicBezTo>
                  <a:cubicBezTo>
                    <a:pt x="2145" y="12227"/>
                    <a:pt x="2629" y="11715"/>
                    <a:pt x="2597" y="11105"/>
                  </a:cubicBezTo>
                  <a:lnTo>
                    <a:pt x="2395" y="6743"/>
                  </a:lnTo>
                  <a:cubicBezTo>
                    <a:pt x="2386" y="6585"/>
                    <a:pt x="2299" y="6449"/>
                    <a:pt x="2173" y="6374"/>
                  </a:cubicBezTo>
                  <a:lnTo>
                    <a:pt x="2173" y="3846"/>
                  </a:lnTo>
                  <a:lnTo>
                    <a:pt x="2190" y="3846"/>
                  </a:lnTo>
                  <a:cubicBezTo>
                    <a:pt x="2670" y="3846"/>
                    <a:pt x="3058" y="3456"/>
                    <a:pt x="3058" y="2976"/>
                  </a:cubicBezTo>
                  <a:lnTo>
                    <a:pt x="3058" y="220"/>
                  </a:lnTo>
                  <a:cubicBezTo>
                    <a:pt x="3058" y="98"/>
                    <a:pt x="2960" y="0"/>
                    <a:pt x="2841" y="0"/>
                  </a:cubicBezTo>
                  <a:cubicBezTo>
                    <a:pt x="2721" y="0"/>
                    <a:pt x="2621" y="98"/>
                    <a:pt x="2621" y="220"/>
                  </a:cubicBezTo>
                  <a:lnTo>
                    <a:pt x="2621" y="2494"/>
                  </a:lnTo>
                  <a:lnTo>
                    <a:pt x="2173" y="2494"/>
                  </a:lnTo>
                  <a:lnTo>
                    <a:pt x="2173" y="220"/>
                  </a:lnTo>
                  <a:cubicBezTo>
                    <a:pt x="2173" y="98"/>
                    <a:pt x="2075" y="0"/>
                    <a:pt x="1956" y="0"/>
                  </a:cubicBezTo>
                  <a:cubicBezTo>
                    <a:pt x="1834" y="0"/>
                    <a:pt x="1736" y="98"/>
                    <a:pt x="1736" y="220"/>
                  </a:cubicBezTo>
                  <a:lnTo>
                    <a:pt x="1736" y="2494"/>
                  </a:lnTo>
                  <a:lnTo>
                    <a:pt x="1323" y="2494"/>
                  </a:lnTo>
                  <a:lnTo>
                    <a:pt x="1323" y="220"/>
                  </a:lnTo>
                  <a:cubicBezTo>
                    <a:pt x="1323" y="98"/>
                    <a:pt x="1225" y="0"/>
                    <a:pt x="1105" y="0"/>
                  </a:cubicBezTo>
                  <a:cubicBezTo>
                    <a:pt x="986" y="0"/>
                    <a:pt x="886" y="98"/>
                    <a:pt x="886" y="220"/>
                  </a:cubicBezTo>
                  <a:lnTo>
                    <a:pt x="886" y="2494"/>
                  </a:lnTo>
                  <a:lnTo>
                    <a:pt x="438" y="2494"/>
                  </a:lnTo>
                  <a:lnTo>
                    <a:pt x="438" y="220"/>
                  </a:lnTo>
                  <a:cubicBezTo>
                    <a:pt x="438" y="98"/>
                    <a:pt x="34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1684208" y="1754327"/>
              <a:ext cx="215675" cy="214592"/>
            </a:xfrm>
            <a:custGeom>
              <a:avLst/>
              <a:gdLst/>
              <a:ahLst/>
              <a:cxnLst/>
              <a:rect l="l" t="t" r="r" b="b"/>
              <a:pathLst>
                <a:path w="6770" h="6736" extrusionOk="0">
                  <a:moveTo>
                    <a:pt x="3386" y="1"/>
                  </a:moveTo>
                  <a:cubicBezTo>
                    <a:pt x="1521" y="1"/>
                    <a:pt x="1" y="1521"/>
                    <a:pt x="1" y="3386"/>
                  </a:cubicBezTo>
                  <a:cubicBezTo>
                    <a:pt x="5" y="5021"/>
                    <a:pt x="1171" y="6422"/>
                    <a:pt x="2781" y="6712"/>
                  </a:cubicBezTo>
                  <a:cubicBezTo>
                    <a:pt x="2794" y="6714"/>
                    <a:pt x="2807" y="6716"/>
                    <a:pt x="2820" y="6716"/>
                  </a:cubicBezTo>
                  <a:cubicBezTo>
                    <a:pt x="2923" y="6716"/>
                    <a:pt x="3016" y="6643"/>
                    <a:pt x="3035" y="6535"/>
                  </a:cubicBezTo>
                  <a:cubicBezTo>
                    <a:pt x="3056" y="6418"/>
                    <a:pt x="2979" y="6305"/>
                    <a:pt x="2858" y="6283"/>
                  </a:cubicBezTo>
                  <a:cubicBezTo>
                    <a:pt x="1457" y="6030"/>
                    <a:pt x="438" y="4808"/>
                    <a:pt x="438" y="3384"/>
                  </a:cubicBezTo>
                  <a:cubicBezTo>
                    <a:pt x="438" y="1757"/>
                    <a:pt x="1760" y="436"/>
                    <a:pt x="3386" y="436"/>
                  </a:cubicBezTo>
                  <a:cubicBezTo>
                    <a:pt x="5011" y="436"/>
                    <a:pt x="6333" y="1757"/>
                    <a:pt x="6333" y="3384"/>
                  </a:cubicBezTo>
                  <a:cubicBezTo>
                    <a:pt x="6333" y="4840"/>
                    <a:pt x="5245" y="6096"/>
                    <a:pt x="3806" y="6301"/>
                  </a:cubicBezTo>
                  <a:cubicBezTo>
                    <a:pt x="3687" y="6318"/>
                    <a:pt x="3604" y="6428"/>
                    <a:pt x="3621" y="6550"/>
                  </a:cubicBezTo>
                  <a:cubicBezTo>
                    <a:pt x="3636" y="6659"/>
                    <a:pt x="3730" y="6735"/>
                    <a:pt x="3836" y="6735"/>
                  </a:cubicBezTo>
                  <a:cubicBezTo>
                    <a:pt x="3847" y="6735"/>
                    <a:pt x="3858" y="6735"/>
                    <a:pt x="3868" y="6733"/>
                  </a:cubicBezTo>
                  <a:cubicBezTo>
                    <a:pt x="4668" y="6618"/>
                    <a:pt x="5401" y="6222"/>
                    <a:pt x="5934" y="5612"/>
                  </a:cubicBezTo>
                  <a:cubicBezTo>
                    <a:pt x="6471" y="4996"/>
                    <a:pt x="6770" y="4205"/>
                    <a:pt x="6770" y="3386"/>
                  </a:cubicBezTo>
                  <a:cubicBezTo>
                    <a:pt x="6770" y="1521"/>
                    <a:pt x="5252" y="1"/>
                    <a:pt x="3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1942986" y="1643845"/>
              <a:ext cx="85537" cy="399716"/>
            </a:xfrm>
            <a:custGeom>
              <a:avLst/>
              <a:gdLst/>
              <a:ahLst/>
              <a:cxnLst/>
              <a:rect l="l" t="t" r="r" b="b"/>
              <a:pathLst>
                <a:path w="2685" h="12547" extrusionOk="0">
                  <a:moveTo>
                    <a:pt x="2051" y="439"/>
                  </a:moveTo>
                  <a:cubicBezTo>
                    <a:pt x="2079" y="439"/>
                    <a:pt x="2101" y="451"/>
                    <a:pt x="2113" y="458"/>
                  </a:cubicBezTo>
                  <a:cubicBezTo>
                    <a:pt x="2130" y="469"/>
                    <a:pt x="2160" y="499"/>
                    <a:pt x="2160" y="546"/>
                  </a:cubicBezTo>
                  <a:lnTo>
                    <a:pt x="2160" y="6102"/>
                  </a:lnTo>
                  <a:cubicBezTo>
                    <a:pt x="2160" y="6129"/>
                    <a:pt x="2139" y="6153"/>
                    <a:pt x="2109" y="6153"/>
                  </a:cubicBezTo>
                  <a:lnTo>
                    <a:pt x="1037" y="6153"/>
                  </a:lnTo>
                  <a:cubicBezTo>
                    <a:pt x="1015" y="6153"/>
                    <a:pt x="998" y="6140"/>
                    <a:pt x="992" y="6121"/>
                  </a:cubicBezTo>
                  <a:cubicBezTo>
                    <a:pt x="902" y="5850"/>
                    <a:pt x="715" y="5622"/>
                    <a:pt x="465" y="5481"/>
                  </a:cubicBezTo>
                  <a:cubicBezTo>
                    <a:pt x="448" y="5473"/>
                    <a:pt x="438" y="5456"/>
                    <a:pt x="438" y="5439"/>
                  </a:cubicBezTo>
                  <a:lnTo>
                    <a:pt x="438" y="2669"/>
                  </a:lnTo>
                  <a:cubicBezTo>
                    <a:pt x="438" y="1672"/>
                    <a:pt x="1073" y="776"/>
                    <a:pt x="2015" y="446"/>
                  </a:cubicBezTo>
                  <a:cubicBezTo>
                    <a:pt x="2028" y="441"/>
                    <a:pt x="2040" y="439"/>
                    <a:pt x="2051" y="439"/>
                  </a:cubicBezTo>
                  <a:close/>
                  <a:moveTo>
                    <a:pt x="1793" y="6588"/>
                  </a:moveTo>
                  <a:lnTo>
                    <a:pt x="1793" y="7176"/>
                  </a:lnTo>
                  <a:lnTo>
                    <a:pt x="1382" y="7176"/>
                  </a:lnTo>
                  <a:lnTo>
                    <a:pt x="1382" y="6588"/>
                  </a:lnTo>
                  <a:close/>
                  <a:moveTo>
                    <a:pt x="2052" y="1"/>
                  </a:moveTo>
                  <a:cubicBezTo>
                    <a:pt x="1992" y="1"/>
                    <a:pt x="1931" y="11"/>
                    <a:pt x="1872" y="32"/>
                  </a:cubicBezTo>
                  <a:cubicBezTo>
                    <a:pt x="753" y="424"/>
                    <a:pt x="1" y="1484"/>
                    <a:pt x="1" y="2667"/>
                  </a:cubicBezTo>
                  <a:lnTo>
                    <a:pt x="1" y="5436"/>
                  </a:lnTo>
                  <a:cubicBezTo>
                    <a:pt x="1" y="5611"/>
                    <a:pt x="96" y="5775"/>
                    <a:pt x="252" y="5861"/>
                  </a:cubicBezTo>
                  <a:cubicBezTo>
                    <a:pt x="406" y="5948"/>
                    <a:pt x="523" y="6087"/>
                    <a:pt x="580" y="6255"/>
                  </a:cubicBezTo>
                  <a:cubicBezTo>
                    <a:pt x="636" y="6421"/>
                    <a:pt x="777" y="6543"/>
                    <a:pt x="945" y="6577"/>
                  </a:cubicBezTo>
                  <a:lnTo>
                    <a:pt x="945" y="7242"/>
                  </a:lnTo>
                  <a:cubicBezTo>
                    <a:pt x="819" y="7321"/>
                    <a:pt x="734" y="7455"/>
                    <a:pt x="723" y="7611"/>
                  </a:cubicBezTo>
                  <a:lnTo>
                    <a:pt x="521" y="11421"/>
                  </a:lnTo>
                  <a:cubicBezTo>
                    <a:pt x="489" y="12035"/>
                    <a:pt x="973" y="12546"/>
                    <a:pt x="1587" y="12546"/>
                  </a:cubicBezTo>
                  <a:cubicBezTo>
                    <a:pt x="2199" y="12546"/>
                    <a:pt x="2685" y="12035"/>
                    <a:pt x="2653" y="11421"/>
                  </a:cubicBezTo>
                  <a:lnTo>
                    <a:pt x="2580" y="10086"/>
                  </a:lnTo>
                  <a:cubicBezTo>
                    <a:pt x="2576" y="9972"/>
                    <a:pt x="2480" y="9881"/>
                    <a:pt x="2367" y="9881"/>
                  </a:cubicBezTo>
                  <a:cubicBezTo>
                    <a:pt x="2362" y="9881"/>
                    <a:pt x="2357" y="9881"/>
                    <a:pt x="2352" y="9881"/>
                  </a:cubicBezTo>
                  <a:cubicBezTo>
                    <a:pt x="2233" y="9886"/>
                    <a:pt x="2139" y="9990"/>
                    <a:pt x="2147" y="10110"/>
                  </a:cubicBezTo>
                  <a:lnTo>
                    <a:pt x="2218" y="11451"/>
                  </a:lnTo>
                  <a:cubicBezTo>
                    <a:pt x="2237" y="11813"/>
                    <a:pt x="1949" y="12114"/>
                    <a:pt x="1589" y="12114"/>
                  </a:cubicBezTo>
                  <a:cubicBezTo>
                    <a:pt x="1226" y="12114"/>
                    <a:pt x="941" y="11811"/>
                    <a:pt x="960" y="11451"/>
                  </a:cubicBezTo>
                  <a:lnTo>
                    <a:pt x="1162" y="7641"/>
                  </a:lnTo>
                  <a:cubicBezTo>
                    <a:pt x="1162" y="7626"/>
                    <a:pt x="1173" y="7615"/>
                    <a:pt x="1190" y="7615"/>
                  </a:cubicBezTo>
                  <a:lnTo>
                    <a:pt x="1994" y="7615"/>
                  </a:lnTo>
                  <a:cubicBezTo>
                    <a:pt x="2007" y="7615"/>
                    <a:pt x="2019" y="7626"/>
                    <a:pt x="2019" y="7641"/>
                  </a:cubicBezTo>
                  <a:lnTo>
                    <a:pt x="2096" y="9095"/>
                  </a:lnTo>
                  <a:cubicBezTo>
                    <a:pt x="2100" y="9209"/>
                    <a:pt x="2196" y="9300"/>
                    <a:pt x="2309" y="9300"/>
                  </a:cubicBezTo>
                  <a:cubicBezTo>
                    <a:pt x="2314" y="9300"/>
                    <a:pt x="2319" y="9300"/>
                    <a:pt x="2324" y="9299"/>
                  </a:cubicBezTo>
                  <a:cubicBezTo>
                    <a:pt x="2446" y="9295"/>
                    <a:pt x="2538" y="9191"/>
                    <a:pt x="2529" y="9071"/>
                  </a:cubicBezTo>
                  <a:lnTo>
                    <a:pt x="2452" y="7615"/>
                  </a:lnTo>
                  <a:cubicBezTo>
                    <a:pt x="2444" y="7460"/>
                    <a:pt x="2356" y="7323"/>
                    <a:pt x="2231" y="7249"/>
                  </a:cubicBezTo>
                  <a:lnTo>
                    <a:pt x="2231" y="6575"/>
                  </a:lnTo>
                  <a:cubicBezTo>
                    <a:pt x="2442" y="6522"/>
                    <a:pt x="2597" y="6330"/>
                    <a:pt x="2597" y="6102"/>
                  </a:cubicBezTo>
                  <a:lnTo>
                    <a:pt x="2597" y="546"/>
                  </a:lnTo>
                  <a:cubicBezTo>
                    <a:pt x="2597" y="371"/>
                    <a:pt x="2512" y="205"/>
                    <a:pt x="2367" y="100"/>
                  </a:cubicBezTo>
                  <a:cubicBezTo>
                    <a:pt x="2274" y="35"/>
                    <a:pt x="2164" y="1"/>
                    <a:pt x="2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5" name="Google Shape;505;p37"/>
          <p:cNvCxnSpPr>
            <a:cxnSpLocks/>
          </p:cNvCxnSpPr>
          <p:nvPr/>
        </p:nvCxnSpPr>
        <p:spPr>
          <a:xfrm>
            <a:off x="1250620" y="3464063"/>
            <a:ext cx="552068" cy="0"/>
          </a:xfrm>
          <a:prstGeom prst="straightConnector1">
            <a:avLst/>
          </a:prstGeom>
          <a:noFill/>
          <a:ln w="9525" cap="flat" cmpd="sng">
            <a:solidFill>
              <a:schemeClr val="lt1"/>
            </a:solidFill>
            <a:prstDash val="solid"/>
            <a:round/>
            <a:headEnd type="none" w="med" len="med"/>
            <a:tailEnd type="none" w="med" len="med"/>
          </a:ln>
        </p:spPr>
      </p:cxnSp>
      <p:cxnSp>
        <p:nvCxnSpPr>
          <p:cNvPr id="506" name="Google Shape;506;p37"/>
          <p:cNvCxnSpPr>
            <a:cxnSpLocks/>
          </p:cNvCxnSpPr>
          <p:nvPr/>
        </p:nvCxnSpPr>
        <p:spPr>
          <a:xfrm>
            <a:off x="3934420" y="3464063"/>
            <a:ext cx="552068" cy="0"/>
          </a:xfrm>
          <a:prstGeom prst="straightConnector1">
            <a:avLst/>
          </a:prstGeom>
          <a:noFill/>
          <a:ln w="9525" cap="flat" cmpd="sng">
            <a:solidFill>
              <a:schemeClr val="lt1"/>
            </a:solidFill>
            <a:prstDash val="solid"/>
            <a:round/>
            <a:headEnd type="none" w="med" len="med"/>
            <a:tailEnd type="none" w="med" len="med"/>
          </a:ln>
        </p:spPr>
      </p:cxnSp>
      <p:cxnSp>
        <p:nvCxnSpPr>
          <p:cNvPr id="507" name="Google Shape;507;p37"/>
          <p:cNvCxnSpPr>
            <a:cxnSpLocks/>
          </p:cNvCxnSpPr>
          <p:nvPr/>
        </p:nvCxnSpPr>
        <p:spPr>
          <a:xfrm>
            <a:off x="6618220" y="3464063"/>
            <a:ext cx="552068" cy="0"/>
          </a:xfrm>
          <a:prstGeom prst="straightConnector1">
            <a:avLst/>
          </a:prstGeom>
          <a:noFill/>
          <a:ln w="9525" cap="flat" cmpd="sng">
            <a:solidFill>
              <a:schemeClr val="lt1"/>
            </a:solidFill>
            <a:prstDash val="solid"/>
            <a:round/>
            <a:headEnd type="none" w="med" len="med"/>
            <a:tailEnd type="none" w="med" len="med"/>
          </a:ln>
        </p:spPr>
      </p:cxnSp>
      <p:grpSp>
        <p:nvGrpSpPr>
          <p:cNvPr id="3" name="Google Shape;1078;p56">
            <a:extLst>
              <a:ext uri="{FF2B5EF4-FFF2-40B4-BE49-F238E27FC236}">
                <a16:creationId xmlns:a16="http://schemas.microsoft.com/office/drawing/2014/main" id="{B9F6D4C9-6ABF-2EEE-AB18-B8C7DBD4346E}"/>
              </a:ext>
            </a:extLst>
          </p:cNvPr>
          <p:cNvGrpSpPr/>
          <p:nvPr/>
        </p:nvGrpSpPr>
        <p:grpSpPr>
          <a:xfrm>
            <a:off x="6652852" y="2260497"/>
            <a:ext cx="459281" cy="563003"/>
            <a:chOff x="7188897" y="2313840"/>
            <a:chExt cx="389808" cy="474581"/>
          </a:xfrm>
        </p:grpSpPr>
        <p:sp>
          <p:nvSpPr>
            <p:cNvPr id="4" name="Google Shape;1079;p56">
              <a:extLst>
                <a:ext uri="{FF2B5EF4-FFF2-40B4-BE49-F238E27FC236}">
                  <a16:creationId xmlns:a16="http://schemas.microsoft.com/office/drawing/2014/main" id="{62CA6830-B4F9-3E81-570C-816A2F016586}"/>
                </a:ext>
              </a:extLst>
            </p:cNvPr>
            <p:cNvSpPr/>
            <p:nvPr/>
          </p:nvSpPr>
          <p:spPr>
            <a:xfrm>
              <a:off x="7344011" y="2344997"/>
              <a:ext cx="17968" cy="13954"/>
            </a:xfrm>
            <a:custGeom>
              <a:avLst/>
              <a:gdLst/>
              <a:ahLst/>
              <a:cxnLst/>
              <a:rect l="l" t="t" r="r" b="b"/>
              <a:pathLst>
                <a:path w="564" h="438" extrusionOk="0">
                  <a:moveTo>
                    <a:pt x="218" y="1"/>
                  </a:moveTo>
                  <a:cubicBezTo>
                    <a:pt x="98" y="1"/>
                    <a:pt x="0" y="99"/>
                    <a:pt x="0" y="218"/>
                  </a:cubicBezTo>
                  <a:cubicBezTo>
                    <a:pt x="0" y="338"/>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80;p56">
              <a:extLst>
                <a:ext uri="{FF2B5EF4-FFF2-40B4-BE49-F238E27FC236}">
                  <a16:creationId xmlns:a16="http://schemas.microsoft.com/office/drawing/2014/main" id="{BE18CEDB-1E05-1C37-D76F-DF0E5B5DD75E}"/>
                </a:ext>
              </a:extLst>
            </p:cNvPr>
            <p:cNvSpPr/>
            <p:nvPr/>
          </p:nvSpPr>
          <p:spPr>
            <a:xfrm>
              <a:off x="7374913" y="2344997"/>
              <a:ext cx="17968" cy="13954"/>
            </a:xfrm>
            <a:custGeom>
              <a:avLst/>
              <a:gdLst/>
              <a:ahLst/>
              <a:cxnLst/>
              <a:rect l="l" t="t" r="r" b="b"/>
              <a:pathLst>
                <a:path w="564" h="438" extrusionOk="0">
                  <a:moveTo>
                    <a:pt x="218" y="1"/>
                  </a:moveTo>
                  <a:cubicBezTo>
                    <a:pt x="98" y="1"/>
                    <a:pt x="0" y="99"/>
                    <a:pt x="0" y="218"/>
                  </a:cubicBezTo>
                  <a:cubicBezTo>
                    <a:pt x="0" y="338"/>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81;p56">
              <a:extLst>
                <a:ext uri="{FF2B5EF4-FFF2-40B4-BE49-F238E27FC236}">
                  <a16:creationId xmlns:a16="http://schemas.microsoft.com/office/drawing/2014/main" id="{C104369B-8160-0526-0E85-6BCB0B269CF1}"/>
                </a:ext>
              </a:extLst>
            </p:cNvPr>
            <p:cNvSpPr/>
            <p:nvPr/>
          </p:nvSpPr>
          <p:spPr>
            <a:xfrm>
              <a:off x="7405879" y="2344997"/>
              <a:ext cx="17968" cy="13954"/>
            </a:xfrm>
            <a:custGeom>
              <a:avLst/>
              <a:gdLst/>
              <a:ahLst/>
              <a:cxnLst/>
              <a:rect l="l" t="t" r="r" b="b"/>
              <a:pathLst>
                <a:path w="564" h="438" extrusionOk="0">
                  <a:moveTo>
                    <a:pt x="218" y="1"/>
                  </a:moveTo>
                  <a:cubicBezTo>
                    <a:pt x="99" y="1"/>
                    <a:pt x="1" y="99"/>
                    <a:pt x="1" y="218"/>
                  </a:cubicBezTo>
                  <a:cubicBezTo>
                    <a:pt x="1" y="338"/>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82;p56">
              <a:extLst>
                <a:ext uri="{FF2B5EF4-FFF2-40B4-BE49-F238E27FC236}">
                  <a16:creationId xmlns:a16="http://schemas.microsoft.com/office/drawing/2014/main" id="{A20FF09C-526C-7D0D-62F7-9ADBE3517516}"/>
                </a:ext>
              </a:extLst>
            </p:cNvPr>
            <p:cNvSpPr/>
            <p:nvPr/>
          </p:nvSpPr>
          <p:spPr>
            <a:xfrm>
              <a:off x="7344011" y="2372171"/>
              <a:ext cx="17968" cy="13954"/>
            </a:xfrm>
            <a:custGeom>
              <a:avLst/>
              <a:gdLst/>
              <a:ahLst/>
              <a:cxnLst/>
              <a:rect l="l" t="t" r="r" b="b"/>
              <a:pathLst>
                <a:path w="564" h="438" extrusionOk="0">
                  <a:moveTo>
                    <a:pt x="218" y="1"/>
                  </a:moveTo>
                  <a:cubicBezTo>
                    <a:pt x="98" y="1"/>
                    <a:pt x="0" y="99"/>
                    <a:pt x="0" y="218"/>
                  </a:cubicBezTo>
                  <a:cubicBezTo>
                    <a:pt x="0" y="342"/>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83;p56">
              <a:extLst>
                <a:ext uri="{FF2B5EF4-FFF2-40B4-BE49-F238E27FC236}">
                  <a16:creationId xmlns:a16="http://schemas.microsoft.com/office/drawing/2014/main" id="{13BBEF77-D7E9-B762-7D28-2C5C753265A3}"/>
                </a:ext>
              </a:extLst>
            </p:cNvPr>
            <p:cNvSpPr/>
            <p:nvPr/>
          </p:nvSpPr>
          <p:spPr>
            <a:xfrm>
              <a:off x="7374913" y="2372171"/>
              <a:ext cx="17968" cy="13954"/>
            </a:xfrm>
            <a:custGeom>
              <a:avLst/>
              <a:gdLst/>
              <a:ahLst/>
              <a:cxnLst/>
              <a:rect l="l" t="t" r="r" b="b"/>
              <a:pathLst>
                <a:path w="564" h="438" extrusionOk="0">
                  <a:moveTo>
                    <a:pt x="218" y="1"/>
                  </a:moveTo>
                  <a:cubicBezTo>
                    <a:pt x="98" y="1"/>
                    <a:pt x="0" y="99"/>
                    <a:pt x="0" y="218"/>
                  </a:cubicBezTo>
                  <a:cubicBezTo>
                    <a:pt x="0" y="342"/>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84;p56">
              <a:extLst>
                <a:ext uri="{FF2B5EF4-FFF2-40B4-BE49-F238E27FC236}">
                  <a16:creationId xmlns:a16="http://schemas.microsoft.com/office/drawing/2014/main" id="{C61C267E-183F-7666-5545-3C820EAADA87}"/>
                </a:ext>
              </a:extLst>
            </p:cNvPr>
            <p:cNvSpPr/>
            <p:nvPr/>
          </p:nvSpPr>
          <p:spPr>
            <a:xfrm>
              <a:off x="7405879" y="2372171"/>
              <a:ext cx="17968" cy="13954"/>
            </a:xfrm>
            <a:custGeom>
              <a:avLst/>
              <a:gdLst/>
              <a:ahLst/>
              <a:cxnLst/>
              <a:rect l="l" t="t" r="r" b="b"/>
              <a:pathLst>
                <a:path w="564" h="438" extrusionOk="0">
                  <a:moveTo>
                    <a:pt x="218" y="1"/>
                  </a:moveTo>
                  <a:cubicBezTo>
                    <a:pt x="99" y="1"/>
                    <a:pt x="1" y="99"/>
                    <a:pt x="1" y="218"/>
                  </a:cubicBezTo>
                  <a:cubicBezTo>
                    <a:pt x="1" y="342"/>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85;p56">
              <a:extLst>
                <a:ext uri="{FF2B5EF4-FFF2-40B4-BE49-F238E27FC236}">
                  <a16:creationId xmlns:a16="http://schemas.microsoft.com/office/drawing/2014/main" id="{2025BBCE-2C26-169E-ED22-0B9679F85339}"/>
                </a:ext>
              </a:extLst>
            </p:cNvPr>
            <p:cNvSpPr/>
            <p:nvPr/>
          </p:nvSpPr>
          <p:spPr>
            <a:xfrm>
              <a:off x="7344011" y="2399410"/>
              <a:ext cx="17968" cy="13954"/>
            </a:xfrm>
            <a:custGeom>
              <a:avLst/>
              <a:gdLst/>
              <a:ahLst/>
              <a:cxnLst/>
              <a:rect l="l" t="t" r="r" b="b"/>
              <a:pathLst>
                <a:path w="564" h="438" extrusionOk="0">
                  <a:moveTo>
                    <a:pt x="218" y="1"/>
                  </a:moveTo>
                  <a:cubicBezTo>
                    <a:pt x="98" y="1"/>
                    <a:pt x="0" y="99"/>
                    <a:pt x="0" y="218"/>
                  </a:cubicBezTo>
                  <a:cubicBezTo>
                    <a:pt x="0" y="340"/>
                    <a:pt x="96"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86;p56">
              <a:extLst>
                <a:ext uri="{FF2B5EF4-FFF2-40B4-BE49-F238E27FC236}">
                  <a16:creationId xmlns:a16="http://schemas.microsoft.com/office/drawing/2014/main" id="{371FA004-BFD5-9D7F-1523-6AD3D20C84C6}"/>
                </a:ext>
              </a:extLst>
            </p:cNvPr>
            <p:cNvSpPr/>
            <p:nvPr/>
          </p:nvSpPr>
          <p:spPr>
            <a:xfrm>
              <a:off x="7374913" y="2399410"/>
              <a:ext cx="17968" cy="13954"/>
            </a:xfrm>
            <a:custGeom>
              <a:avLst/>
              <a:gdLst/>
              <a:ahLst/>
              <a:cxnLst/>
              <a:rect l="l" t="t" r="r" b="b"/>
              <a:pathLst>
                <a:path w="564" h="438" extrusionOk="0">
                  <a:moveTo>
                    <a:pt x="218" y="1"/>
                  </a:moveTo>
                  <a:cubicBezTo>
                    <a:pt x="98" y="1"/>
                    <a:pt x="0" y="99"/>
                    <a:pt x="0" y="218"/>
                  </a:cubicBezTo>
                  <a:cubicBezTo>
                    <a:pt x="0" y="340"/>
                    <a:pt x="98"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87;p56">
              <a:extLst>
                <a:ext uri="{FF2B5EF4-FFF2-40B4-BE49-F238E27FC236}">
                  <a16:creationId xmlns:a16="http://schemas.microsoft.com/office/drawing/2014/main" id="{7030BB70-8ED8-52CC-0BBF-6B3235C81FE6}"/>
                </a:ext>
              </a:extLst>
            </p:cNvPr>
            <p:cNvSpPr/>
            <p:nvPr/>
          </p:nvSpPr>
          <p:spPr>
            <a:xfrm>
              <a:off x="7405879" y="2399410"/>
              <a:ext cx="17968" cy="13954"/>
            </a:xfrm>
            <a:custGeom>
              <a:avLst/>
              <a:gdLst/>
              <a:ahLst/>
              <a:cxnLst/>
              <a:rect l="l" t="t" r="r" b="b"/>
              <a:pathLst>
                <a:path w="564" h="438" extrusionOk="0">
                  <a:moveTo>
                    <a:pt x="218" y="1"/>
                  </a:moveTo>
                  <a:cubicBezTo>
                    <a:pt x="99" y="1"/>
                    <a:pt x="1" y="99"/>
                    <a:pt x="1" y="218"/>
                  </a:cubicBezTo>
                  <a:cubicBezTo>
                    <a:pt x="1" y="340"/>
                    <a:pt x="99" y="438"/>
                    <a:pt x="218" y="438"/>
                  </a:cubicBezTo>
                  <a:lnTo>
                    <a:pt x="344" y="438"/>
                  </a:lnTo>
                  <a:cubicBezTo>
                    <a:pt x="465" y="438"/>
                    <a:pt x="563" y="340"/>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88;p56">
              <a:extLst>
                <a:ext uri="{FF2B5EF4-FFF2-40B4-BE49-F238E27FC236}">
                  <a16:creationId xmlns:a16="http://schemas.microsoft.com/office/drawing/2014/main" id="{4B6DC9F5-36FA-4C8A-82CB-3CACC3801417}"/>
                </a:ext>
              </a:extLst>
            </p:cNvPr>
            <p:cNvSpPr/>
            <p:nvPr/>
          </p:nvSpPr>
          <p:spPr>
            <a:xfrm>
              <a:off x="7463063" y="2390999"/>
              <a:ext cx="17968" cy="13954"/>
            </a:xfrm>
            <a:custGeom>
              <a:avLst/>
              <a:gdLst/>
              <a:ahLst/>
              <a:cxnLst/>
              <a:rect l="l" t="t" r="r" b="b"/>
              <a:pathLst>
                <a:path w="564" h="438" extrusionOk="0">
                  <a:moveTo>
                    <a:pt x="220" y="0"/>
                  </a:moveTo>
                  <a:cubicBezTo>
                    <a:pt x="101" y="0"/>
                    <a:pt x="1" y="98"/>
                    <a:pt x="1" y="220"/>
                  </a:cubicBezTo>
                  <a:cubicBezTo>
                    <a:pt x="1" y="339"/>
                    <a:pt x="101"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89;p56">
              <a:extLst>
                <a:ext uri="{FF2B5EF4-FFF2-40B4-BE49-F238E27FC236}">
                  <a16:creationId xmlns:a16="http://schemas.microsoft.com/office/drawing/2014/main" id="{6A0367D8-0DD0-0642-53A6-F138B547A525}"/>
                </a:ext>
              </a:extLst>
            </p:cNvPr>
            <p:cNvSpPr/>
            <p:nvPr/>
          </p:nvSpPr>
          <p:spPr>
            <a:xfrm>
              <a:off x="7463063" y="2418237"/>
              <a:ext cx="17968" cy="13954"/>
            </a:xfrm>
            <a:custGeom>
              <a:avLst/>
              <a:gdLst/>
              <a:ahLst/>
              <a:cxnLst/>
              <a:rect l="l" t="t" r="r" b="b"/>
              <a:pathLst>
                <a:path w="564" h="438" extrusionOk="0">
                  <a:moveTo>
                    <a:pt x="220" y="0"/>
                  </a:moveTo>
                  <a:cubicBezTo>
                    <a:pt x="101" y="0"/>
                    <a:pt x="1" y="100"/>
                    <a:pt x="1" y="220"/>
                  </a:cubicBezTo>
                  <a:cubicBezTo>
                    <a:pt x="1" y="339"/>
                    <a:pt x="101" y="437"/>
                    <a:pt x="220" y="437"/>
                  </a:cubicBezTo>
                  <a:lnTo>
                    <a:pt x="346" y="437"/>
                  </a:lnTo>
                  <a:cubicBezTo>
                    <a:pt x="465" y="437"/>
                    <a:pt x="563" y="339"/>
                    <a:pt x="563" y="220"/>
                  </a:cubicBezTo>
                  <a:cubicBezTo>
                    <a:pt x="563" y="96"/>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0;p56">
              <a:extLst>
                <a:ext uri="{FF2B5EF4-FFF2-40B4-BE49-F238E27FC236}">
                  <a16:creationId xmlns:a16="http://schemas.microsoft.com/office/drawing/2014/main" id="{C2D112CE-CB8C-92C9-6D10-19B0F6768FF9}"/>
                </a:ext>
              </a:extLst>
            </p:cNvPr>
            <p:cNvSpPr/>
            <p:nvPr/>
          </p:nvSpPr>
          <p:spPr>
            <a:xfrm>
              <a:off x="7463063" y="2445380"/>
              <a:ext cx="17968" cy="13954"/>
            </a:xfrm>
            <a:custGeom>
              <a:avLst/>
              <a:gdLst/>
              <a:ahLst/>
              <a:cxnLst/>
              <a:rect l="l" t="t" r="r" b="b"/>
              <a:pathLst>
                <a:path w="564" h="438" extrusionOk="0">
                  <a:moveTo>
                    <a:pt x="220" y="1"/>
                  </a:moveTo>
                  <a:cubicBezTo>
                    <a:pt x="101" y="1"/>
                    <a:pt x="1" y="101"/>
                    <a:pt x="1" y="220"/>
                  </a:cubicBezTo>
                  <a:cubicBezTo>
                    <a:pt x="1" y="340"/>
                    <a:pt x="101"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1;p56">
              <a:extLst>
                <a:ext uri="{FF2B5EF4-FFF2-40B4-BE49-F238E27FC236}">
                  <a16:creationId xmlns:a16="http://schemas.microsoft.com/office/drawing/2014/main" id="{F02844A9-43B9-8519-2101-E74CCC1A0C06}"/>
                </a:ext>
              </a:extLst>
            </p:cNvPr>
            <p:cNvSpPr/>
            <p:nvPr/>
          </p:nvSpPr>
          <p:spPr>
            <a:xfrm>
              <a:off x="7286763" y="2390999"/>
              <a:ext cx="17936" cy="13954"/>
            </a:xfrm>
            <a:custGeom>
              <a:avLst/>
              <a:gdLst/>
              <a:ahLst/>
              <a:cxnLst/>
              <a:rect l="l" t="t" r="r" b="b"/>
              <a:pathLst>
                <a:path w="563" h="438" extrusionOk="0">
                  <a:moveTo>
                    <a:pt x="220" y="0"/>
                  </a:moveTo>
                  <a:cubicBezTo>
                    <a:pt x="100" y="0"/>
                    <a:pt x="0" y="98"/>
                    <a:pt x="0" y="220"/>
                  </a:cubicBezTo>
                  <a:cubicBezTo>
                    <a:pt x="0" y="339"/>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2;p56">
              <a:extLst>
                <a:ext uri="{FF2B5EF4-FFF2-40B4-BE49-F238E27FC236}">
                  <a16:creationId xmlns:a16="http://schemas.microsoft.com/office/drawing/2014/main" id="{CCBCAF15-A8E9-4C55-623E-D3609C7E0AF5}"/>
                </a:ext>
              </a:extLst>
            </p:cNvPr>
            <p:cNvSpPr/>
            <p:nvPr/>
          </p:nvSpPr>
          <p:spPr>
            <a:xfrm>
              <a:off x="7286763" y="2418174"/>
              <a:ext cx="17936" cy="13954"/>
            </a:xfrm>
            <a:custGeom>
              <a:avLst/>
              <a:gdLst/>
              <a:ahLst/>
              <a:cxnLst/>
              <a:rect l="l" t="t" r="r" b="b"/>
              <a:pathLst>
                <a:path w="563" h="438" extrusionOk="0">
                  <a:moveTo>
                    <a:pt x="220" y="0"/>
                  </a:moveTo>
                  <a:cubicBezTo>
                    <a:pt x="100" y="0"/>
                    <a:pt x="0" y="98"/>
                    <a:pt x="0" y="220"/>
                  </a:cubicBezTo>
                  <a:cubicBezTo>
                    <a:pt x="0" y="341"/>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3;p56">
              <a:extLst>
                <a:ext uri="{FF2B5EF4-FFF2-40B4-BE49-F238E27FC236}">
                  <a16:creationId xmlns:a16="http://schemas.microsoft.com/office/drawing/2014/main" id="{7008DF85-FDE3-B56D-1804-24D24BDABA5C}"/>
                </a:ext>
              </a:extLst>
            </p:cNvPr>
            <p:cNvSpPr/>
            <p:nvPr/>
          </p:nvSpPr>
          <p:spPr>
            <a:xfrm>
              <a:off x="7286763" y="2445380"/>
              <a:ext cx="17936" cy="13954"/>
            </a:xfrm>
            <a:custGeom>
              <a:avLst/>
              <a:gdLst/>
              <a:ahLst/>
              <a:cxnLst/>
              <a:rect l="l" t="t" r="r" b="b"/>
              <a:pathLst>
                <a:path w="563" h="438" extrusionOk="0">
                  <a:moveTo>
                    <a:pt x="220" y="1"/>
                  </a:moveTo>
                  <a:cubicBezTo>
                    <a:pt x="100" y="1"/>
                    <a:pt x="0" y="101"/>
                    <a:pt x="0" y="220"/>
                  </a:cubicBezTo>
                  <a:cubicBezTo>
                    <a:pt x="0" y="340"/>
                    <a:pt x="100"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94;p56">
              <a:extLst>
                <a:ext uri="{FF2B5EF4-FFF2-40B4-BE49-F238E27FC236}">
                  <a16:creationId xmlns:a16="http://schemas.microsoft.com/office/drawing/2014/main" id="{AC65B954-ABF7-D858-6813-5097CFF36C10}"/>
                </a:ext>
              </a:extLst>
            </p:cNvPr>
            <p:cNvSpPr/>
            <p:nvPr/>
          </p:nvSpPr>
          <p:spPr>
            <a:xfrm>
              <a:off x="7516233" y="2528783"/>
              <a:ext cx="62473" cy="118828"/>
            </a:xfrm>
            <a:custGeom>
              <a:avLst/>
              <a:gdLst/>
              <a:ahLst/>
              <a:cxnLst/>
              <a:rect l="l" t="t" r="r" b="b"/>
              <a:pathLst>
                <a:path w="1961" h="3730" extrusionOk="0">
                  <a:moveTo>
                    <a:pt x="760" y="713"/>
                  </a:moveTo>
                  <a:lnTo>
                    <a:pt x="760" y="1604"/>
                  </a:lnTo>
                  <a:cubicBezTo>
                    <a:pt x="572" y="1529"/>
                    <a:pt x="436" y="1357"/>
                    <a:pt x="436" y="1156"/>
                  </a:cubicBezTo>
                  <a:cubicBezTo>
                    <a:pt x="436" y="958"/>
                    <a:pt x="568" y="788"/>
                    <a:pt x="760" y="713"/>
                  </a:cubicBezTo>
                  <a:close/>
                  <a:moveTo>
                    <a:pt x="1201" y="2126"/>
                  </a:moveTo>
                  <a:cubicBezTo>
                    <a:pt x="1389" y="2201"/>
                    <a:pt x="1523" y="2372"/>
                    <a:pt x="1523" y="2572"/>
                  </a:cubicBezTo>
                  <a:cubicBezTo>
                    <a:pt x="1523" y="2772"/>
                    <a:pt x="1389" y="2943"/>
                    <a:pt x="1201" y="3020"/>
                  </a:cubicBezTo>
                  <a:lnTo>
                    <a:pt x="1201" y="2126"/>
                  </a:lnTo>
                  <a:close/>
                  <a:moveTo>
                    <a:pt x="982" y="1"/>
                  </a:moveTo>
                  <a:cubicBezTo>
                    <a:pt x="862" y="1"/>
                    <a:pt x="764" y="99"/>
                    <a:pt x="764" y="218"/>
                  </a:cubicBezTo>
                  <a:lnTo>
                    <a:pt x="764" y="259"/>
                  </a:lnTo>
                  <a:cubicBezTo>
                    <a:pt x="329" y="353"/>
                    <a:pt x="3" y="719"/>
                    <a:pt x="3" y="1161"/>
                  </a:cubicBezTo>
                  <a:cubicBezTo>
                    <a:pt x="3" y="1600"/>
                    <a:pt x="329" y="1967"/>
                    <a:pt x="764" y="2060"/>
                  </a:cubicBezTo>
                  <a:lnTo>
                    <a:pt x="764" y="3018"/>
                  </a:lnTo>
                  <a:cubicBezTo>
                    <a:pt x="574" y="2943"/>
                    <a:pt x="438" y="2770"/>
                    <a:pt x="438" y="2570"/>
                  </a:cubicBezTo>
                  <a:cubicBezTo>
                    <a:pt x="438" y="2450"/>
                    <a:pt x="340" y="2350"/>
                    <a:pt x="218" y="2350"/>
                  </a:cubicBezTo>
                  <a:cubicBezTo>
                    <a:pt x="99" y="2350"/>
                    <a:pt x="1" y="2450"/>
                    <a:pt x="1" y="2570"/>
                  </a:cubicBezTo>
                  <a:cubicBezTo>
                    <a:pt x="1" y="3009"/>
                    <a:pt x="325" y="3378"/>
                    <a:pt x="760" y="3470"/>
                  </a:cubicBezTo>
                  <a:lnTo>
                    <a:pt x="760" y="3510"/>
                  </a:lnTo>
                  <a:cubicBezTo>
                    <a:pt x="760" y="3629"/>
                    <a:pt x="858" y="3730"/>
                    <a:pt x="979" y="3730"/>
                  </a:cubicBezTo>
                  <a:cubicBezTo>
                    <a:pt x="1099" y="3730"/>
                    <a:pt x="1197" y="3629"/>
                    <a:pt x="1197" y="3510"/>
                  </a:cubicBezTo>
                  <a:lnTo>
                    <a:pt x="1197" y="3470"/>
                  </a:lnTo>
                  <a:cubicBezTo>
                    <a:pt x="1632" y="3378"/>
                    <a:pt x="1958" y="3009"/>
                    <a:pt x="1958" y="2570"/>
                  </a:cubicBezTo>
                  <a:cubicBezTo>
                    <a:pt x="1958" y="2131"/>
                    <a:pt x="1632" y="1762"/>
                    <a:pt x="1197" y="1668"/>
                  </a:cubicBezTo>
                  <a:lnTo>
                    <a:pt x="1197" y="711"/>
                  </a:lnTo>
                  <a:cubicBezTo>
                    <a:pt x="1389" y="790"/>
                    <a:pt x="1523" y="960"/>
                    <a:pt x="1523" y="1161"/>
                  </a:cubicBezTo>
                  <a:cubicBezTo>
                    <a:pt x="1523" y="1280"/>
                    <a:pt x="1621" y="1378"/>
                    <a:pt x="1741" y="1378"/>
                  </a:cubicBezTo>
                  <a:cubicBezTo>
                    <a:pt x="1862" y="1378"/>
                    <a:pt x="1960" y="1280"/>
                    <a:pt x="1960" y="1161"/>
                  </a:cubicBezTo>
                  <a:cubicBezTo>
                    <a:pt x="1960" y="719"/>
                    <a:pt x="1634" y="353"/>
                    <a:pt x="1201" y="259"/>
                  </a:cubicBezTo>
                  <a:lnTo>
                    <a:pt x="1201" y="218"/>
                  </a:lnTo>
                  <a:cubicBezTo>
                    <a:pt x="1201" y="99"/>
                    <a:pt x="1101"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95;p56">
              <a:extLst>
                <a:ext uri="{FF2B5EF4-FFF2-40B4-BE49-F238E27FC236}">
                  <a16:creationId xmlns:a16="http://schemas.microsoft.com/office/drawing/2014/main" id="{BCF1EB6E-F2E0-A574-09AB-1E8818E75FCC}"/>
                </a:ext>
              </a:extLst>
            </p:cNvPr>
            <p:cNvSpPr/>
            <p:nvPr/>
          </p:nvSpPr>
          <p:spPr>
            <a:xfrm>
              <a:off x="7516233" y="2669657"/>
              <a:ext cx="62473" cy="118765"/>
            </a:xfrm>
            <a:custGeom>
              <a:avLst/>
              <a:gdLst/>
              <a:ahLst/>
              <a:cxnLst/>
              <a:rect l="l" t="t" r="r" b="b"/>
              <a:pathLst>
                <a:path w="1961" h="3728" extrusionOk="0">
                  <a:moveTo>
                    <a:pt x="760" y="715"/>
                  </a:moveTo>
                  <a:lnTo>
                    <a:pt x="760" y="1606"/>
                  </a:lnTo>
                  <a:cubicBezTo>
                    <a:pt x="572" y="1531"/>
                    <a:pt x="436" y="1358"/>
                    <a:pt x="436" y="1158"/>
                  </a:cubicBezTo>
                  <a:cubicBezTo>
                    <a:pt x="436" y="960"/>
                    <a:pt x="568" y="789"/>
                    <a:pt x="760" y="715"/>
                  </a:cubicBezTo>
                  <a:close/>
                  <a:moveTo>
                    <a:pt x="1201" y="2126"/>
                  </a:moveTo>
                  <a:cubicBezTo>
                    <a:pt x="1389" y="2201"/>
                    <a:pt x="1523" y="2373"/>
                    <a:pt x="1523" y="2572"/>
                  </a:cubicBezTo>
                  <a:cubicBezTo>
                    <a:pt x="1523" y="2772"/>
                    <a:pt x="1389" y="2942"/>
                    <a:pt x="1201" y="3019"/>
                  </a:cubicBezTo>
                  <a:lnTo>
                    <a:pt x="1201" y="2126"/>
                  </a:lnTo>
                  <a:close/>
                  <a:moveTo>
                    <a:pt x="982" y="0"/>
                  </a:moveTo>
                  <a:cubicBezTo>
                    <a:pt x="862" y="0"/>
                    <a:pt x="764" y="99"/>
                    <a:pt x="764" y="218"/>
                  </a:cubicBezTo>
                  <a:lnTo>
                    <a:pt x="764" y="258"/>
                  </a:lnTo>
                  <a:cubicBezTo>
                    <a:pt x="329" y="352"/>
                    <a:pt x="3" y="719"/>
                    <a:pt x="3" y="1158"/>
                  </a:cubicBezTo>
                  <a:cubicBezTo>
                    <a:pt x="3" y="1599"/>
                    <a:pt x="329" y="1966"/>
                    <a:pt x="764" y="2060"/>
                  </a:cubicBezTo>
                  <a:lnTo>
                    <a:pt x="764" y="3017"/>
                  </a:lnTo>
                  <a:cubicBezTo>
                    <a:pt x="574" y="2942"/>
                    <a:pt x="438" y="2768"/>
                    <a:pt x="438" y="2569"/>
                  </a:cubicBezTo>
                  <a:cubicBezTo>
                    <a:pt x="438" y="2448"/>
                    <a:pt x="340" y="2350"/>
                    <a:pt x="218" y="2350"/>
                  </a:cubicBezTo>
                  <a:cubicBezTo>
                    <a:pt x="99" y="2350"/>
                    <a:pt x="1" y="2448"/>
                    <a:pt x="1" y="2569"/>
                  </a:cubicBezTo>
                  <a:cubicBezTo>
                    <a:pt x="1" y="3009"/>
                    <a:pt x="325" y="3375"/>
                    <a:pt x="760" y="3469"/>
                  </a:cubicBezTo>
                  <a:lnTo>
                    <a:pt x="760" y="3510"/>
                  </a:lnTo>
                  <a:cubicBezTo>
                    <a:pt x="760" y="3629"/>
                    <a:pt x="858" y="3727"/>
                    <a:pt x="979" y="3727"/>
                  </a:cubicBezTo>
                  <a:cubicBezTo>
                    <a:pt x="1099" y="3727"/>
                    <a:pt x="1197" y="3629"/>
                    <a:pt x="1197" y="3510"/>
                  </a:cubicBezTo>
                  <a:lnTo>
                    <a:pt x="1197" y="3469"/>
                  </a:lnTo>
                  <a:cubicBezTo>
                    <a:pt x="1632" y="3375"/>
                    <a:pt x="1958" y="3009"/>
                    <a:pt x="1958" y="2569"/>
                  </a:cubicBezTo>
                  <a:cubicBezTo>
                    <a:pt x="1958" y="2128"/>
                    <a:pt x="1632" y="1761"/>
                    <a:pt x="1197" y="1668"/>
                  </a:cubicBezTo>
                  <a:lnTo>
                    <a:pt x="1197" y="710"/>
                  </a:lnTo>
                  <a:cubicBezTo>
                    <a:pt x="1389" y="789"/>
                    <a:pt x="1523" y="962"/>
                    <a:pt x="1523" y="1158"/>
                  </a:cubicBezTo>
                  <a:cubicBezTo>
                    <a:pt x="1523" y="1280"/>
                    <a:pt x="1621" y="1378"/>
                    <a:pt x="1741" y="1378"/>
                  </a:cubicBezTo>
                  <a:cubicBezTo>
                    <a:pt x="1862" y="1378"/>
                    <a:pt x="1960" y="1280"/>
                    <a:pt x="1960" y="1158"/>
                  </a:cubicBezTo>
                  <a:cubicBezTo>
                    <a:pt x="1960" y="719"/>
                    <a:pt x="1634" y="352"/>
                    <a:pt x="1201" y="258"/>
                  </a:cubicBezTo>
                  <a:lnTo>
                    <a:pt x="1201" y="218"/>
                  </a:lnTo>
                  <a:cubicBezTo>
                    <a:pt x="1201" y="99"/>
                    <a:pt x="1101" y="0"/>
                    <a:pt x="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96;p56">
              <a:extLst>
                <a:ext uri="{FF2B5EF4-FFF2-40B4-BE49-F238E27FC236}">
                  <a16:creationId xmlns:a16="http://schemas.microsoft.com/office/drawing/2014/main" id="{381E7163-AB99-12BB-403E-48911A711CC2}"/>
                </a:ext>
              </a:extLst>
            </p:cNvPr>
            <p:cNvSpPr/>
            <p:nvPr/>
          </p:nvSpPr>
          <p:spPr>
            <a:xfrm>
              <a:off x="7231682" y="2529548"/>
              <a:ext cx="99236" cy="117395"/>
            </a:xfrm>
            <a:custGeom>
              <a:avLst/>
              <a:gdLst/>
              <a:ahLst/>
              <a:cxnLst/>
              <a:rect l="l" t="t" r="r" b="b"/>
              <a:pathLst>
                <a:path w="3115" h="3685" extrusionOk="0">
                  <a:moveTo>
                    <a:pt x="1559" y="437"/>
                  </a:moveTo>
                  <a:cubicBezTo>
                    <a:pt x="1863" y="437"/>
                    <a:pt x="2111" y="685"/>
                    <a:pt x="2111" y="990"/>
                  </a:cubicBezTo>
                  <a:cubicBezTo>
                    <a:pt x="2111" y="1292"/>
                    <a:pt x="1863" y="1542"/>
                    <a:pt x="1559" y="1542"/>
                  </a:cubicBezTo>
                  <a:cubicBezTo>
                    <a:pt x="1256" y="1542"/>
                    <a:pt x="1006" y="1292"/>
                    <a:pt x="1006" y="990"/>
                  </a:cubicBezTo>
                  <a:cubicBezTo>
                    <a:pt x="1006" y="685"/>
                    <a:pt x="1256" y="437"/>
                    <a:pt x="1559" y="437"/>
                  </a:cubicBezTo>
                  <a:close/>
                  <a:moveTo>
                    <a:pt x="1559" y="0"/>
                  </a:moveTo>
                  <a:cubicBezTo>
                    <a:pt x="1015" y="0"/>
                    <a:pt x="569" y="444"/>
                    <a:pt x="569" y="990"/>
                  </a:cubicBezTo>
                  <a:cubicBezTo>
                    <a:pt x="569" y="1224"/>
                    <a:pt x="653" y="1439"/>
                    <a:pt x="789" y="1610"/>
                  </a:cubicBezTo>
                  <a:cubicBezTo>
                    <a:pt x="331" y="1772"/>
                    <a:pt x="0" y="2213"/>
                    <a:pt x="0" y="2727"/>
                  </a:cubicBezTo>
                  <a:lnTo>
                    <a:pt x="0" y="3247"/>
                  </a:lnTo>
                  <a:cubicBezTo>
                    <a:pt x="0" y="3486"/>
                    <a:pt x="194" y="3684"/>
                    <a:pt x="437" y="3684"/>
                  </a:cubicBezTo>
                  <a:lnTo>
                    <a:pt x="1047" y="3684"/>
                  </a:lnTo>
                  <a:cubicBezTo>
                    <a:pt x="1166" y="3684"/>
                    <a:pt x="1267" y="3584"/>
                    <a:pt x="1267" y="3465"/>
                  </a:cubicBezTo>
                  <a:cubicBezTo>
                    <a:pt x="1267" y="3345"/>
                    <a:pt x="1166" y="3247"/>
                    <a:pt x="1047" y="3247"/>
                  </a:cubicBezTo>
                  <a:lnTo>
                    <a:pt x="437" y="3247"/>
                  </a:lnTo>
                  <a:lnTo>
                    <a:pt x="437" y="2727"/>
                  </a:lnTo>
                  <a:cubicBezTo>
                    <a:pt x="437" y="2313"/>
                    <a:pt x="774" y="1979"/>
                    <a:pt x="1186" y="1979"/>
                  </a:cubicBezTo>
                  <a:lnTo>
                    <a:pt x="1930" y="1979"/>
                  </a:lnTo>
                  <a:cubicBezTo>
                    <a:pt x="2343" y="1979"/>
                    <a:pt x="2678" y="2313"/>
                    <a:pt x="2678" y="2727"/>
                  </a:cubicBezTo>
                  <a:lnTo>
                    <a:pt x="2678" y="3247"/>
                  </a:lnTo>
                  <a:lnTo>
                    <a:pt x="2068" y="3247"/>
                  </a:lnTo>
                  <a:cubicBezTo>
                    <a:pt x="1949" y="3247"/>
                    <a:pt x="1849" y="3345"/>
                    <a:pt x="1849" y="3465"/>
                  </a:cubicBezTo>
                  <a:cubicBezTo>
                    <a:pt x="1849" y="3584"/>
                    <a:pt x="1949" y="3684"/>
                    <a:pt x="2068" y="3684"/>
                  </a:cubicBezTo>
                  <a:lnTo>
                    <a:pt x="2678" y="3684"/>
                  </a:lnTo>
                  <a:cubicBezTo>
                    <a:pt x="2919" y="3684"/>
                    <a:pt x="3115" y="3488"/>
                    <a:pt x="3115" y="3247"/>
                  </a:cubicBezTo>
                  <a:lnTo>
                    <a:pt x="3115" y="2727"/>
                  </a:lnTo>
                  <a:cubicBezTo>
                    <a:pt x="3115" y="2213"/>
                    <a:pt x="2784" y="1776"/>
                    <a:pt x="2326" y="1610"/>
                  </a:cubicBezTo>
                  <a:cubicBezTo>
                    <a:pt x="2465" y="1439"/>
                    <a:pt x="2546" y="1224"/>
                    <a:pt x="2546" y="990"/>
                  </a:cubicBezTo>
                  <a:cubicBezTo>
                    <a:pt x="2548" y="446"/>
                    <a:pt x="2107" y="0"/>
                    <a:pt x="15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97;p56">
              <a:extLst>
                <a:ext uri="{FF2B5EF4-FFF2-40B4-BE49-F238E27FC236}">
                  <a16:creationId xmlns:a16="http://schemas.microsoft.com/office/drawing/2014/main" id="{721CE5D2-DA80-EC96-CBD9-9CB7BF6BF1F1}"/>
                </a:ext>
              </a:extLst>
            </p:cNvPr>
            <p:cNvSpPr/>
            <p:nvPr/>
          </p:nvSpPr>
          <p:spPr>
            <a:xfrm>
              <a:off x="7188897" y="2670390"/>
              <a:ext cx="184678" cy="117331"/>
            </a:xfrm>
            <a:custGeom>
              <a:avLst/>
              <a:gdLst/>
              <a:ahLst/>
              <a:cxnLst/>
              <a:rect l="l" t="t" r="r" b="b"/>
              <a:pathLst>
                <a:path w="5797" h="3683" extrusionOk="0">
                  <a:moveTo>
                    <a:pt x="1565" y="440"/>
                  </a:moveTo>
                  <a:cubicBezTo>
                    <a:pt x="1868" y="440"/>
                    <a:pt x="2117" y="687"/>
                    <a:pt x="2117" y="992"/>
                  </a:cubicBezTo>
                  <a:cubicBezTo>
                    <a:pt x="2117" y="1295"/>
                    <a:pt x="1868" y="1542"/>
                    <a:pt x="1565" y="1542"/>
                  </a:cubicBezTo>
                  <a:cubicBezTo>
                    <a:pt x="1260" y="1542"/>
                    <a:pt x="1013" y="1295"/>
                    <a:pt x="1013" y="992"/>
                  </a:cubicBezTo>
                  <a:cubicBezTo>
                    <a:pt x="1013" y="687"/>
                    <a:pt x="1260" y="440"/>
                    <a:pt x="1565" y="440"/>
                  </a:cubicBezTo>
                  <a:close/>
                  <a:moveTo>
                    <a:pt x="4240" y="440"/>
                  </a:moveTo>
                  <a:cubicBezTo>
                    <a:pt x="4543" y="440"/>
                    <a:pt x="4793" y="687"/>
                    <a:pt x="4793" y="992"/>
                  </a:cubicBezTo>
                  <a:cubicBezTo>
                    <a:pt x="4793" y="1295"/>
                    <a:pt x="4543" y="1542"/>
                    <a:pt x="4240" y="1542"/>
                  </a:cubicBezTo>
                  <a:cubicBezTo>
                    <a:pt x="3936" y="1542"/>
                    <a:pt x="3688" y="1295"/>
                    <a:pt x="3688" y="992"/>
                  </a:cubicBezTo>
                  <a:cubicBezTo>
                    <a:pt x="3688" y="687"/>
                    <a:pt x="3936" y="440"/>
                    <a:pt x="4240" y="440"/>
                  </a:cubicBezTo>
                  <a:close/>
                  <a:moveTo>
                    <a:pt x="1938" y="1977"/>
                  </a:moveTo>
                  <a:cubicBezTo>
                    <a:pt x="2352" y="1977"/>
                    <a:pt x="2686" y="2314"/>
                    <a:pt x="2686" y="2728"/>
                  </a:cubicBezTo>
                  <a:lnTo>
                    <a:pt x="2684" y="3246"/>
                  </a:lnTo>
                  <a:lnTo>
                    <a:pt x="446" y="3246"/>
                  </a:lnTo>
                  <a:lnTo>
                    <a:pt x="446" y="2728"/>
                  </a:lnTo>
                  <a:cubicBezTo>
                    <a:pt x="446" y="2314"/>
                    <a:pt x="780" y="1977"/>
                    <a:pt x="1194" y="1977"/>
                  </a:cubicBezTo>
                  <a:close/>
                  <a:moveTo>
                    <a:pt x="4614" y="1977"/>
                  </a:moveTo>
                  <a:cubicBezTo>
                    <a:pt x="5027" y="1977"/>
                    <a:pt x="5362" y="2314"/>
                    <a:pt x="5362" y="2728"/>
                  </a:cubicBezTo>
                  <a:lnTo>
                    <a:pt x="5360" y="3246"/>
                  </a:lnTo>
                  <a:lnTo>
                    <a:pt x="3121" y="3246"/>
                  </a:lnTo>
                  <a:lnTo>
                    <a:pt x="3121" y="2728"/>
                  </a:lnTo>
                  <a:cubicBezTo>
                    <a:pt x="3121" y="2314"/>
                    <a:pt x="3456" y="1977"/>
                    <a:pt x="3869" y="1977"/>
                  </a:cubicBezTo>
                  <a:close/>
                  <a:moveTo>
                    <a:pt x="1558" y="1"/>
                  </a:moveTo>
                  <a:cubicBezTo>
                    <a:pt x="1013" y="1"/>
                    <a:pt x="571" y="442"/>
                    <a:pt x="571" y="990"/>
                  </a:cubicBezTo>
                  <a:cubicBezTo>
                    <a:pt x="571" y="1225"/>
                    <a:pt x="652" y="1440"/>
                    <a:pt x="789" y="1611"/>
                  </a:cubicBezTo>
                  <a:cubicBezTo>
                    <a:pt x="330" y="1773"/>
                    <a:pt x="0" y="2212"/>
                    <a:pt x="0" y="2728"/>
                  </a:cubicBezTo>
                  <a:lnTo>
                    <a:pt x="0" y="3246"/>
                  </a:lnTo>
                  <a:cubicBezTo>
                    <a:pt x="0" y="3487"/>
                    <a:pt x="194" y="3683"/>
                    <a:pt x="437" y="3683"/>
                  </a:cubicBezTo>
                  <a:lnTo>
                    <a:pt x="2676" y="3683"/>
                  </a:lnTo>
                  <a:cubicBezTo>
                    <a:pt x="2757" y="3683"/>
                    <a:pt x="2831" y="3661"/>
                    <a:pt x="2895" y="3625"/>
                  </a:cubicBezTo>
                  <a:cubicBezTo>
                    <a:pt x="2959" y="3661"/>
                    <a:pt x="3034" y="3683"/>
                    <a:pt x="3113" y="3683"/>
                  </a:cubicBezTo>
                  <a:lnTo>
                    <a:pt x="5351" y="3683"/>
                  </a:lnTo>
                  <a:cubicBezTo>
                    <a:pt x="5592" y="3683"/>
                    <a:pt x="5788" y="3489"/>
                    <a:pt x="5788" y="3246"/>
                  </a:cubicBezTo>
                  <a:lnTo>
                    <a:pt x="5788" y="2728"/>
                  </a:lnTo>
                  <a:cubicBezTo>
                    <a:pt x="5797" y="2212"/>
                    <a:pt x="5468" y="1775"/>
                    <a:pt x="5010" y="1611"/>
                  </a:cubicBezTo>
                  <a:cubicBezTo>
                    <a:pt x="5149" y="1440"/>
                    <a:pt x="5230" y="1225"/>
                    <a:pt x="5230" y="990"/>
                  </a:cubicBezTo>
                  <a:cubicBezTo>
                    <a:pt x="5230" y="446"/>
                    <a:pt x="4786" y="1"/>
                    <a:pt x="4240" y="1"/>
                  </a:cubicBezTo>
                  <a:cubicBezTo>
                    <a:pt x="3697" y="1"/>
                    <a:pt x="3251" y="442"/>
                    <a:pt x="3251" y="990"/>
                  </a:cubicBezTo>
                  <a:cubicBezTo>
                    <a:pt x="3251" y="1225"/>
                    <a:pt x="3334" y="1440"/>
                    <a:pt x="3471" y="1611"/>
                  </a:cubicBezTo>
                  <a:cubicBezTo>
                    <a:pt x="3238" y="1694"/>
                    <a:pt x="3040" y="1845"/>
                    <a:pt x="2899" y="2041"/>
                  </a:cubicBezTo>
                  <a:cubicBezTo>
                    <a:pt x="2761" y="1845"/>
                    <a:pt x="2560" y="1694"/>
                    <a:pt x="2330" y="1611"/>
                  </a:cubicBezTo>
                  <a:cubicBezTo>
                    <a:pt x="2469" y="1440"/>
                    <a:pt x="2548" y="1225"/>
                    <a:pt x="2548" y="990"/>
                  </a:cubicBezTo>
                  <a:cubicBezTo>
                    <a:pt x="2548" y="446"/>
                    <a:pt x="2106"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98;p56">
              <a:extLst>
                <a:ext uri="{FF2B5EF4-FFF2-40B4-BE49-F238E27FC236}">
                  <a16:creationId xmlns:a16="http://schemas.microsoft.com/office/drawing/2014/main" id="{CF2E1249-E325-2136-8D96-1E0CF95EF872}"/>
                </a:ext>
              </a:extLst>
            </p:cNvPr>
            <p:cNvSpPr/>
            <p:nvPr/>
          </p:nvSpPr>
          <p:spPr>
            <a:xfrm>
              <a:off x="7402151" y="2581220"/>
              <a:ext cx="82957" cy="13954"/>
            </a:xfrm>
            <a:custGeom>
              <a:avLst/>
              <a:gdLst/>
              <a:ahLst/>
              <a:cxnLst/>
              <a:rect l="l" t="t" r="r" b="b"/>
              <a:pathLst>
                <a:path w="2604" h="438" extrusionOk="0">
                  <a:moveTo>
                    <a:pt x="220" y="1"/>
                  </a:moveTo>
                  <a:cubicBezTo>
                    <a:pt x="98" y="1"/>
                    <a:pt x="0" y="101"/>
                    <a:pt x="0" y="220"/>
                  </a:cubicBezTo>
                  <a:cubicBezTo>
                    <a:pt x="0" y="340"/>
                    <a:pt x="98" y="438"/>
                    <a:pt x="220" y="438"/>
                  </a:cubicBezTo>
                  <a:lnTo>
                    <a:pt x="2386" y="438"/>
                  </a:lnTo>
                  <a:cubicBezTo>
                    <a:pt x="2505" y="438"/>
                    <a:pt x="2603" y="340"/>
                    <a:pt x="2603" y="220"/>
                  </a:cubicBezTo>
                  <a:cubicBezTo>
                    <a:pt x="2603" y="97"/>
                    <a:pt x="2507" y="1"/>
                    <a:pt x="2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99;p56">
              <a:extLst>
                <a:ext uri="{FF2B5EF4-FFF2-40B4-BE49-F238E27FC236}">
                  <a16:creationId xmlns:a16="http://schemas.microsoft.com/office/drawing/2014/main" id="{D2079A58-1711-0165-6B2C-CCB8E8328687}"/>
                </a:ext>
              </a:extLst>
            </p:cNvPr>
            <p:cNvSpPr/>
            <p:nvPr/>
          </p:nvSpPr>
          <p:spPr>
            <a:xfrm>
              <a:off x="7402151" y="2719578"/>
              <a:ext cx="82957" cy="13954"/>
            </a:xfrm>
            <a:custGeom>
              <a:avLst/>
              <a:gdLst/>
              <a:ahLst/>
              <a:cxnLst/>
              <a:rect l="l" t="t" r="r" b="b"/>
              <a:pathLst>
                <a:path w="2604" h="438" extrusionOk="0">
                  <a:moveTo>
                    <a:pt x="220" y="0"/>
                  </a:moveTo>
                  <a:cubicBezTo>
                    <a:pt x="98" y="0"/>
                    <a:pt x="0" y="98"/>
                    <a:pt x="0" y="218"/>
                  </a:cubicBezTo>
                  <a:cubicBezTo>
                    <a:pt x="0" y="337"/>
                    <a:pt x="98" y="437"/>
                    <a:pt x="220" y="437"/>
                  </a:cubicBezTo>
                  <a:lnTo>
                    <a:pt x="2386" y="437"/>
                  </a:lnTo>
                  <a:cubicBezTo>
                    <a:pt x="2505" y="437"/>
                    <a:pt x="2603" y="337"/>
                    <a:pt x="2603" y="218"/>
                  </a:cubicBezTo>
                  <a:cubicBezTo>
                    <a:pt x="2603" y="96"/>
                    <a:pt x="2507" y="0"/>
                    <a:pt x="2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0;p56">
              <a:extLst>
                <a:ext uri="{FF2B5EF4-FFF2-40B4-BE49-F238E27FC236}">
                  <a16:creationId xmlns:a16="http://schemas.microsoft.com/office/drawing/2014/main" id="{25C7E91A-6797-BD89-DD24-DABF7F3A93EA}"/>
                </a:ext>
              </a:extLst>
            </p:cNvPr>
            <p:cNvSpPr/>
            <p:nvPr/>
          </p:nvSpPr>
          <p:spPr>
            <a:xfrm>
              <a:off x="7253886" y="2313840"/>
              <a:ext cx="260276" cy="182193"/>
            </a:xfrm>
            <a:custGeom>
              <a:avLst/>
              <a:gdLst/>
              <a:ahLst/>
              <a:cxnLst/>
              <a:rect l="l" t="t" r="r" b="b"/>
              <a:pathLst>
                <a:path w="8170" h="5719" extrusionOk="0">
                  <a:moveTo>
                    <a:pt x="1985" y="1708"/>
                  </a:moveTo>
                  <a:lnTo>
                    <a:pt x="1985" y="5285"/>
                  </a:lnTo>
                  <a:lnTo>
                    <a:pt x="665" y="5285"/>
                  </a:lnTo>
                  <a:lnTo>
                    <a:pt x="665" y="1708"/>
                  </a:lnTo>
                  <a:close/>
                  <a:moveTo>
                    <a:pt x="4620" y="4064"/>
                  </a:moveTo>
                  <a:lnTo>
                    <a:pt x="4620" y="5285"/>
                  </a:lnTo>
                  <a:lnTo>
                    <a:pt x="3544" y="5285"/>
                  </a:lnTo>
                  <a:lnTo>
                    <a:pt x="3544" y="4064"/>
                  </a:lnTo>
                  <a:close/>
                  <a:moveTo>
                    <a:pt x="5742" y="442"/>
                  </a:moveTo>
                  <a:lnTo>
                    <a:pt x="5742" y="5285"/>
                  </a:lnTo>
                  <a:lnTo>
                    <a:pt x="5057" y="5285"/>
                  </a:lnTo>
                  <a:lnTo>
                    <a:pt x="5057" y="4034"/>
                  </a:lnTo>
                  <a:cubicBezTo>
                    <a:pt x="5057" y="3810"/>
                    <a:pt x="4874" y="3627"/>
                    <a:pt x="4650" y="3627"/>
                  </a:cubicBezTo>
                  <a:lnTo>
                    <a:pt x="3514" y="3627"/>
                  </a:lnTo>
                  <a:cubicBezTo>
                    <a:pt x="3290" y="3627"/>
                    <a:pt x="3107" y="3810"/>
                    <a:pt x="3107" y="4034"/>
                  </a:cubicBezTo>
                  <a:lnTo>
                    <a:pt x="3107" y="5285"/>
                  </a:lnTo>
                  <a:lnTo>
                    <a:pt x="2422" y="5285"/>
                  </a:lnTo>
                  <a:lnTo>
                    <a:pt x="2422" y="442"/>
                  </a:lnTo>
                  <a:close/>
                  <a:moveTo>
                    <a:pt x="2038" y="0"/>
                  </a:moveTo>
                  <a:cubicBezTo>
                    <a:pt x="1917" y="0"/>
                    <a:pt x="1819" y="98"/>
                    <a:pt x="1819" y="218"/>
                  </a:cubicBezTo>
                  <a:cubicBezTo>
                    <a:pt x="1819" y="322"/>
                    <a:pt x="1891" y="408"/>
                    <a:pt x="1989" y="431"/>
                  </a:cubicBezTo>
                  <a:lnTo>
                    <a:pt x="1989" y="1269"/>
                  </a:lnTo>
                  <a:lnTo>
                    <a:pt x="220" y="1269"/>
                  </a:lnTo>
                  <a:cubicBezTo>
                    <a:pt x="101" y="1269"/>
                    <a:pt x="0" y="1367"/>
                    <a:pt x="0" y="1486"/>
                  </a:cubicBezTo>
                  <a:cubicBezTo>
                    <a:pt x="0" y="1608"/>
                    <a:pt x="101" y="1706"/>
                    <a:pt x="220" y="1706"/>
                  </a:cubicBezTo>
                  <a:lnTo>
                    <a:pt x="233" y="1706"/>
                  </a:lnTo>
                  <a:lnTo>
                    <a:pt x="233" y="5281"/>
                  </a:lnTo>
                  <a:lnTo>
                    <a:pt x="220" y="5281"/>
                  </a:lnTo>
                  <a:cubicBezTo>
                    <a:pt x="101" y="5281"/>
                    <a:pt x="0" y="5379"/>
                    <a:pt x="0" y="5501"/>
                  </a:cubicBezTo>
                  <a:cubicBezTo>
                    <a:pt x="0" y="5620"/>
                    <a:pt x="101" y="5718"/>
                    <a:pt x="220" y="5718"/>
                  </a:cubicBezTo>
                  <a:lnTo>
                    <a:pt x="7950" y="5718"/>
                  </a:lnTo>
                  <a:cubicBezTo>
                    <a:pt x="8072" y="5718"/>
                    <a:pt x="8170" y="5620"/>
                    <a:pt x="8170" y="5501"/>
                  </a:cubicBezTo>
                  <a:cubicBezTo>
                    <a:pt x="8170" y="5379"/>
                    <a:pt x="8072" y="5281"/>
                    <a:pt x="7950" y="5281"/>
                  </a:cubicBezTo>
                  <a:lnTo>
                    <a:pt x="7937" y="5281"/>
                  </a:lnTo>
                  <a:lnTo>
                    <a:pt x="7937" y="4002"/>
                  </a:lnTo>
                  <a:cubicBezTo>
                    <a:pt x="7937" y="3883"/>
                    <a:pt x="7839" y="3785"/>
                    <a:pt x="7718" y="3785"/>
                  </a:cubicBezTo>
                  <a:cubicBezTo>
                    <a:pt x="7598" y="3785"/>
                    <a:pt x="7500" y="3883"/>
                    <a:pt x="7500" y="4002"/>
                  </a:cubicBezTo>
                  <a:lnTo>
                    <a:pt x="7500" y="5281"/>
                  </a:lnTo>
                  <a:lnTo>
                    <a:pt x="6181" y="5281"/>
                  </a:lnTo>
                  <a:lnTo>
                    <a:pt x="6181" y="1706"/>
                  </a:lnTo>
                  <a:lnTo>
                    <a:pt x="7500" y="1706"/>
                  </a:lnTo>
                  <a:lnTo>
                    <a:pt x="7500" y="2985"/>
                  </a:lnTo>
                  <a:cubicBezTo>
                    <a:pt x="7498" y="3107"/>
                    <a:pt x="7594" y="3203"/>
                    <a:pt x="7716" y="3203"/>
                  </a:cubicBezTo>
                  <a:cubicBezTo>
                    <a:pt x="7837" y="3203"/>
                    <a:pt x="7935" y="3104"/>
                    <a:pt x="7935" y="2985"/>
                  </a:cubicBezTo>
                  <a:lnTo>
                    <a:pt x="7935" y="1706"/>
                  </a:lnTo>
                  <a:lnTo>
                    <a:pt x="7948" y="1706"/>
                  </a:lnTo>
                  <a:cubicBezTo>
                    <a:pt x="8067" y="1706"/>
                    <a:pt x="8168" y="1608"/>
                    <a:pt x="8168" y="1486"/>
                  </a:cubicBezTo>
                  <a:cubicBezTo>
                    <a:pt x="8168" y="1367"/>
                    <a:pt x="8067" y="1269"/>
                    <a:pt x="7948" y="1269"/>
                  </a:cubicBezTo>
                  <a:lnTo>
                    <a:pt x="6179" y="1269"/>
                  </a:lnTo>
                  <a:lnTo>
                    <a:pt x="6179" y="431"/>
                  </a:lnTo>
                  <a:cubicBezTo>
                    <a:pt x="6275" y="410"/>
                    <a:pt x="6349" y="322"/>
                    <a:pt x="6349" y="218"/>
                  </a:cubicBezTo>
                  <a:cubicBezTo>
                    <a:pt x="6349" y="98"/>
                    <a:pt x="6251" y="0"/>
                    <a:pt x="6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rupo 25">
            <a:extLst>
              <a:ext uri="{FF2B5EF4-FFF2-40B4-BE49-F238E27FC236}">
                <a16:creationId xmlns:a16="http://schemas.microsoft.com/office/drawing/2014/main" id="{485DC118-AD45-E484-D313-DE27E50A95A4}"/>
              </a:ext>
            </a:extLst>
          </p:cNvPr>
          <p:cNvGrpSpPr/>
          <p:nvPr/>
        </p:nvGrpSpPr>
        <p:grpSpPr>
          <a:xfrm>
            <a:off x="7046262" y="-706957"/>
            <a:ext cx="2827457" cy="2584933"/>
            <a:chOff x="3897193" y="1958237"/>
            <a:chExt cx="1094836" cy="1171916"/>
          </a:xfrm>
        </p:grpSpPr>
        <p:sp>
          <p:nvSpPr>
            <p:cNvPr id="27" name="Google Shape;3384;p64">
              <a:extLst>
                <a:ext uri="{FF2B5EF4-FFF2-40B4-BE49-F238E27FC236}">
                  <a16:creationId xmlns:a16="http://schemas.microsoft.com/office/drawing/2014/main" id="{9FC9B573-1BD6-3DA1-00D5-C94EE05C1EE3}"/>
                </a:ext>
              </a:extLst>
            </p:cNvPr>
            <p:cNvSpPr/>
            <p:nvPr/>
          </p:nvSpPr>
          <p:spPr>
            <a:xfrm>
              <a:off x="4623406" y="2334075"/>
              <a:ext cx="3327" cy="301"/>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386;p64">
              <a:extLst>
                <a:ext uri="{FF2B5EF4-FFF2-40B4-BE49-F238E27FC236}">
                  <a16:creationId xmlns:a16="http://schemas.microsoft.com/office/drawing/2014/main" id="{EEE6F383-8F31-9D67-2AB2-C74F90BF6461}"/>
                </a:ext>
              </a:extLst>
            </p:cNvPr>
            <p:cNvSpPr/>
            <p:nvPr/>
          </p:nvSpPr>
          <p:spPr>
            <a:xfrm>
              <a:off x="4720721" y="2701450"/>
              <a:ext cx="74994" cy="47139"/>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391;p64">
              <a:extLst>
                <a:ext uri="{FF2B5EF4-FFF2-40B4-BE49-F238E27FC236}">
                  <a16:creationId xmlns:a16="http://schemas.microsoft.com/office/drawing/2014/main" id="{23F32855-9D9F-8F5E-03E9-54E48DFB5767}"/>
                </a:ext>
              </a:extLst>
            </p:cNvPr>
            <p:cNvSpPr/>
            <p:nvPr/>
          </p:nvSpPr>
          <p:spPr>
            <a:xfrm>
              <a:off x="4192129" y="2336433"/>
              <a:ext cx="4370" cy="6591"/>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392;p64">
              <a:extLst>
                <a:ext uri="{FF2B5EF4-FFF2-40B4-BE49-F238E27FC236}">
                  <a16:creationId xmlns:a16="http://schemas.microsoft.com/office/drawing/2014/main" id="{ECDED226-A2B7-4FCE-0058-582CE09DB3CA}"/>
                </a:ext>
              </a:extLst>
            </p:cNvPr>
            <p:cNvSpPr/>
            <p:nvPr/>
          </p:nvSpPr>
          <p:spPr>
            <a:xfrm>
              <a:off x="4575270" y="2856943"/>
              <a:ext cx="35228" cy="12095"/>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397;p64">
              <a:extLst>
                <a:ext uri="{FF2B5EF4-FFF2-40B4-BE49-F238E27FC236}">
                  <a16:creationId xmlns:a16="http://schemas.microsoft.com/office/drawing/2014/main" id="{8B7358BB-493D-F06C-4A7C-C30E394D817B}"/>
                </a:ext>
              </a:extLst>
            </p:cNvPr>
            <p:cNvSpPr/>
            <p:nvPr/>
          </p:nvSpPr>
          <p:spPr>
            <a:xfrm>
              <a:off x="4202819" y="2327934"/>
              <a:ext cx="4974" cy="3706"/>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398;p64">
              <a:extLst>
                <a:ext uri="{FF2B5EF4-FFF2-40B4-BE49-F238E27FC236}">
                  <a16:creationId xmlns:a16="http://schemas.microsoft.com/office/drawing/2014/main" id="{FFDADE91-D653-1149-026F-780531341B46}"/>
                </a:ext>
              </a:extLst>
            </p:cNvPr>
            <p:cNvSpPr/>
            <p:nvPr/>
          </p:nvSpPr>
          <p:spPr>
            <a:xfrm>
              <a:off x="4504544" y="2931266"/>
              <a:ext cx="4640" cy="1086"/>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400;p64">
              <a:extLst>
                <a:ext uri="{FF2B5EF4-FFF2-40B4-BE49-F238E27FC236}">
                  <a16:creationId xmlns:a16="http://schemas.microsoft.com/office/drawing/2014/main" id="{1A22A319-D63B-22FE-4B91-89E159ECACBE}"/>
                </a:ext>
              </a:extLst>
            </p:cNvPr>
            <p:cNvSpPr/>
            <p:nvPr/>
          </p:nvSpPr>
          <p:spPr>
            <a:xfrm>
              <a:off x="4586465" y="2711559"/>
              <a:ext cx="258565" cy="142127"/>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553;p64">
              <a:extLst>
                <a:ext uri="{FF2B5EF4-FFF2-40B4-BE49-F238E27FC236}">
                  <a16:creationId xmlns:a16="http://schemas.microsoft.com/office/drawing/2014/main" id="{FB4E0739-838F-002B-4766-4EEE2AE62043}"/>
                </a:ext>
              </a:extLst>
            </p:cNvPr>
            <p:cNvSpPr/>
            <p:nvPr/>
          </p:nvSpPr>
          <p:spPr>
            <a:xfrm>
              <a:off x="4225879" y="2950098"/>
              <a:ext cx="72171" cy="157780"/>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57;p64">
              <a:extLst>
                <a:ext uri="{FF2B5EF4-FFF2-40B4-BE49-F238E27FC236}">
                  <a16:creationId xmlns:a16="http://schemas.microsoft.com/office/drawing/2014/main" id="{D986C2A0-F281-A8FF-09D2-53BEC7C4CB63}"/>
                </a:ext>
              </a:extLst>
            </p:cNvPr>
            <p:cNvSpPr/>
            <p:nvPr/>
          </p:nvSpPr>
          <p:spPr>
            <a:xfrm>
              <a:off x="4052324" y="3003753"/>
              <a:ext cx="604" cy="1197"/>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563;p64">
              <a:extLst>
                <a:ext uri="{FF2B5EF4-FFF2-40B4-BE49-F238E27FC236}">
                  <a16:creationId xmlns:a16="http://schemas.microsoft.com/office/drawing/2014/main" id="{4D435692-61E8-A06E-46DF-E8DB1565D571}"/>
                </a:ext>
              </a:extLst>
            </p:cNvPr>
            <p:cNvSpPr/>
            <p:nvPr/>
          </p:nvSpPr>
          <p:spPr>
            <a:xfrm>
              <a:off x="4239896" y="2983683"/>
              <a:ext cx="134" cy="711"/>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564;p64">
              <a:extLst>
                <a:ext uri="{FF2B5EF4-FFF2-40B4-BE49-F238E27FC236}">
                  <a16:creationId xmlns:a16="http://schemas.microsoft.com/office/drawing/2014/main" id="{8993732B-BBDE-4AE7-0976-49ED4481803D}"/>
                </a:ext>
              </a:extLst>
            </p:cNvPr>
            <p:cNvSpPr/>
            <p:nvPr/>
          </p:nvSpPr>
          <p:spPr>
            <a:xfrm>
              <a:off x="4240231" y="2984993"/>
              <a:ext cx="168" cy="711"/>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565;p64">
              <a:extLst>
                <a:ext uri="{FF2B5EF4-FFF2-40B4-BE49-F238E27FC236}">
                  <a16:creationId xmlns:a16="http://schemas.microsoft.com/office/drawing/2014/main" id="{F6FF7306-E9D2-CEE7-8123-2F86B087D25B}"/>
                </a:ext>
              </a:extLst>
            </p:cNvPr>
            <p:cNvSpPr/>
            <p:nvPr/>
          </p:nvSpPr>
          <p:spPr>
            <a:xfrm>
              <a:off x="4239760" y="2982111"/>
              <a:ext cx="168" cy="825"/>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566;p64">
              <a:extLst>
                <a:ext uri="{FF2B5EF4-FFF2-40B4-BE49-F238E27FC236}">
                  <a16:creationId xmlns:a16="http://schemas.microsoft.com/office/drawing/2014/main" id="{F369045A-AFBA-9171-800F-041DC1D98FDA}"/>
                </a:ext>
              </a:extLst>
            </p:cNvPr>
            <p:cNvSpPr/>
            <p:nvPr/>
          </p:nvSpPr>
          <p:spPr>
            <a:xfrm>
              <a:off x="4239659" y="2972151"/>
              <a:ext cx="35" cy="1235"/>
            </a:xfrm>
            <a:custGeom>
              <a:avLst/>
              <a:gdLst/>
              <a:ahLst/>
              <a:cxnLst/>
              <a:rect l="l" t="t" r="r" b="b"/>
              <a:pathLst>
                <a:path w="1" h="33" extrusionOk="0">
                  <a:moveTo>
                    <a:pt x="0" y="1"/>
                  </a:moveTo>
                  <a:lnTo>
                    <a:pt x="0"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567;p64">
              <a:extLst>
                <a:ext uri="{FF2B5EF4-FFF2-40B4-BE49-F238E27FC236}">
                  <a16:creationId xmlns:a16="http://schemas.microsoft.com/office/drawing/2014/main" id="{1EA60527-853B-9CA4-3847-A045136D3F85}"/>
                </a:ext>
              </a:extLst>
            </p:cNvPr>
            <p:cNvSpPr/>
            <p:nvPr/>
          </p:nvSpPr>
          <p:spPr>
            <a:xfrm>
              <a:off x="4239659" y="2980539"/>
              <a:ext cx="35" cy="825"/>
            </a:xfrm>
            <a:custGeom>
              <a:avLst/>
              <a:gdLst/>
              <a:ahLst/>
              <a:cxnLst/>
              <a:rect l="l" t="t" r="r" b="b"/>
              <a:pathLst>
                <a:path w="1" h="22" extrusionOk="0">
                  <a:moveTo>
                    <a:pt x="0" y="1"/>
                  </a:moveTo>
                  <a:lnTo>
                    <a:pt x="0"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569;p64">
              <a:extLst>
                <a:ext uri="{FF2B5EF4-FFF2-40B4-BE49-F238E27FC236}">
                  <a16:creationId xmlns:a16="http://schemas.microsoft.com/office/drawing/2014/main" id="{363475B7-6CE8-26C6-C7A6-4DAB912B9FBF}"/>
                </a:ext>
              </a:extLst>
            </p:cNvPr>
            <p:cNvSpPr/>
            <p:nvPr/>
          </p:nvSpPr>
          <p:spPr>
            <a:xfrm>
              <a:off x="4240936" y="2987353"/>
              <a:ext cx="168" cy="563"/>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571;p64">
              <a:extLst>
                <a:ext uri="{FF2B5EF4-FFF2-40B4-BE49-F238E27FC236}">
                  <a16:creationId xmlns:a16="http://schemas.microsoft.com/office/drawing/2014/main" id="{42A74034-8E99-DA0B-A516-6844DDEA7CB0}"/>
                </a:ext>
              </a:extLst>
            </p:cNvPr>
            <p:cNvSpPr/>
            <p:nvPr/>
          </p:nvSpPr>
          <p:spPr>
            <a:xfrm>
              <a:off x="4240466" y="2986305"/>
              <a:ext cx="270" cy="563"/>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572;p64">
              <a:extLst>
                <a:ext uri="{FF2B5EF4-FFF2-40B4-BE49-F238E27FC236}">
                  <a16:creationId xmlns:a16="http://schemas.microsoft.com/office/drawing/2014/main" id="{E3C5A801-0620-956F-6922-D3075DC32D00}"/>
                </a:ext>
              </a:extLst>
            </p:cNvPr>
            <p:cNvSpPr/>
            <p:nvPr/>
          </p:nvSpPr>
          <p:spPr>
            <a:xfrm>
              <a:off x="4239760" y="2969793"/>
              <a:ext cx="35" cy="1235"/>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573;p64">
              <a:extLst>
                <a:ext uri="{FF2B5EF4-FFF2-40B4-BE49-F238E27FC236}">
                  <a16:creationId xmlns:a16="http://schemas.microsoft.com/office/drawing/2014/main" id="{EA152472-B0AF-5778-09E3-0A333F46E683}"/>
                </a:ext>
              </a:extLst>
            </p:cNvPr>
            <p:cNvSpPr/>
            <p:nvPr/>
          </p:nvSpPr>
          <p:spPr>
            <a:xfrm>
              <a:off x="4239525" y="2978703"/>
              <a:ext cx="35" cy="825"/>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574;p64">
              <a:extLst>
                <a:ext uri="{FF2B5EF4-FFF2-40B4-BE49-F238E27FC236}">
                  <a16:creationId xmlns:a16="http://schemas.microsoft.com/office/drawing/2014/main" id="{5B2CA037-6EB6-F165-847F-910AA3D66FDA}"/>
                </a:ext>
              </a:extLst>
            </p:cNvPr>
            <p:cNvSpPr/>
            <p:nvPr/>
          </p:nvSpPr>
          <p:spPr>
            <a:xfrm>
              <a:off x="4239525" y="2974511"/>
              <a:ext cx="35" cy="1086"/>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575;p64">
              <a:extLst>
                <a:ext uri="{FF2B5EF4-FFF2-40B4-BE49-F238E27FC236}">
                  <a16:creationId xmlns:a16="http://schemas.microsoft.com/office/drawing/2014/main" id="{A3AFC97C-0999-5C54-4FAA-F56988418C34}"/>
                </a:ext>
              </a:extLst>
            </p:cNvPr>
            <p:cNvSpPr/>
            <p:nvPr/>
          </p:nvSpPr>
          <p:spPr>
            <a:xfrm>
              <a:off x="4239525" y="2976607"/>
              <a:ext cx="35" cy="1086"/>
            </a:xfrm>
            <a:custGeom>
              <a:avLst/>
              <a:gdLst/>
              <a:ahLst/>
              <a:cxnLst/>
              <a:rect l="l" t="t" r="r" b="b"/>
              <a:pathLst>
                <a:path w="1" h="29" extrusionOk="0">
                  <a:moveTo>
                    <a:pt x="1"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576;p64">
              <a:extLst>
                <a:ext uri="{FF2B5EF4-FFF2-40B4-BE49-F238E27FC236}">
                  <a16:creationId xmlns:a16="http://schemas.microsoft.com/office/drawing/2014/main" id="{47578EDB-D779-3051-FC01-98245C1337D1}"/>
                </a:ext>
              </a:extLst>
            </p:cNvPr>
            <p:cNvSpPr/>
            <p:nvPr/>
          </p:nvSpPr>
          <p:spPr>
            <a:xfrm>
              <a:off x="4241308" y="2988288"/>
              <a:ext cx="270" cy="411"/>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577;p64">
              <a:extLst>
                <a:ext uri="{FF2B5EF4-FFF2-40B4-BE49-F238E27FC236}">
                  <a16:creationId xmlns:a16="http://schemas.microsoft.com/office/drawing/2014/main" id="{3F9FC9A6-2FF0-3CAB-EB68-3E748C592221}"/>
                </a:ext>
              </a:extLst>
            </p:cNvPr>
            <p:cNvSpPr/>
            <p:nvPr/>
          </p:nvSpPr>
          <p:spPr>
            <a:xfrm>
              <a:off x="4239896" y="2967060"/>
              <a:ext cx="134" cy="1348"/>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578;p64">
              <a:extLst>
                <a:ext uri="{FF2B5EF4-FFF2-40B4-BE49-F238E27FC236}">
                  <a16:creationId xmlns:a16="http://schemas.microsoft.com/office/drawing/2014/main" id="{E3186722-8400-D062-0870-28B1249149EA}"/>
                </a:ext>
              </a:extLst>
            </p:cNvPr>
            <p:cNvSpPr/>
            <p:nvPr/>
          </p:nvSpPr>
          <p:spPr>
            <a:xfrm>
              <a:off x="4240132" y="2964289"/>
              <a:ext cx="134" cy="1348"/>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579;p64">
              <a:extLst>
                <a:ext uri="{FF2B5EF4-FFF2-40B4-BE49-F238E27FC236}">
                  <a16:creationId xmlns:a16="http://schemas.microsoft.com/office/drawing/2014/main" id="{6AAB47CE-390B-2FBC-F794-4FD4A0651E91}"/>
                </a:ext>
              </a:extLst>
            </p:cNvPr>
            <p:cNvSpPr/>
            <p:nvPr/>
          </p:nvSpPr>
          <p:spPr>
            <a:xfrm>
              <a:off x="4240466" y="2961294"/>
              <a:ext cx="168" cy="1462"/>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582;p64">
              <a:extLst>
                <a:ext uri="{FF2B5EF4-FFF2-40B4-BE49-F238E27FC236}">
                  <a16:creationId xmlns:a16="http://schemas.microsoft.com/office/drawing/2014/main" id="{C23C17F5-B09D-15D9-4B57-3A4B4A6F309F}"/>
                </a:ext>
              </a:extLst>
            </p:cNvPr>
            <p:cNvSpPr/>
            <p:nvPr/>
          </p:nvSpPr>
          <p:spPr>
            <a:xfrm>
              <a:off x="4302385" y="3055794"/>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583;p64">
              <a:extLst>
                <a:ext uri="{FF2B5EF4-FFF2-40B4-BE49-F238E27FC236}">
                  <a16:creationId xmlns:a16="http://schemas.microsoft.com/office/drawing/2014/main" id="{D993E5C4-6003-2DDA-32A5-C331502B99DF}"/>
                </a:ext>
              </a:extLst>
            </p:cNvPr>
            <p:cNvSpPr/>
            <p:nvPr/>
          </p:nvSpPr>
          <p:spPr>
            <a:xfrm>
              <a:off x="4284032" y="3074403"/>
              <a:ext cx="1074" cy="1197"/>
            </a:xfrm>
            <a:custGeom>
              <a:avLst/>
              <a:gdLst/>
              <a:ahLst/>
              <a:cxnLst/>
              <a:rect l="l" t="t" r="r" b="b"/>
              <a:pathLst>
                <a:path w="32" h="32" extrusionOk="0">
                  <a:moveTo>
                    <a:pt x="0" y="32"/>
                  </a:moveTo>
                  <a:lnTo>
                    <a:pt x="3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584;p64">
              <a:extLst>
                <a:ext uri="{FF2B5EF4-FFF2-40B4-BE49-F238E27FC236}">
                  <a16:creationId xmlns:a16="http://schemas.microsoft.com/office/drawing/2014/main" id="{FFE9964B-8C3B-D68D-5A05-517442918693}"/>
                </a:ext>
              </a:extLst>
            </p:cNvPr>
            <p:cNvSpPr/>
            <p:nvPr/>
          </p:nvSpPr>
          <p:spPr>
            <a:xfrm>
              <a:off x="4285545" y="3073468"/>
              <a:ext cx="270" cy="449"/>
            </a:xfrm>
            <a:custGeom>
              <a:avLst/>
              <a:gdLst/>
              <a:ahLst/>
              <a:cxnLst/>
              <a:rect l="l" t="t" r="r" b="b"/>
              <a:pathLst>
                <a:path w="8" h="12" extrusionOk="0">
                  <a:moveTo>
                    <a:pt x="1" y="1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585;p64">
              <a:extLst>
                <a:ext uri="{FF2B5EF4-FFF2-40B4-BE49-F238E27FC236}">
                  <a16:creationId xmlns:a16="http://schemas.microsoft.com/office/drawing/2014/main" id="{9BCB36EB-5943-7B3B-83E6-7DA645D03E96}"/>
                </a:ext>
              </a:extLst>
            </p:cNvPr>
            <p:cNvSpPr/>
            <p:nvPr/>
          </p:nvSpPr>
          <p:spPr>
            <a:xfrm>
              <a:off x="4302486" y="3052651"/>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586;p64">
              <a:extLst>
                <a:ext uri="{FF2B5EF4-FFF2-40B4-BE49-F238E27FC236}">
                  <a16:creationId xmlns:a16="http://schemas.microsoft.com/office/drawing/2014/main" id="{1DC0638A-0AE0-7A1C-7857-9987ED517AE8}"/>
                </a:ext>
              </a:extLst>
            </p:cNvPr>
            <p:cNvSpPr/>
            <p:nvPr/>
          </p:nvSpPr>
          <p:spPr>
            <a:xfrm>
              <a:off x="4293207" y="3065868"/>
              <a:ext cx="134" cy="39"/>
            </a:xfrm>
            <a:custGeom>
              <a:avLst/>
              <a:gdLst/>
              <a:ahLst/>
              <a:cxnLst/>
              <a:rect l="l" t="t" r="r" b="b"/>
              <a:pathLst>
                <a:path w="4" h="1" extrusionOk="0">
                  <a:moveTo>
                    <a:pt x="0" y="1"/>
                  </a:moveTo>
                  <a:lnTo>
                    <a:pt x="0" y="1"/>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587;p64">
              <a:extLst>
                <a:ext uri="{FF2B5EF4-FFF2-40B4-BE49-F238E27FC236}">
                  <a16:creationId xmlns:a16="http://schemas.microsoft.com/office/drawing/2014/main" id="{A8621FB4-98C5-5E73-0311-271AE721B222}"/>
                </a:ext>
              </a:extLst>
            </p:cNvPr>
            <p:cNvSpPr/>
            <p:nvPr/>
          </p:nvSpPr>
          <p:spPr>
            <a:xfrm>
              <a:off x="4293779" y="3065606"/>
              <a:ext cx="740" cy="188"/>
            </a:xfrm>
            <a:custGeom>
              <a:avLst/>
              <a:gdLst/>
              <a:ahLst/>
              <a:cxnLst/>
              <a:rect l="l" t="t" r="r" b="b"/>
              <a:pathLst>
                <a:path w="22" h="5" extrusionOk="0">
                  <a:moveTo>
                    <a:pt x="1" y="4"/>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588;p64">
              <a:extLst>
                <a:ext uri="{FF2B5EF4-FFF2-40B4-BE49-F238E27FC236}">
                  <a16:creationId xmlns:a16="http://schemas.microsoft.com/office/drawing/2014/main" id="{1E8D1634-3C30-7145-EDE5-0910C628C7DD}"/>
                </a:ext>
              </a:extLst>
            </p:cNvPr>
            <p:cNvSpPr/>
            <p:nvPr/>
          </p:nvSpPr>
          <p:spPr>
            <a:xfrm>
              <a:off x="4293442" y="306586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591;p64">
              <a:extLst>
                <a:ext uri="{FF2B5EF4-FFF2-40B4-BE49-F238E27FC236}">
                  <a16:creationId xmlns:a16="http://schemas.microsoft.com/office/drawing/2014/main" id="{C649CD0C-C777-5E25-5B74-FD4695DE12BF}"/>
                </a:ext>
              </a:extLst>
            </p:cNvPr>
            <p:cNvSpPr/>
            <p:nvPr/>
          </p:nvSpPr>
          <p:spPr>
            <a:xfrm>
              <a:off x="4302385" y="3054336"/>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592;p64">
              <a:extLst>
                <a:ext uri="{FF2B5EF4-FFF2-40B4-BE49-F238E27FC236}">
                  <a16:creationId xmlns:a16="http://schemas.microsoft.com/office/drawing/2014/main" id="{5868D5CA-18C3-453F-AE49-8387289696F2}"/>
                </a:ext>
              </a:extLst>
            </p:cNvPr>
            <p:cNvSpPr/>
            <p:nvPr/>
          </p:nvSpPr>
          <p:spPr>
            <a:xfrm>
              <a:off x="4302620" y="305066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52;p64">
              <a:extLst>
                <a:ext uri="{FF2B5EF4-FFF2-40B4-BE49-F238E27FC236}">
                  <a16:creationId xmlns:a16="http://schemas.microsoft.com/office/drawing/2014/main" id="{D2EB2C91-9EE1-6635-BA93-33F9E5948AF7}"/>
                </a:ext>
              </a:extLst>
            </p:cNvPr>
            <p:cNvSpPr/>
            <p:nvPr/>
          </p:nvSpPr>
          <p:spPr>
            <a:xfrm>
              <a:off x="4725193" y="3008319"/>
              <a:ext cx="20539" cy="31900"/>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53;p64">
              <a:extLst>
                <a:ext uri="{FF2B5EF4-FFF2-40B4-BE49-F238E27FC236}">
                  <a16:creationId xmlns:a16="http://schemas.microsoft.com/office/drawing/2014/main" id="{23CA1BF2-840B-401D-3995-580A8C3E7D1A}"/>
                </a:ext>
              </a:extLst>
            </p:cNvPr>
            <p:cNvSpPr/>
            <p:nvPr/>
          </p:nvSpPr>
          <p:spPr>
            <a:xfrm>
              <a:off x="4733897" y="2951071"/>
              <a:ext cx="118661" cy="106857"/>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54;p64">
              <a:extLst>
                <a:ext uri="{FF2B5EF4-FFF2-40B4-BE49-F238E27FC236}">
                  <a16:creationId xmlns:a16="http://schemas.microsoft.com/office/drawing/2014/main" id="{5ED35E40-23A4-6A28-4B4E-3596F443CEFA}"/>
                </a:ext>
              </a:extLst>
            </p:cNvPr>
            <p:cNvSpPr/>
            <p:nvPr/>
          </p:nvSpPr>
          <p:spPr>
            <a:xfrm>
              <a:off x="4746167" y="3006224"/>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55;p64">
              <a:extLst>
                <a:ext uri="{FF2B5EF4-FFF2-40B4-BE49-F238E27FC236}">
                  <a16:creationId xmlns:a16="http://schemas.microsoft.com/office/drawing/2014/main" id="{16661DF9-D100-CCE8-A9CD-64F329CC5171}"/>
                </a:ext>
              </a:extLst>
            </p:cNvPr>
            <p:cNvSpPr/>
            <p:nvPr/>
          </p:nvSpPr>
          <p:spPr>
            <a:xfrm>
              <a:off x="4744051" y="3025918"/>
              <a:ext cx="470" cy="563"/>
            </a:xfrm>
            <a:custGeom>
              <a:avLst/>
              <a:gdLst/>
              <a:ahLst/>
              <a:cxnLst/>
              <a:rect l="l" t="t" r="r" b="b"/>
              <a:pathLst>
                <a:path w="14" h="15" extrusionOk="0">
                  <a:moveTo>
                    <a:pt x="0" y="1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256;p64">
              <a:extLst>
                <a:ext uri="{FF2B5EF4-FFF2-40B4-BE49-F238E27FC236}">
                  <a16:creationId xmlns:a16="http://schemas.microsoft.com/office/drawing/2014/main" id="{8C6DBE7A-A27E-42A6-EAE3-D39812371EFE}"/>
                </a:ext>
              </a:extLst>
            </p:cNvPr>
            <p:cNvSpPr/>
            <p:nvPr/>
          </p:nvSpPr>
          <p:spPr>
            <a:xfrm>
              <a:off x="4748757" y="3009629"/>
              <a:ext cx="35" cy="301"/>
            </a:xfrm>
            <a:custGeom>
              <a:avLst/>
              <a:gdLst/>
              <a:ahLst/>
              <a:cxnLst/>
              <a:rect l="l" t="t" r="r" b="b"/>
              <a:pathLst>
                <a:path w="1" h="8" extrusionOk="0">
                  <a:moveTo>
                    <a:pt x="0"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257;p64">
              <a:extLst>
                <a:ext uri="{FF2B5EF4-FFF2-40B4-BE49-F238E27FC236}">
                  <a16:creationId xmlns:a16="http://schemas.microsoft.com/office/drawing/2014/main" id="{A51E5984-CE32-1266-BC69-3919F73648EA}"/>
                </a:ext>
              </a:extLst>
            </p:cNvPr>
            <p:cNvSpPr/>
            <p:nvPr/>
          </p:nvSpPr>
          <p:spPr>
            <a:xfrm>
              <a:off x="4748386" y="3009105"/>
              <a:ext cx="168" cy="188"/>
            </a:xfrm>
            <a:custGeom>
              <a:avLst/>
              <a:gdLst/>
              <a:ahLst/>
              <a:cxnLst/>
              <a:rect l="l" t="t" r="r" b="b"/>
              <a:pathLst>
                <a:path w="5" h="5" extrusionOk="0">
                  <a:moveTo>
                    <a:pt x="4"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258;p64">
              <a:extLst>
                <a:ext uri="{FF2B5EF4-FFF2-40B4-BE49-F238E27FC236}">
                  <a16:creationId xmlns:a16="http://schemas.microsoft.com/office/drawing/2014/main" id="{1586E0DB-BCB3-374F-06B7-A63042CA3936}"/>
                </a:ext>
              </a:extLst>
            </p:cNvPr>
            <p:cNvSpPr/>
            <p:nvPr/>
          </p:nvSpPr>
          <p:spPr>
            <a:xfrm>
              <a:off x="4743345" y="3004390"/>
              <a:ext cx="604" cy="449"/>
            </a:xfrm>
            <a:custGeom>
              <a:avLst/>
              <a:gdLst/>
              <a:ahLst/>
              <a:cxnLst/>
              <a:rect l="l" t="t" r="r" b="b"/>
              <a:pathLst>
                <a:path w="18" h="12" extrusionOk="0">
                  <a:moveTo>
                    <a:pt x="18"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259;p64">
              <a:extLst>
                <a:ext uri="{FF2B5EF4-FFF2-40B4-BE49-F238E27FC236}">
                  <a16:creationId xmlns:a16="http://schemas.microsoft.com/office/drawing/2014/main" id="{6584001C-B714-0140-C893-C18FE4159BEF}"/>
                </a:ext>
              </a:extLst>
            </p:cNvPr>
            <p:cNvSpPr/>
            <p:nvPr/>
          </p:nvSpPr>
          <p:spPr>
            <a:xfrm>
              <a:off x="4744756" y="3025130"/>
              <a:ext cx="369" cy="411"/>
            </a:xfrm>
            <a:custGeom>
              <a:avLst/>
              <a:gdLst/>
              <a:ahLst/>
              <a:cxnLst/>
              <a:rect l="l" t="t" r="r" b="b"/>
              <a:pathLst>
                <a:path w="11" h="11" extrusionOk="0">
                  <a:moveTo>
                    <a:pt x="0" y="11"/>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260;p64">
              <a:extLst>
                <a:ext uri="{FF2B5EF4-FFF2-40B4-BE49-F238E27FC236}">
                  <a16:creationId xmlns:a16="http://schemas.microsoft.com/office/drawing/2014/main" id="{49A52074-30AD-F69F-D1FA-9FB8F7FA9429}"/>
                </a:ext>
              </a:extLst>
            </p:cNvPr>
            <p:cNvSpPr/>
            <p:nvPr/>
          </p:nvSpPr>
          <p:spPr>
            <a:xfrm>
              <a:off x="4745932" y="3023671"/>
              <a:ext cx="505" cy="411"/>
            </a:xfrm>
            <a:custGeom>
              <a:avLst/>
              <a:gdLst/>
              <a:ahLst/>
              <a:cxnLst/>
              <a:rect l="l" t="t" r="r" b="b"/>
              <a:pathLst>
                <a:path w="15" h="11" extrusionOk="0">
                  <a:moveTo>
                    <a:pt x="0" y="1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261;p64">
              <a:extLst>
                <a:ext uri="{FF2B5EF4-FFF2-40B4-BE49-F238E27FC236}">
                  <a16:creationId xmlns:a16="http://schemas.microsoft.com/office/drawing/2014/main" id="{A112C832-808D-B213-8443-87092A0ADF0D}"/>
                </a:ext>
              </a:extLst>
            </p:cNvPr>
            <p:cNvSpPr/>
            <p:nvPr/>
          </p:nvSpPr>
          <p:spPr>
            <a:xfrm>
              <a:off x="4744152" y="3004801"/>
              <a:ext cx="604" cy="411"/>
            </a:xfrm>
            <a:custGeom>
              <a:avLst/>
              <a:gdLst/>
              <a:ahLst/>
              <a:cxnLst/>
              <a:rect l="l" t="t" r="r" b="b"/>
              <a:pathLst>
                <a:path w="18" h="11" extrusionOk="0">
                  <a:moveTo>
                    <a:pt x="18"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262;p64">
              <a:extLst>
                <a:ext uri="{FF2B5EF4-FFF2-40B4-BE49-F238E27FC236}">
                  <a16:creationId xmlns:a16="http://schemas.microsoft.com/office/drawing/2014/main" id="{7CCFD312-92BC-3776-56D0-8B60DF44B902}"/>
                </a:ext>
              </a:extLst>
            </p:cNvPr>
            <p:cNvSpPr/>
            <p:nvPr/>
          </p:nvSpPr>
          <p:spPr>
            <a:xfrm>
              <a:off x="4744858" y="3005325"/>
              <a:ext cx="1109" cy="825"/>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263;p64">
              <a:extLst>
                <a:ext uri="{FF2B5EF4-FFF2-40B4-BE49-F238E27FC236}">
                  <a16:creationId xmlns:a16="http://schemas.microsoft.com/office/drawing/2014/main" id="{70220785-22CD-9C33-D819-F6ECD1BEDBA3}"/>
                </a:ext>
              </a:extLst>
            </p:cNvPr>
            <p:cNvSpPr/>
            <p:nvPr/>
          </p:nvSpPr>
          <p:spPr>
            <a:xfrm>
              <a:off x="4748051" y="3008468"/>
              <a:ext cx="134" cy="301"/>
            </a:xfrm>
            <a:custGeom>
              <a:avLst/>
              <a:gdLst/>
              <a:ahLst/>
              <a:cxnLst/>
              <a:rect l="l" t="t" r="r" b="b"/>
              <a:pathLst>
                <a:path w="4" h="8" extrusionOk="0">
                  <a:moveTo>
                    <a:pt x="4"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264;p64">
              <a:extLst>
                <a:ext uri="{FF2B5EF4-FFF2-40B4-BE49-F238E27FC236}">
                  <a16:creationId xmlns:a16="http://schemas.microsoft.com/office/drawing/2014/main" id="{1512855D-7584-629B-E195-F4F15CAE0B8D}"/>
                </a:ext>
              </a:extLst>
            </p:cNvPr>
            <p:cNvSpPr/>
            <p:nvPr/>
          </p:nvSpPr>
          <p:spPr>
            <a:xfrm>
              <a:off x="4747680" y="3007944"/>
              <a:ext cx="270" cy="301"/>
            </a:xfrm>
            <a:custGeom>
              <a:avLst/>
              <a:gdLst/>
              <a:ahLst/>
              <a:cxnLst/>
              <a:rect l="l" t="t" r="r" b="b"/>
              <a:pathLst>
                <a:path w="8" h="8" extrusionOk="0">
                  <a:moveTo>
                    <a:pt x="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265;p64">
              <a:extLst>
                <a:ext uri="{FF2B5EF4-FFF2-40B4-BE49-F238E27FC236}">
                  <a16:creationId xmlns:a16="http://schemas.microsoft.com/office/drawing/2014/main" id="{841EB0FF-E859-06BB-5C3F-65411756A33B}"/>
                </a:ext>
              </a:extLst>
            </p:cNvPr>
            <p:cNvSpPr/>
            <p:nvPr/>
          </p:nvSpPr>
          <p:spPr>
            <a:xfrm>
              <a:off x="4747210" y="3007271"/>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266;p64">
              <a:extLst>
                <a:ext uri="{FF2B5EF4-FFF2-40B4-BE49-F238E27FC236}">
                  <a16:creationId xmlns:a16="http://schemas.microsoft.com/office/drawing/2014/main" id="{BF0222B4-FD01-E651-022C-15A9A87B03D1}"/>
                </a:ext>
              </a:extLst>
            </p:cNvPr>
            <p:cNvSpPr/>
            <p:nvPr/>
          </p:nvSpPr>
          <p:spPr>
            <a:xfrm>
              <a:off x="4745328" y="3024195"/>
              <a:ext cx="505" cy="563"/>
            </a:xfrm>
            <a:custGeom>
              <a:avLst/>
              <a:gdLst/>
              <a:ahLst/>
              <a:cxnLst/>
              <a:rect l="l" t="t" r="r" b="b"/>
              <a:pathLst>
                <a:path w="15" h="15" extrusionOk="0">
                  <a:moveTo>
                    <a:pt x="1" y="15"/>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267;p64">
              <a:extLst>
                <a:ext uri="{FF2B5EF4-FFF2-40B4-BE49-F238E27FC236}">
                  <a16:creationId xmlns:a16="http://schemas.microsoft.com/office/drawing/2014/main" id="{050AD5F8-BE21-A057-39C2-9083E833C6E1}"/>
                </a:ext>
              </a:extLst>
            </p:cNvPr>
            <p:cNvSpPr/>
            <p:nvPr/>
          </p:nvSpPr>
          <p:spPr>
            <a:xfrm>
              <a:off x="4736621" y="3036251"/>
              <a:ext cx="839" cy="1497"/>
            </a:xfrm>
            <a:custGeom>
              <a:avLst/>
              <a:gdLst/>
              <a:ahLst/>
              <a:cxnLst/>
              <a:rect l="l" t="t" r="r" b="b"/>
              <a:pathLst>
                <a:path w="25" h="40" extrusionOk="0">
                  <a:moveTo>
                    <a:pt x="0" y="39"/>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268;p64">
              <a:extLst>
                <a:ext uri="{FF2B5EF4-FFF2-40B4-BE49-F238E27FC236}">
                  <a16:creationId xmlns:a16="http://schemas.microsoft.com/office/drawing/2014/main" id="{3BBEF601-0028-75FC-59AB-1465FDAC303A}"/>
                </a:ext>
              </a:extLst>
            </p:cNvPr>
            <p:cNvSpPr/>
            <p:nvPr/>
          </p:nvSpPr>
          <p:spPr>
            <a:xfrm>
              <a:off x="4735546" y="3037823"/>
              <a:ext cx="975" cy="1759"/>
            </a:xfrm>
            <a:custGeom>
              <a:avLst/>
              <a:gdLst/>
              <a:ahLst/>
              <a:cxnLst/>
              <a:rect l="l" t="t" r="r" b="b"/>
              <a:pathLst>
                <a:path w="29" h="47" extrusionOk="0">
                  <a:moveTo>
                    <a:pt x="1" y="46"/>
                  </a:moveTo>
                  <a:lnTo>
                    <a:pt x="2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269;p64">
              <a:extLst>
                <a:ext uri="{FF2B5EF4-FFF2-40B4-BE49-F238E27FC236}">
                  <a16:creationId xmlns:a16="http://schemas.microsoft.com/office/drawing/2014/main" id="{05587794-43B8-0B3C-C1AD-13CF80966523}"/>
                </a:ext>
              </a:extLst>
            </p:cNvPr>
            <p:cNvSpPr/>
            <p:nvPr/>
          </p:nvSpPr>
          <p:spPr>
            <a:xfrm>
              <a:off x="4733897" y="3041493"/>
              <a:ext cx="639" cy="1086"/>
            </a:xfrm>
            <a:custGeom>
              <a:avLst/>
              <a:gdLst/>
              <a:ahLst/>
              <a:cxnLst/>
              <a:rect l="l" t="t" r="r" b="b"/>
              <a:pathLst>
                <a:path w="19" h="29" extrusionOk="0">
                  <a:moveTo>
                    <a:pt x="1" y="29"/>
                  </a:moveTo>
                  <a:lnTo>
                    <a:pt x="1" y="29"/>
                  </a:ln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270;p64">
              <a:extLst>
                <a:ext uri="{FF2B5EF4-FFF2-40B4-BE49-F238E27FC236}">
                  <a16:creationId xmlns:a16="http://schemas.microsoft.com/office/drawing/2014/main" id="{5590D3E8-EF50-E2CE-A6F4-70EDE05608B4}"/>
                </a:ext>
              </a:extLst>
            </p:cNvPr>
            <p:cNvSpPr/>
            <p:nvPr/>
          </p:nvSpPr>
          <p:spPr>
            <a:xfrm>
              <a:off x="4743209" y="3026815"/>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271;p64">
              <a:extLst>
                <a:ext uri="{FF2B5EF4-FFF2-40B4-BE49-F238E27FC236}">
                  <a16:creationId xmlns:a16="http://schemas.microsoft.com/office/drawing/2014/main" id="{ADDAC204-FB7F-3582-3891-A33B1E88EDAE}"/>
                </a:ext>
              </a:extLst>
            </p:cNvPr>
            <p:cNvSpPr/>
            <p:nvPr/>
          </p:nvSpPr>
          <p:spPr>
            <a:xfrm>
              <a:off x="4737663" y="3034679"/>
              <a:ext cx="740" cy="1086"/>
            </a:xfrm>
            <a:custGeom>
              <a:avLst/>
              <a:gdLst/>
              <a:ahLst/>
              <a:cxnLst/>
              <a:rect l="l" t="t" r="r" b="b"/>
              <a:pathLst>
                <a:path w="22" h="29" extrusionOk="0">
                  <a:moveTo>
                    <a:pt x="1" y="29"/>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272;p64">
              <a:extLst>
                <a:ext uri="{FF2B5EF4-FFF2-40B4-BE49-F238E27FC236}">
                  <a16:creationId xmlns:a16="http://schemas.microsoft.com/office/drawing/2014/main" id="{CA2E68BC-3C9A-F01E-D53E-7A6C6AF8E091}"/>
                </a:ext>
              </a:extLst>
            </p:cNvPr>
            <p:cNvSpPr/>
            <p:nvPr/>
          </p:nvSpPr>
          <p:spPr>
            <a:xfrm>
              <a:off x="4746739" y="3006748"/>
              <a:ext cx="270" cy="301"/>
            </a:xfrm>
            <a:custGeom>
              <a:avLst/>
              <a:gdLst/>
              <a:ahLst/>
              <a:cxnLst/>
              <a:rect l="l" t="t" r="r" b="b"/>
              <a:pathLst>
                <a:path w="8" h="8" extrusionOk="0">
                  <a:moveTo>
                    <a:pt x="1" y="1"/>
                  </a:moveTo>
                  <a:lnTo>
                    <a:pt x="8"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273;p64">
              <a:extLst>
                <a:ext uri="{FF2B5EF4-FFF2-40B4-BE49-F238E27FC236}">
                  <a16:creationId xmlns:a16="http://schemas.microsoft.com/office/drawing/2014/main" id="{0A1EEA66-6FE4-3FA0-90FD-C10FBAC31DEF}"/>
                </a:ext>
              </a:extLst>
            </p:cNvPr>
            <p:cNvSpPr/>
            <p:nvPr/>
          </p:nvSpPr>
          <p:spPr>
            <a:xfrm>
              <a:off x="4742369" y="3028014"/>
              <a:ext cx="639" cy="673"/>
            </a:xfrm>
            <a:custGeom>
              <a:avLst/>
              <a:gdLst/>
              <a:ahLst/>
              <a:cxnLst/>
              <a:rect l="l" t="t" r="r" b="b"/>
              <a:pathLst>
                <a:path w="19" h="18" extrusionOk="0">
                  <a:moveTo>
                    <a:pt x="1" y="18"/>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274;p64">
              <a:extLst>
                <a:ext uri="{FF2B5EF4-FFF2-40B4-BE49-F238E27FC236}">
                  <a16:creationId xmlns:a16="http://schemas.microsoft.com/office/drawing/2014/main" id="{14746B6E-4C2E-C6CE-CA09-A2ADCEC4EF78}"/>
                </a:ext>
              </a:extLst>
            </p:cNvPr>
            <p:cNvSpPr/>
            <p:nvPr/>
          </p:nvSpPr>
          <p:spPr>
            <a:xfrm>
              <a:off x="4741562" y="3029175"/>
              <a:ext cx="604" cy="825"/>
            </a:xfrm>
            <a:custGeom>
              <a:avLst/>
              <a:gdLst/>
              <a:ahLst/>
              <a:cxnLst/>
              <a:rect l="l" t="t" r="r" b="b"/>
              <a:pathLst>
                <a:path w="18" h="22" extrusionOk="0">
                  <a:moveTo>
                    <a:pt x="0" y="22"/>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275;p64">
              <a:extLst>
                <a:ext uri="{FF2B5EF4-FFF2-40B4-BE49-F238E27FC236}">
                  <a16:creationId xmlns:a16="http://schemas.microsoft.com/office/drawing/2014/main" id="{5FCF9109-39C7-1EC8-76B2-4AEB6DA0982C}"/>
                </a:ext>
              </a:extLst>
            </p:cNvPr>
            <p:cNvSpPr/>
            <p:nvPr/>
          </p:nvSpPr>
          <p:spPr>
            <a:xfrm>
              <a:off x="4740622" y="3030485"/>
              <a:ext cx="604" cy="825"/>
            </a:xfrm>
            <a:custGeom>
              <a:avLst/>
              <a:gdLst/>
              <a:ahLst/>
              <a:cxnLst/>
              <a:rect l="l" t="t" r="r" b="b"/>
              <a:pathLst>
                <a:path w="18" h="22" extrusionOk="0">
                  <a:moveTo>
                    <a:pt x="0" y="22"/>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276;p64">
              <a:extLst>
                <a:ext uri="{FF2B5EF4-FFF2-40B4-BE49-F238E27FC236}">
                  <a16:creationId xmlns:a16="http://schemas.microsoft.com/office/drawing/2014/main" id="{8E6482A8-4D0F-556C-7782-81396E4940A0}"/>
                </a:ext>
              </a:extLst>
            </p:cNvPr>
            <p:cNvSpPr/>
            <p:nvPr/>
          </p:nvSpPr>
          <p:spPr>
            <a:xfrm>
              <a:off x="4739681" y="3031795"/>
              <a:ext cx="604" cy="973"/>
            </a:xfrm>
            <a:custGeom>
              <a:avLst/>
              <a:gdLst/>
              <a:ahLst/>
              <a:cxnLst/>
              <a:rect l="l" t="t" r="r" b="b"/>
              <a:pathLst>
                <a:path w="18" h="26" extrusionOk="0">
                  <a:moveTo>
                    <a:pt x="0" y="25"/>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277;p64">
              <a:extLst>
                <a:ext uri="{FF2B5EF4-FFF2-40B4-BE49-F238E27FC236}">
                  <a16:creationId xmlns:a16="http://schemas.microsoft.com/office/drawing/2014/main" id="{5FB553F6-87AC-08E3-2B08-5FD657B72D28}"/>
                </a:ext>
              </a:extLst>
            </p:cNvPr>
            <p:cNvSpPr/>
            <p:nvPr/>
          </p:nvSpPr>
          <p:spPr>
            <a:xfrm>
              <a:off x="4738740" y="3033256"/>
              <a:ext cx="604" cy="935"/>
            </a:xfrm>
            <a:custGeom>
              <a:avLst/>
              <a:gdLst/>
              <a:ahLst/>
              <a:cxnLst/>
              <a:rect l="l" t="t" r="r" b="b"/>
              <a:pathLst>
                <a:path w="18" h="25" extrusionOk="0">
                  <a:moveTo>
                    <a:pt x="0" y="25"/>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278;p64">
              <a:extLst>
                <a:ext uri="{FF2B5EF4-FFF2-40B4-BE49-F238E27FC236}">
                  <a16:creationId xmlns:a16="http://schemas.microsoft.com/office/drawing/2014/main" id="{FDCC0EAA-1557-8FFB-5315-29FD012FC47A}"/>
                </a:ext>
              </a:extLst>
            </p:cNvPr>
            <p:cNvSpPr/>
            <p:nvPr/>
          </p:nvSpPr>
          <p:spPr>
            <a:xfrm>
              <a:off x="4734605" y="3039547"/>
              <a:ext cx="975" cy="1610"/>
            </a:xfrm>
            <a:custGeom>
              <a:avLst/>
              <a:gdLst/>
              <a:ahLst/>
              <a:cxnLst/>
              <a:rect l="l" t="t" r="r" b="b"/>
              <a:pathLst>
                <a:path w="29" h="43" extrusionOk="0">
                  <a:moveTo>
                    <a:pt x="1" y="42"/>
                  </a:moveTo>
                  <a:lnTo>
                    <a:pt x="2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279;p64">
              <a:extLst>
                <a:ext uri="{FF2B5EF4-FFF2-40B4-BE49-F238E27FC236}">
                  <a16:creationId xmlns:a16="http://schemas.microsoft.com/office/drawing/2014/main" id="{C83A6512-436B-15F5-1454-B3894D27A77B}"/>
                </a:ext>
              </a:extLst>
            </p:cNvPr>
            <p:cNvSpPr/>
            <p:nvPr/>
          </p:nvSpPr>
          <p:spPr>
            <a:xfrm>
              <a:off x="4740017" y="3003601"/>
              <a:ext cx="975" cy="188"/>
            </a:xfrm>
            <a:custGeom>
              <a:avLst/>
              <a:gdLst/>
              <a:ahLst/>
              <a:cxnLst/>
              <a:rect l="l" t="t" r="r" b="b"/>
              <a:pathLst>
                <a:path w="29" h="5" extrusionOk="0">
                  <a:moveTo>
                    <a:pt x="29"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280;p64">
              <a:extLst>
                <a:ext uri="{FF2B5EF4-FFF2-40B4-BE49-F238E27FC236}">
                  <a16:creationId xmlns:a16="http://schemas.microsoft.com/office/drawing/2014/main" id="{4C7A9CD7-5E07-8C34-4CEC-159B4AA75928}"/>
                </a:ext>
              </a:extLst>
            </p:cNvPr>
            <p:cNvSpPr/>
            <p:nvPr/>
          </p:nvSpPr>
          <p:spPr>
            <a:xfrm>
              <a:off x="4741193" y="3003753"/>
              <a:ext cx="874" cy="301"/>
            </a:xfrm>
            <a:custGeom>
              <a:avLst/>
              <a:gdLst/>
              <a:ahLst/>
              <a:cxnLst/>
              <a:rect l="l" t="t" r="r" b="b"/>
              <a:pathLst>
                <a:path w="26" h="8" extrusionOk="0">
                  <a:moveTo>
                    <a:pt x="25"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281;p64">
              <a:extLst>
                <a:ext uri="{FF2B5EF4-FFF2-40B4-BE49-F238E27FC236}">
                  <a16:creationId xmlns:a16="http://schemas.microsoft.com/office/drawing/2014/main" id="{CEB6D8C0-0CFA-726F-968B-D054500C4D9B}"/>
                </a:ext>
              </a:extLst>
            </p:cNvPr>
            <p:cNvSpPr/>
            <p:nvPr/>
          </p:nvSpPr>
          <p:spPr>
            <a:xfrm>
              <a:off x="4738839" y="3003339"/>
              <a:ext cx="975" cy="188"/>
            </a:xfrm>
            <a:custGeom>
              <a:avLst/>
              <a:gdLst/>
              <a:ahLst/>
              <a:cxnLst/>
              <a:rect l="l" t="t" r="r" b="b"/>
              <a:pathLst>
                <a:path w="29" h="5" extrusionOk="0">
                  <a:moveTo>
                    <a:pt x="29"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282;p64">
              <a:extLst>
                <a:ext uri="{FF2B5EF4-FFF2-40B4-BE49-F238E27FC236}">
                  <a16:creationId xmlns:a16="http://schemas.microsoft.com/office/drawing/2014/main" id="{FA900C6F-EDEB-8AAE-542C-C89454839C67}"/>
                </a:ext>
              </a:extLst>
            </p:cNvPr>
            <p:cNvSpPr/>
            <p:nvPr/>
          </p:nvSpPr>
          <p:spPr>
            <a:xfrm>
              <a:off x="4742268" y="3004125"/>
              <a:ext cx="740" cy="301"/>
            </a:xfrm>
            <a:custGeom>
              <a:avLst/>
              <a:gdLst/>
              <a:ahLst/>
              <a:cxnLst/>
              <a:rect l="l" t="t" r="r" b="b"/>
              <a:pathLst>
                <a:path w="22" h="8" extrusionOk="0">
                  <a:moveTo>
                    <a:pt x="21"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309;p64">
              <a:extLst>
                <a:ext uri="{FF2B5EF4-FFF2-40B4-BE49-F238E27FC236}">
                  <a16:creationId xmlns:a16="http://schemas.microsoft.com/office/drawing/2014/main" id="{79138FB1-DBE2-6E12-B1A1-DBA5C2F4EBB1}"/>
                </a:ext>
              </a:extLst>
            </p:cNvPr>
            <p:cNvSpPr/>
            <p:nvPr/>
          </p:nvSpPr>
          <p:spPr>
            <a:xfrm>
              <a:off x="4722739" y="3059578"/>
              <a:ext cx="4739" cy="19433"/>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310;p64">
              <a:extLst>
                <a:ext uri="{FF2B5EF4-FFF2-40B4-BE49-F238E27FC236}">
                  <a16:creationId xmlns:a16="http://schemas.microsoft.com/office/drawing/2014/main" id="{387B4459-AA0B-FB55-738C-7B22D0914F40}"/>
                </a:ext>
              </a:extLst>
            </p:cNvPr>
            <p:cNvSpPr/>
            <p:nvPr/>
          </p:nvSpPr>
          <p:spPr>
            <a:xfrm>
              <a:off x="4707310" y="3042803"/>
              <a:ext cx="21918" cy="72936"/>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313;p64">
              <a:extLst>
                <a:ext uri="{FF2B5EF4-FFF2-40B4-BE49-F238E27FC236}">
                  <a16:creationId xmlns:a16="http://schemas.microsoft.com/office/drawing/2014/main" id="{133BB780-AED8-7158-E045-356802248DA8}"/>
                </a:ext>
              </a:extLst>
            </p:cNvPr>
            <p:cNvSpPr/>
            <p:nvPr/>
          </p:nvSpPr>
          <p:spPr>
            <a:xfrm>
              <a:off x="4727446" y="305459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314;p64">
              <a:extLst>
                <a:ext uri="{FF2B5EF4-FFF2-40B4-BE49-F238E27FC236}">
                  <a16:creationId xmlns:a16="http://schemas.microsoft.com/office/drawing/2014/main" id="{93D6F1D6-2BC7-4079-654F-6EC17E843FFA}"/>
                </a:ext>
              </a:extLst>
            </p:cNvPr>
            <p:cNvSpPr/>
            <p:nvPr/>
          </p:nvSpPr>
          <p:spPr>
            <a:xfrm>
              <a:off x="4723680" y="3055122"/>
              <a:ext cx="134" cy="39"/>
            </a:xfrm>
            <a:custGeom>
              <a:avLst/>
              <a:gdLst/>
              <a:ahLst/>
              <a:cxnLst/>
              <a:rect l="l" t="t" r="r" b="b"/>
              <a:pathLst>
                <a:path w="4" h="1" extrusionOk="0">
                  <a:moveTo>
                    <a:pt x="0" y="1"/>
                  </a:moveTo>
                  <a:lnTo>
                    <a:pt x="0" y="1"/>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315;p64">
              <a:extLst>
                <a:ext uri="{FF2B5EF4-FFF2-40B4-BE49-F238E27FC236}">
                  <a16:creationId xmlns:a16="http://schemas.microsoft.com/office/drawing/2014/main" id="{5545464C-7932-21CF-2C22-B9428CCB56B1}"/>
                </a:ext>
              </a:extLst>
            </p:cNvPr>
            <p:cNvSpPr/>
            <p:nvPr/>
          </p:nvSpPr>
          <p:spPr>
            <a:xfrm>
              <a:off x="4724385" y="305486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321;p64">
              <a:extLst>
                <a:ext uri="{FF2B5EF4-FFF2-40B4-BE49-F238E27FC236}">
                  <a16:creationId xmlns:a16="http://schemas.microsoft.com/office/drawing/2014/main" id="{11F8B113-ECDF-0401-30EE-3669B13BF75B}"/>
                </a:ext>
              </a:extLst>
            </p:cNvPr>
            <p:cNvSpPr/>
            <p:nvPr/>
          </p:nvSpPr>
          <p:spPr>
            <a:xfrm>
              <a:off x="4723915" y="3055009"/>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322;p64">
              <a:extLst>
                <a:ext uri="{FF2B5EF4-FFF2-40B4-BE49-F238E27FC236}">
                  <a16:creationId xmlns:a16="http://schemas.microsoft.com/office/drawing/2014/main" id="{27F4E14E-BDE5-6E2F-42BB-8EC9E51E6022}"/>
                </a:ext>
              </a:extLst>
            </p:cNvPr>
            <p:cNvSpPr/>
            <p:nvPr/>
          </p:nvSpPr>
          <p:spPr>
            <a:xfrm>
              <a:off x="4724856" y="305474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325;p64">
              <a:extLst>
                <a:ext uri="{FF2B5EF4-FFF2-40B4-BE49-F238E27FC236}">
                  <a16:creationId xmlns:a16="http://schemas.microsoft.com/office/drawing/2014/main" id="{7599BDCA-6A81-D513-B652-D4575BC46817}"/>
                </a:ext>
              </a:extLst>
            </p:cNvPr>
            <p:cNvSpPr/>
            <p:nvPr/>
          </p:nvSpPr>
          <p:spPr>
            <a:xfrm>
              <a:off x="4722133" y="3041642"/>
              <a:ext cx="72540" cy="88511"/>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326;p64">
              <a:extLst>
                <a:ext uri="{FF2B5EF4-FFF2-40B4-BE49-F238E27FC236}">
                  <a16:creationId xmlns:a16="http://schemas.microsoft.com/office/drawing/2014/main" id="{07A4BD74-055F-0942-117C-928765EEDE21}"/>
                </a:ext>
              </a:extLst>
            </p:cNvPr>
            <p:cNvSpPr/>
            <p:nvPr/>
          </p:nvSpPr>
          <p:spPr>
            <a:xfrm>
              <a:off x="4781700" y="3041642"/>
              <a:ext cx="7430" cy="423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327;p64">
              <a:extLst>
                <a:ext uri="{FF2B5EF4-FFF2-40B4-BE49-F238E27FC236}">
                  <a16:creationId xmlns:a16="http://schemas.microsoft.com/office/drawing/2014/main" id="{9F68EA37-DD8F-322E-BFD4-043657A51BA9}"/>
                </a:ext>
              </a:extLst>
            </p:cNvPr>
            <p:cNvSpPr/>
            <p:nvPr/>
          </p:nvSpPr>
          <p:spPr>
            <a:xfrm>
              <a:off x="4753092" y="3060251"/>
              <a:ext cx="1446" cy="1086"/>
            </a:xfrm>
            <a:custGeom>
              <a:avLst/>
              <a:gdLst/>
              <a:ahLst/>
              <a:cxnLst/>
              <a:rect l="l" t="t" r="r" b="b"/>
              <a:pathLst>
                <a:path w="43" h="29" extrusionOk="0">
                  <a:moveTo>
                    <a:pt x="1" y="28"/>
                  </a:moveTo>
                  <a:lnTo>
                    <a:pt x="4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328;p64">
              <a:extLst>
                <a:ext uri="{FF2B5EF4-FFF2-40B4-BE49-F238E27FC236}">
                  <a16:creationId xmlns:a16="http://schemas.microsoft.com/office/drawing/2014/main" id="{762A8C86-D7FD-B821-D9A6-7E9820BFCC57}"/>
                </a:ext>
              </a:extLst>
            </p:cNvPr>
            <p:cNvSpPr/>
            <p:nvPr/>
          </p:nvSpPr>
          <p:spPr>
            <a:xfrm>
              <a:off x="4731679" y="3061037"/>
              <a:ext cx="35" cy="149"/>
            </a:xfrm>
            <a:custGeom>
              <a:avLst/>
              <a:gdLst/>
              <a:ahLst/>
              <a:cxnLst/>
              <a:rect l="l" t="t" r="r" b="b"/>
              <a:pathLst>
                <a:path w="1" h="4" extrusionOk="0">
                  <a:moveTo>
                    <a:pt x="0"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330;p64">
              <a:extLst>
                <a:ext uri="{FF2B5EF4-FFF2-40B4-BE49-F238E27FC236}">
                  <a16:creationId xmlns:a16="http://schemas.microsoft.com/office/drawing/2014/main" id="{36C5BD79-86EC-7ED0-128F-4C38374ECB7E}"/>
                </a:ext>
              </a:extLst>
            </p:cNvPr>
            <p:cNvSpPr/>
            <p:nvPr/>
          </p:nvSpPr>
          <p:spPr>
            <a:xfrm>
              <a:off x="4732385" y="3054860"/>
              <a:ext cx="134" cy="1086"/>
            </a:xfrm>
            <a:custGeom>
              <a:avLst/>
              <a:gdLst/>
              <a:ahLst/>
              <a:cxnLst/>
              <a:rect l="l" t="t" r="r" b="b"/>
              <a:pathLst>
                <a:path w="4" h="29" extrusionOk="0">
                  <a:moveTo>
                    <a:pt x="4" y="1"/>
                  </a:moveTo>
                  <a:lnTo>
                    <a:pt x="4" y="1"/>
                  </a:lnTo>
                  <a:lnTo>
                    <a:pt x="0" y="29"/>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331;p64">
              <a:extLst>
                <a:ext uri="{FF2B5EF4-FFF2-40B4-BE49-F238E27FC236}">
                  <a16:creationId xmlns:a16="http://schemas.microsoft.com/office/drawing/2014/main" id="{E4CCCA5C-8904-53C1-0F4C-51EA27069DA0}"/>
                </a:ext>
              </a:extLst>
            </p:cNvPr>
            <p:cNvSpPr/>
            <p:nvPr/>
          </p:nvSpPr>
          <p:spPr>
            <a:xfrm>
              <a:off x="4730605" y="3061674"/>
              <a:ext cx="874" cy="10520"/>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339;p64">
              <a:extLst>
                <a:ext uri="{FF2B5EF4-FFF2-40B4-BE49-F238E27FC236}">
                  <a16:creationId xmlns:a16="http://schemas.microsoft.com/office/drawing/2014/main" id="{B4BEDC12-E1D6-82B1-6E01-0E631593597C}"/>
                </a:ext>
              </a:extLst>
            </p:cNvPr>
            <p:cNvSpPr/>
            <p:nvPr/>
          </p:nvSpPr>
          <p:spPr>
            <a:xfrm>
              <a:off x="4731914" y="3059203"/>
              <a:ext cx="35" cy="673"/>
            </a:xfrm>
            <a:custGeom>
              <a:avLst/>
              <a:gdLst/>
              <a:ahLst/>
              <a:cxnLst/>
              <a:rect l="l" t="t" r="r" b="b"/>
              <a:pathLst>
                <a:path w="1" h="18" extrusionOk="0">
                  <a:moveTo>
                    <a:pt x="0" y="18"/>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4361;p64">
              <a:extLst>
                <a:ext uri="{FF2B5EF4-FFF2-40B4-BE49-F238E27FC236}">
                  <a16:creationId xmlns:a16="http://schemas.microsoft.com/office/drawing/2014/main" id="{B3A9DDC5-94F3-12AA-764E-1654E19C8CB0}"/>
                </a:ext>
              </a:extLst>
            </p:cNvPr>
            <p:cNvSpPr/>
            <p:nvPr/>
          </p:nvSpPr>
          <p:spPr>
            <a:xfrm>
              <a:off x="4815011" y="2795352"/>
              <a:ext cx="118525" cy="5747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4362;p64">
              <a:extLst>
                <a:ext uri="{FF2B5EF4-FFF2-40B4-BE49-F238E27FC236}">
                  <a16:creationId xmlns:a16="http://schemas.microsoft.com/office/drawing/2014/main" id="{B7FA1E94-E591-048A-AC13-798E09C2AF1E}"/>
                </a:ext>
              </a:extLst>
            </p:cNvPr>
            <p:cNvSpPr/>
            <p:nvPr/>
          </p:nvSpPr>
          <p:spPr>
            <a:xfrm>
              <a:off x="4561858" y="2833506"/>
              <a:ext cx="47228" cy="32388"/>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4363;p64">
              <a:extLst>
                <a:ext uri="{FF2B5EF4-FFF2-40B4-BE49-F238E27FC236}">
                  <a16:creationId xmlns:a16="http://schemas.microsoft.com/office/drawing/2014/main" id="{07AB879C-F5A4-EC57-FBE5-A385099F8DD7}"/>
                </a:ext>
              </a:extLst>
            </p:cNvPr>
            <p:cNvSpPr/>
            <p:nvPr/>
          </p:nvSpPr>
          <p:spPr>
            <a:xfrm>
              <a:off x="4561286" y="2834366"/>
              <a:ext cx="337426" cy="14321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4364;p64">
              <a:extLst>
                <a:ext uri="{FF2B5EF4-FFF2-40B4-BE49-F238E27FC236}">
                  <a16:creationId xmlns:a16="http://schemas.microsoft.com/office/drawing/2014/main" id="{1CCC5377-AB62-0B7A-8286-325DFA47B21A}"/>
                </a:ext>
              </a:extLst>
            </p:cNvPr>
            <p:cNvSpPr/>
            <p:nvPr/>
          </p:nvSpPr>
          <p:spPr>
            <a:xfrm>
              <a:off x="4745563" y="2971103"/>
              <a:ext cx="168" cy="563"/>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4365;p64">
              <a:extLst>
                <a:ext uri="{FF2B5EF4-FFF2-40B4-BE49-F238E27FC236}">
                  <a16:creationId xmlns:a16="http://schemas.microsoft.com/office/drawing/2014/main" id="{5326B07B-E0F6-53D4-E13C-A8C9B3E4B903}"/>
                </a:ext>
              </a:extLst>
            </p:cNvPr>
            <p:cNvSpPr/>
            <p:nvPr/>
          </p:nvSpPr>
          <p:spPr>
            <a:xfrm>
              <a:off x="4745932" y="2969531"/>
              <a:ext cx="35" cy="563"/>
            </a:xfrm>
            <a:custGeom>
              <a:avLst/>
              <a:gdLst/>
              <a:ahLst/>
              <a:cxnLst/>
              <a:rect l="l" t="t" r="r" b="b"/>
              <a:pathLst>
                <a:path w="1" h="15" extrusionOk="0">
                  <a:moveTo>
                    <a:pt x="0"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4366;p64">
              <a:extLst>
                <a:ext uri="{FF2B5EF4-FFF2-40B4-BE49-F238E27FC236}">
                  <a16:creationId xmlns:a16="http://schemas.microsoft.com/office/drawing/2014/main" id="{B98B1F9B-A870-0B51-7401-FADDB62175E3}"/>
                </a:ext>
              </a:extLst>
            </p:cNvPr>
            <p:cNvSpPr/>
            <p:nvPr/>
          </p:nvSpPr>
          <p:spPr>
            <a:xfrm>
              <a:off x="4746167" y="2967846"/>
              <a:ext cx="35" cy="673"/>
            </a:xfrm>
            <a:custGeom>
              <a:avLst/>
              <a:gdLst/>
              <a:ahLst/>
              <a:cxnLst/>
              <a:rect l="l" t="t" r="r" b="b"/>
              <a:pathLst>
                <a:path w="1" h="18" extrusionOk="0">
                  <a:moveTo>
                    <a:pt x="0" y="0"/>
                  </a:moveTo>
                  <a:lnTo>
                    <a:pt x="0"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4367;p64">
              <a:extLst>
                <a:ext uri="{FF2B5EF4-FFF2-40B4-BE49-F238E27FC236}">
                  <a16:creationId xmlns:a16="http://schemas.microsoft.com/office/drawing/2014/main" id="{A6B04341-7FCD-3473-C252-D7F2A09C8311}"/>
                </a:ext>
              </a:extLst>
            </p:cNvPr>
            <p:cNvSpPr/>
            <p:nvPr/>
          </p:nvSpPr>
          <p:spPr>
            <a:xfrm>
              <a:off x="4746034" y="2968745"/>
              <a:ext cx="35" cy="563"/>
            </a:xfrm>
            <a:custGeom>
              <a:avLst/>
              <a:gdLst/>
              <a:ahLst/>
              <a:cxnLst/>
              <a:rect l="l" t="t" r="r" b="b"/>
              <a:pathLst>
                <a:path w="1" h="15" extrusionOk="0">
                  <a:moveTo>
                    <a:pt x="1" y="1"/>
                  </a:moveTo>
                  <a:lnTo>
                    <a:pt x="1"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4368;p64">
              <a:extLst>
                <a:ext uri="{FF2B5EF4-FFF2-40B4-BE49-F238E27FC236}">
                  <a16:creationId xmlns:a16="http://schemas.microsoft.com/office/drawing/2014/main" id="{4B0D8C63-03A0-B454-AEE3-522760F5E664}"/>
                </a:ext>
              </a:extLst>
            </p:cNvPr>
            <p:cNvSpPr/>
            <p:nvPr/>
          </p:nvSpPr>
          <p:spPr>
            <a:xfrm>
              <a:off x="4745697" y="2970317"/>
              <a:ext cx="134" cy="563"/>
            </a:xfrm>
            <a:custGeom>
              <a:avLst/>
              <a:gdLst/>
              <a:ahLst/>
              <a:cxnLst/>
              <a:rect l="l" t="t" r="r" b="b"/>
              <a:pathLst>
                <a:path w="4" h="15" extrusionOk="0">
                  <a:moveTo>
                    <a:pt x="4"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4369;p64">
              <a:extLst>
                <a:ext uri="{FF2B5EF4-FFF2-40B4-BE49-F238E27FC236}">
                  <a16:creationId xmlns:a16="http://schemas.microsoft.com/office/drawing/2014/main" id="{5C9F5B34-984D-16ED-488F-3827F681AF01}"/>
                </a:ext>
              </a:extLst>
            </p:cNvPr>
            <p:cNvSpPr/>
            <p:nvPr/>
          </p:nvSpPr>
          <p:spPr>
            <a:xfrm>
              <a:off x="4744991" y="2971778"/>
              <a:ext cx="505" cy="1462"/>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4370;p64">
              <a:extLst>
                <a:ext uri="{FF2B5EF4-FFF2-40B4-BE49-F238E27FC236}">
                  <a16:creationId xmlns:a16="http://schemas.microsoft.com/office/drawing/2014/main" id="{4FD63BCF-19BD-A0F3-CD9D-CFA250514398}"/>
                </a:ext>
              </a:extLst>
            </p:cNvPr>
            <p:cNvSpPr/>
            <p:nvPr/>
          </p:nvSpPr>
          <p:spPr>
            <a:xfrm>
              <a:off x="4741092" y="2976494"/>
              <a:ext cx="975" cy="411"/>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4371;p64">
              <a:extLst>
                <a:ext uri="{FF2B5EF4-FFF2-40B4-BE49-F238E27FC236}">
                  <a16:creationId xmlns:a16="http://schemas.microsoft.com/office/drawing/2014/main" id="{5154097B-A712-EB41-6704-B100A05C663D}"/>
                </a:ext>
              </a:extLst>
            </p:cNvPr>
            <p:cNvSpPr/>
            <p:nvPr/>
          </p:nvSpPr>
          <p:spPr>
            <a:xfrm>
              <a:off x="4744152" y="2974136"/>
              <a:ext cx="369" cy="411"/>
            </a:xfrm>
            <a:custGeom>
              <a:avLst/>
              <a:gdLst/>
              <a:ahLst/>
              <a:cxnLst/>
              <a:rect l="l" t="t" r="r" b="b"/>
              <a:pathLst>
                <a:path w="11" h="11" extrusionOk="0">
                  <a:moveTo>
                    <a:pt x="11"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4372;p64">
              <a:extLst>
                <a:ext uri="{FF2B5EF4-FFF2-40B4-BE49-F238E27FC236}">
                  <a16:creationId xmlns:a16="http://schemas.microsoft.com/office/drawing/2014/main" id="{BE91594C-B20D-6F0D-7300-8A9407F8FF07}"/>
                </a:ext>
              </a:extLst>
            </p:cNvPr>
            <p:cNvSpPr/>
            <p:nvPr/>
          </p:nvSpPr>
          <p:spPr>
            <a:xfrm>
              <a:off x="4743580" y="2974773"/>
              <a:ext cx="369" cy="449"/>
            </a:xfrm>
            <a:custGeom>
              <a:avLst/>
              <a:gdLst/>
              <a:ahLst/>
              <a:cxnLst/>
              <a:rect l="l" t="t" r="r" b="b"/>
              <a:pathLst>
                <a:path w="11" h="12" extrusionOk="0">
                  <a:moveTo>
                    <a:pt x="11"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4373;p64">
              <a:extLst>
                <a:ext uri="{FF2B5EF4-FFF2-40B4-BE49-F238E27FC236}">
                  <a16:creationId xmlns:a16="http://schemas.microsoft.com/office/drawing/2014/main" id="{4A0BC69E-64B9-9410-0E96-50240D7361C6}"/>
                </a:ext>
              </a:extLst>
            </p:cNvPr>
            <p:cNvSpPr/>
            <p:nvPr/>
          </p:nvSpPr>
          <p:spPr>
            <a:xfrm>
              <a:off x="4805096" y="2953280"/>
              <a:ext cx="11463" cy="3968"/>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4374;p64">
              <a:extLst>
                <a:ext uri="{FF2B5EF4-FFF2-40B4-BE49-F238E27FC236}">
                  <a16:creationId xmlns:a16="http://schemas.microsoft.com/office/drawing/2014/main" id="{5DA6012F-4818-1F99-0C8D-D82FB1B13BBE}"/>
                </a:ext>
              </a:extLst>
            </p:cNvPr>
            <p:cNvSpPr/>
            <p:nvPr/>
          </p:nvSpPr>
          <p:spPr>
            <a:xfrm>
              <a:off x="4740253" y="2977018"/>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4375;p64">
              <a:extLst>
                <a:ext uri="{FF2B5EF4-FFF2-40B4-BE49-F238E27FC236}">
                  <a16:creationId xmlns:a16="http://schemas.microsoft.com/office/drawing/2014/main" id="{19E5A1FA-E6F7-A3E5-FC85-5DBD464EC28F}"/>
                </a:ext>
              </a:extLst>
            </p:cNvPr>
            <p:cNvSpPr/>
            <p:nvPr/>
          </p:nvSpPr>
          <p:spPr>
            <a:xfrm>
              <a:off x="4744622" y="2973463"/>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4376;p64">
              <a:extLst>
                <a:ext uri="{FF2B5EF4-FFF2-40B4-BE49-F238E27FC236}">
                  <a16:creationId xmlns:a16="http://schemas.microsoft.com/office/drawing/2014/main" id="{EB029F6E-75BA-3122-B329-B7B77B82E6F2}"/>
                </a:ext>
              </a:extLst>
            </p:cNvPr>
            <p:cNvSpPr/>
            <p:nvPr/>
          </p:nvSpPr>
          <p:spPr>
            <a:xfrm>
              <a:off x="4742033" y="2975970"/>
              <a:ext cx="740" cy="411"/>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4377;p64">
              <a:extLst>
                <a:ext uri="{FF2B5EF4-FFF2-40B4-BE49-F238E27FC236}">
                  <a16:creationId xmlns:a16="http://schemas.microsoft.com/office/drawing/2014/main" id="{853FA9B6-A072-DAEF-88A2-49BC9FACD3D0}"/>
                </a:ext>
              </a:extLst>
            </p:cNvPr>
            <p:cNvSpPr/>
            <p:nvPr/>
          </p:nvSpPr>
          <p:spPr>
            <a:xfrm>
              <a:off x="4849231" y="2945829"/>
              <a:ext cx="3327" cy="786"/>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4378;p64">
              <a:extLst>
                <a:ext uri="{FF2B5EF4-FFF2-40B4-BE49-F238E27FC236}">
                  <a16:creationId xmlns:a16="http://schemas.microsoft.com/office/drawing/2014/main" id="{C90E10E0-9A2C-09CB-2DF2-ED78B80937CD}"/>
                </a:ext>
              </a:extLst>
            </p:cNvPr>
            <p:cNvSpPr/>
            <p:nvPr/>
          </p:nvSpPr>
          <p:spPr>
            <a:xfrm>
              <a:off x="4746403" y="2958147"/>
              <a:ext cx="4974" cy="7639"/>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4379;p64">
              <a:extLst>
                <a:ext uri="{FF2B5EF4-FFF2-40B4-BE49-F238E27FC236}">
                  <a16:creationId xmlns:a16="http://schemas.microsoft.com/office/drawing/2014/main" id="{93437594-B418-645D-C764-A5600067948B}"/>
                </a:ext>
              </a:extLst>
            </p:cNvPr>
            <p:cNvSpPr/>
            <p:nvPr/>
          </p:nvSpPr>
          <p:spPr>
            <a:xfrm>
              <a:off x="4742974" y="2975446"/>
              <a:ext cx="505" cy="301"/>
            </a:xfrm>
            <a:custGeom>
              <a:avLst/>
              <a:gdLst/>
              <a:ahLst/>
              <a:cxnLst/>
              <a:rect l="l" t="t" r="r" b="b"/>
              <a:pathLst>
                <a:path w="15" h="8" extrusionOk="0">
                  <a:moveTo>
                    <a:pt x="15"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4380;p64">
              <a:extLst>
                <a:ext uri="{FF2B5EF4-FFF2-40B4-BE49-F238E27FC236}">
                  <a16:creationId xmlns:a16="http://schemas.microsoft.com/office/drawing/2014/main" id="{E5AC1AEE-7A1D-D7A3-75EF-29860E47EBAC}"/>
                </a:ext>
              </a:extLst>
            </p:cNvPr>
            <p:cNvSpPr/>
            <p:nvPr/>
          </p:nvSpPr>
          <p:spPr>
            <a:xfrm>
              <a:off x="4860761" y="2844625"/>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4381;p64">
              <a:extLst>
                <a:ext uri="{FF2B5EF4-FFF2-40B4-BE49-F238E27FC236}">
                  <a16:creationId xmlns:a16="http://schemas.microsoft.com/office/drawing/2014/main" id="{192D0053-A58B-F0B8-DF1C-C4B69CD8C388}"/>
                </a:ext>
              </a:extLst>
            </p:cNvPr>
            <p:cNvSpPr/>
            <p:nvPr/>
          </p:nvSpPr>
          <p:spPr>
            <a:xfrm>
              <a:off x="4859820" y="2844887"/>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4382;p64">
              <a:extLst>
                <a:ext uri="{FF2B5EF4-FFF2-40B4-BE49-F238E27FC236}">
                  <a16:creationId xmlns:a16="http://schemas.microsoft.com/office/drawing/2014/main" id="{987E3C8C-3C4B-8AF8-2D54-4A99F053AC3A}"/>
                </a:ext>
              </a:extLst>
            </p:cNvPr>
            <p:cNvSpPr/>
            <p:nvPr/>
          </p:nvSpPr>
          <p:spPr>
            <a:xfrm>
              <a:off x="4861702" y="2844214"/>
              <a:ext cx="168" cy="39"/>
            </a:xfrm>
            <a:custGeom>
              <a:avLst/>
              <a:gdLst/>
              <a:ahLst/>
              <a:cxnLst/>
              <a:rect l="l" t="t" r="r" b="b"/>
              <a:pathLst>
                <a:path w="5" h="1" extrusionOk="0">
                  <a:moveTo>
                    <a:pt x="4"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4383;p64">
              <a:extLst>
                <a:ext uri="{FF2B5EF4-FFF2-40B4-BE49-F238E27FC236}">
                  <a16:creationId xmlns:a16="http://schemas.microsoft.com/office/drawing/2014/main" id="{C9585B1B-AAE0-CD61-BABC-C77ACFF33A15}"/>
                </a:ext>
              </a:extLst>
            </p:cNvPr>
            <p:cNvSpPr/>
            <p:nvPr/>
          </p:nvSpPr>
          <p:spPr>
            <a:xfrm>
              <a:off x="4869231" y="2850242"/>
              <a:ext cx="2991" cy="47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4384;p64">
              <a:extLst>
                <a:ext uri="{FF2B5EF4-FFF2-40B4-BE49-F238E27FC236}">
                  <a16:creationId xmlns:a16="http://schemas.microsoft.com/office/drawing/2014/main" id="{D0A4EC0F-539B-2006-6CF6-C0A7F241EEEF}"/>
                </a:ext>
              </a:extLst>
            </p:cNvPr>
            <p:cNvSpPr/>
            <p:nvPr/>
          </p:nvSpPr>
          <p:spPr>
            <a:xfrm>
              <a:off x="4855349" y="2845524"/>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4385;p64">
              <a:extLst>
                <a:ext uri="{FF2B5EF4-FFF2-40B4-BE49-F238E27FC236}">
                  <a16:creationId xmlns:a16="http://schemas.microsoft.com/office/drawing/2014/main" id="{C2A2871C-C6DC-070D-F5A0-8AB7C52915C3}"/>
                </a:ext>
              </a:extLst>
            </p:cNvPr>
            <p:cNvSpPr/>
            <p:nvPr/>
          </p:nvSpPr>
          <p:spPr>
            <a:xfrm>
              <a:off x="4844054" y="2845262"/>
              <a:ext cx="639" cy="39"/>
            </a:xfrm>
            <a:custGeom>
              <a:avLst/>
              <a:gdLst/>
              <a:ahLst/>
              <a:cxnLst/>
              <a:rect l="l" t="t" r="r" b="b"/>
              <a:pathLst>
                <a:path w="19" h="1" extrusionOk="0">
                  <a:moveTo>
                    <a:pt x="1"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4386;p64">
              <a:extLst>
                <a:ext uri="{FF2B5EF4-FFF2-40B4-BE49-F238E27FC236}">
                  <a16:creationId xmlns:a16="http://schemas.microsoft.com/office/drawing/2014/main" id="{D11FE1AA-8E0D-528D-BC57-AADE26ED7D32}"/>
                </a:ext>
              </a:extLst>
            </p:cNvPr>
            <p:cNvSpPr/>
            <p:nvPr/>
          </p:nvSpPr>
          <p:spPr>
            <a:xfrm>
              <a:off x="4842542" y="2845149"/>
              <a:ext cx="975" cy="39"/>
            </a:xfrm>
            <a:custGeom>
              <a:avLst/>
              <a:gdLst/>
              <a:ahLst/>
              <a:cxnLst/>
              <a:rect l="l" t="t" r="r" b="b"/>
              <a:pathLst>
                <a:path w="29" h="1" extrusionOk="0">
                  <a:moveTo>
                    <a:pt x="0" y="0"/>
                  </a:moveTo>
                  <a:lnTo>
                    <a:pt x="2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4387;p64">
              <a:extLst>
                <a:ext uri="{FF2B5EF4-FFF2-40B4-BE49-F238E27FC236}">
                  <a16:creationId xmlns:a16="http://schemas.microsoft.com/office/drawing/2014/main" id="{EABCAA57-F3E5-F791-946C-7511C6DBF42C}"/>
                </a:ext>
              </a:extLst>
            </p:cNvPr>
            <p:cNvSpPr/>
            <p:nvPr/>
          </p:nvSpPr>
          <p:spPr>
            <a:xfrm>
              <a:off x="4856525" y="2845411"/>
              <a:ext cx="639" cy="39"/>
            </a:xfrm>
            <a:custGeom>
              <a:avLst/>
              <a:gdLst/>
              <a:ahLst/>
              <a:cxnLst/>
              <a:rect l="l" t="t" r="r" b="b"/>
              <a:pathLst>
                <a:path w="19" h="1" extrusionOk="0">
                  <a:moveTo>
                    <a:pt x="1" y="0"/>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4388;p64">
              <a:extLst>
                <a:ext uri="{FF2B5EF4-FFF2-40B4-BE49-F238E27FC236}">
                  <a16:creationId xmlns:a16="http://schemas.microsoft.com/office/drawing/2014/main" id="{B816F243-0EA5-8A11-0D74-2F6D631F724E}"/>
                </a:ext>
              </a:extLst>
            </p:cNvPr>
            <p:cNvSpPr/>
            <p:nvPr/>
          </p:nvSpPr>
          <p:spPr>
            <a:xfrm>
              <a:off x="4872895" y="2856270"/>
              <a:ext cx="35" cy="39"/>
            </a:xfrm>
            <a:custGeom>
              <a:avLst/>
              <a:gdLst/>
              <a:ahLst/>
              <a:cxnLst/>
              <a:rect l="l" t="t" r="r" b="b"/>
              <a:pathLst>
                <a:path w="1" h="1" extrusionOk="0">
                  <a:moveTo>
                    <a:pt x="0" y="1"/>
                  </a:moveTo>
                  <a:lnTo>
                    <a:pt x="0"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4389;p64">
              <a:extLst>
                <a:ext uri="{FF2B5EF4-FFF2-40B4-BE49-F238E27FC236}">
                  <a16:creationId xmlns:a16="http://schemas.microsoft.com/office/drawing/2014/main" id="{FA5AB85E-001F-3405-83D8-81B98C50B81C}"/>
                </a:ext>
              </a:extLst>
            </p:cNvPr>
            <p:cNvSpPr/>
            <p:nvPr/>
          </p:nvSpPr>
          <p:spPr>
            <a:xfrm>
              <a:off x="4845602" y="2845411"/>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4390;p64">
              <a:extLst>
                <a:ext uri="{FF2B5EF4-FFF2-40B4-BE49-F238E27FC236}">
                  <a16:creationId xmlns:a16="http://schemas.microsoft.com/office/drawing/2014/main" id="{C49B4307-CF57-34E7-119B-3767410E3692}"/>
                </a:ext>
              </a:extLst>
            </p:cNvPr>
            <p:cNvSpPr/>
            <p:nvPr/>
          </p:nvSpPr>
          <p:spPr>
            <a:xfrm>
              <a:off x="4847013" y="284552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4391;p64">
              <a:extLst>
                <a:ext uri="{FF2B5EF4-FFF2-40B4-BE49-F238E27FC236}">
                  <a16:creationId xmlns:a16="http://schemas.microsoft.com/office/drawing/2014/main" id="{3B28C2B9-B80E-641C-1A3A-19D9A7FA3054}"/>
                </a:ext>
              </a:extLst>
            </p:cNvPr>
            <p:cNvSpPr/>
            <p:nvPr/>
          </p:nvSpPr>
          <p:spPr>
            <a:xfrm>
              <a:off x="4852762" y="284567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4392;p64">
              <a:extLst>
                <a:ext uri="{FF2B5EF4-FFF2-40B4-BE49-F238E27FC236}">
                  <a16:creationId xmlns:a16="http://schemas.microsoft.com/office/drawing/2014/main" id="{F8E44EDC-F275-B663-8A88-DAF854CFAFD0}"/>
                </a:ext>
              </a:extLst>
            </p:cNvPr>
            <p:cNvSpPr/>
            <p:nvPr/>
          </p:nvSpPr>
          <p:spPr>
            <a:xfrm>
              <a:off x="4857701" y="2845262"/>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4393;p64">
              <a:extLst>
                <a:ext uri="{FF2B5EF4-FFF2-40B4-BE49-F238E27FC236}">
                  <a16:creationId xmlns:a16="http://schemas.microsoft.com/office/drawing/2014/main" id="{A1FBB7D7-4A46-FD85-B3C4-B9F40C68E1D9}"/>
                </a:ext>
              </a:extLst>
            </p:cNvPr>
            <p:cNvSpPr/>
            <p:nvPr/>
          </p:nvSpPr>
          <p:spPr>
            <a:xfrm>
              <a:off x="4854071" y="284552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4394;p64">
              <a:extLst>
                <a:ext uri="{FF2B5EF4-FFF2-40B4-BE49-F238E27FC236}">
                  <a16:creationId xmlns:a16="http://schemas.microsoft.com/office/drawing/2014/main" id="{BE251688-3F5C-BAB8-690A-934209330831}"/>
                </a:ext>
              </a:extLst>
            </p:cNvPr>
            <p:cNvSpPr/>
            <p:nvPr/>
          </p:nvSpPr>
          <p:spPr>
            <a:xfrm>
              <a:off x="4849937" y="284552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4395;p64">
              <a:extLst>
                <a:ext uri="{FF2B5EF4-FFF2-40B4-BE49-F238E27FC236}">
                  <a16:creationId xmlns:a16="http://schemas.microsoft.com/office/drawing/2014/main" id="{33CFC6DD-793C-34DB-818C-A99D1C36F9C6}"/>
                </a:ext>
              </a:extLst>
            </p:cNvPr>
            <p:cNvSpPr/>
            <p:nvPr/>
          </p:nvSpPr>
          <p:spPr>
            <a:xfrm>
              <a:off x="4858778" y="2845149"/>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4396;p64">
              <a:extLst>
                <a:ext uri="{FF2B5EF4-FFF2-40B4-BE49-F238E27FC236}">
                  <a16:creationId xmlns:a16="http://schemas.microsoft.com/office/drawing/2014/main" id="{1B5D6893-8861-DEE6-FE75-CF3D9DF8E7AD}"/>
                </a:ext>
              </a:extLst>
            </p:cNvPr>
            <p:cNvSpPr/>
            <p:nvPr/>
          </p:nvSpPr>
          <p:spPr>
            <a:xfrm>
              <a:off x="4851818" y="284567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4397;p64">
              <a:extLst>
                <a:ext uri="{FF2B5EF4-FFF2-40B4-BE49-F238E27FC236}">
                  <a16:creationId xmlns:a16="http://schemas.microsoft.com/office/drawing/2014/main" id="{26702B29-7B48-6455-DC4F-5A33968B5488}"/>
                </a:ext>
              </a:extLst>
            </p:cNvPr>
            <p:cNvSpPr/>
            <p:nvPr/>
          </p:nvSpPr>
          <p:spPr>
            <a:xfrm>
              <a:off x="4848526" y="284552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4575;p64">
              <a:extLst>
                <a:ext uri="{FF2B5EF4-FFF2-40B4-BE49-F238E27FC236}">
                  <a16:creationId xmlns:a16="http://schemas.microsoft.com/office/drawing/2014/main" id="{D2BE5A4B-B7C5-F723-8C58-3DCAE779426A}"/>
                </a:ext>
              </a:extLst>
            </p:cNvPr>
            <p:cNvSpPr/>
            <p:nvPr/>
          </p:nvSpPr>
          <p:spPr>
            <a:xfrm>
              <a:off x="4349212" y="2493013"/>
              <a:ext cx="171133" cy="151489"/>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4576;p64">
              <a:extLst>
                <a:ext uri="{FF2B5EF4-FFF2-40B4-BE49-F238E27FC236}">
                  <a16:creationId xmlns:a16="http://schemas.microsoft.com/office/drawing/2014/main" id="{A1A61CBE-0207-446E-B767-160824BDD30C}"/>
                </a:ext>
              </a:extLst>
            </p:cNvPr>
            <p:cNvSpPr/>
            <p:nvPr/>
          </p:nvSpPr>
          <p:spPr>
            <a:xfrm>
              <a:off x="4374522" y="2753193"/>
              <a:ext cx="61449" cy="62490"/>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4577;p64">
              <a:extLst>
                <a:ext uri="{FF2B5EF4-FFF2-40B4-BE49-F238E27FC236}">
                  <a16:creationId xmlns:a16="http://schemas.microsoft.com/office/drawing/2014/main" id="{CA5AE7BE-A62E-1510-5D0D-3D46752ABC04}"/>
                </a:ext>
              </a:extLst>
            </p:cNvPr>
            <p:cNvSpPr/>
            <p:nvPr/>
          </p:nvSpPr>
          <p:spPr>
            <a:xfrm>
              <a:off x="4342052" y="2719460"/>
              <a:ext cx="92272" cy="86415"/>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4578;p64">
              <a:extLst>
                <a:ext uri="{FF2B5EF4-FFF2-40B4-BE49-F238E27FC236}">
                  <a16:creationId xmlns:a16="http://schemas.microsoft.com/office/drawing/2014/main" id="{37BFC228-9C02-AA1F-FC28-BE2495B36045}"/>
                </a:ext>
              </a:extLst>
            </p:cNvPr>
            <p:cNvSpPr/>
            <p:nvPr/>
          </p:nvSpPr>
          <p:spPr>
            <a:xfrm>
              <a:off x="4428070" y="2754429"/>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4579;p64">
              <a:extLst>
                <a:ext uri="{FF2B5EF4-FFF2-40B4-BE49-F238E27FC236}">
                  <a16:creationId xmlns:a16="http://schemas.microsoft.com/office/drawing/2014/main" id="{21E536E8-C9F8-4D38-AA56-CFBB0B79A9BE}"/>
                </a:ext>
              </a:extLst>
            </p:cNvPr>
            <p:cNvSpPr/>
            <p:nvPr/>
          </p:nvSpPr>
          <p:spPr>
            <a:xfrm>
              <a:off x="4430660" y="2755739"/>
              <a:ext cx="505" cy="301"/>
            </a:xfrm>
            <a:custGeom>
              <a:avLst/>
              <a:gdLst/>
              <a:ahLst/>
              <a:cxnLst/>
              <a:rect l="l" t="t" r="r" b="b"/>
              <a:pathLst>
                <a:path w="15" h="8" extrusionOk="0">
                  <a:moveTo>
                    <a:pt x="1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4580;p64">
              <a:extLst>
                <a:ext uri="{FF2B5EF4-FFF2-40B4-BE49-F238E27FC236}">
                  <a16:creationId xmlns:a16="http://schemas.microsoft.com/office/drawing/2014/main" id="{62F5B1BC-357A-88E6-D8E4-844DBD4A24B5}"/>
                </a:ext>
              </a:extLst>
            </p:cNvPr>
            <p:cNvSpPr/>
            <p:nvPr/>
          </p:nvSpPr>
          <p:spPr>
            <a:xfrm>
              <a:off x="4433482" y="2757575"/>
              <a:ext cx="505" cy="301"/>
            </a:xfrm>
            <a:custGeom>
              <a:avLst/>
              <a:gdLst/>
              <a:ahLst/>
              <a:cxnLst/>
              <a:rect l="l" t="t" r="r" b="b"/>
              <a:pathLst>
                <a:path w="15" h="8" extrusionOk="0">
                  <a:moveTo>
                    <a:pt x="1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4581;p64">
              <a:extLst>
                <a:ext uri="{FF2B5EF4-FFF2-40B4-BE49-F238E27FC236}">
                  <a16:creationId xmlns:a16="http://schemas.microsoft.com/office/drawing/2014/main" id="{4C9B3C45-FE5A-C323-4B4E-4560BD4EC4B2}"/>
                </a:ext>
              </a:extLst>
            </p:cNvPr>
            <p:cNvSpPr/>
            <p:nvPr/>
          </p:nvSpPr>
          <p:spPr>
            <a:xfrm>
              <a:off x="4426659" y="2753792"/>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4582;p64">
              <a:extLst>
                <a:ext uri="{FF2B5EF4-FFF2-40B4-BE49-F238E27FC236}">
                  <a16:creationId xmlns:a16="http://schemas.microsoft.com/office/drawing/2014/main" id="{465BF7E2-BC72-08E2-1D82-34487FA96FF0}"/>
                </a:ext>
              </a:extLst>
            </p:cNvPr>
            <p:cNvSpPr/>
            <p:nvPr/>
          </p:nvSpPr>
          <p:spPr>
            <a:xfrm>
              <a:off x="4429348" y="2755104"/>
              <a:ext cx="270" cy="149"/>
            </a:xfrm>
            <a:custGeom>
              <a:avLst/>
              <a:gdLst/>
              <a:ahLst/>
              <a:cxnLst/>
              <a:rect l="l" t="t" r="r" b="b"/>
              <a:pathLst>
                <a:path w="8" h="4" extrusionOk="0">
                  <a:moveTo>
                    <a:pt x="8"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4583;p64">
              <a:extLst>
                <a:ext uri="{FF2B5EF4-FFF2-40B4-BE49-F238E27FC236}">
                  <a16:creationId xmlns:a16="http://schemas.microsoft.com/office/drawing/2014/main" id="{C13DAD38-8600-C339-C3BF-8EAC21CEEEA0}"/>
                </a:ext>
              </a:extLst>
            </p:cNvPr>
            <p:cNvSpPr/>
            <p:nvPr/>
          </p:nvSpPr>
          <p:spPr>
            <a:xfrm>
              <a:off x="4424641" y="2752857"/>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4584;p64">
              <a:extLst>
                <a:ext uri="{FF2B5EF4-FFF2-40B4-BE49-F238E27FC236}">
                  <a16:creationId xmlns:a16="http://schemas.microsoft.com/office/drawing/2014/main" id="{93E3F3F4-8CC4-58CE-BF5F-D9504116BF46}"/>
                </a:ext>
              </a:extLst>
            </p:cNvPr>
            <p:cNvSpPr/>
            <p:nvPr/>
          </p:nvSpPr>
          <p:spPr>
            <a:xfrm>
              <a:off x="4425584" y="2753268"/>
              <a:ext cx="404" cy="149"/>
            </a:xfrm>
            <a:custGeom>
              <a:avLst/>
              <a:gdLst/>
              <a:ahLst/>
              <a:cxnLst/>
              <a:rect l="l" t="t" r="r" b="b"/>
              <a:pathLst>
                <a:path w="12" h="4" extrusionOk="0">
                  <a:moveTo>
                    <a:pt x="1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4585;p64">
              <a:extLst>
                <a:ext uri="{FF2B5EF4-FFF2-40B4-BE49-F238E27FC236}">
                  <a16:creationId xmlns:a16="http://schemas.microsoft.com/office/drawing/2014/main" id="{DCB373B6-5560-CE69-C47C-CF20012279F3}"/>
                </a:ext>
              </a:extLst>
            </p:cNvPr>
            <p:cNvSpPr/>
            <p:nvPr/>
          </p:nvSpPr>
          <p:spPr>
            <a:xfrm>
              <a:off x="4421819" y="275169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4586;p64">
              <a:extLst>
                <a:ext uri="{FF2B5EF4-FFF2-40B4-BE49-F238E27FC236}">
                  <a16:creationId xmlns:a16="http://schemas.microsoft.com/office/drawing/2014/main" id="{0E4220A4-2590-B5CA-A806-3EB23F54B2B0}"/>
                </a:ext>
              </a:extLst>
            </p:cNvPr>
            <p:cNvSpPr/>
            <p:nvPr/>
          </p:nvSpPr>
          <p:spPr>
            <a:xfrm>
              <a:off x="4401347" y="2803327"/>
              <a:ext cx="404" cy="449"/>
            </a:xfrm>
            <a:custGeom>
              <a:avLst/>
              <a:gdLst/>
              <a:ahLst/>
              <a:cxnLst/>
              <a:rect l="l" t="t" r="r" b="b"/>
              <a:pathLst>
                <a:path w="12" h="12" extrusionOk="0">
                  <a:moveTo>
                    <a:pt x="1" y="1"/>
                  </a:moveTo>
                  <a:lnTo>
                    <a:pt x="1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4587;p64">
              <a:extLst>
                <a:ext uri="{FF2B5EF4-FFF2-40B4-BE49-F238E27FC236}">
                  <a16:creationId xmlns:a16="http://schemas.microsoft.com/office/drawing/2014/main" id="{D4E1808E-5A66-158E-124C-894006ED91CE}"/>
                </a:ext>
              </a:extLst>
            </p:cNvPr>
            <p:cNvSpPr/>
            <p:nvPr/>
          </p:nvSpPr>
          <p:spPr>
            <a:xfrm>
              <a:off x="4403600" y="2805836"/>
              <a:ext cx="134" cy="149"/>
            </a:xfrm>
            <a:custGeom>
              <a:avLst/>
              <a:gdLst/>
              <a:ahLst/>
              <a:cxnLst/>
              <a:rect l="l" t="t" r="r" b="b"/>
              <a:pathLst>
                <a:path w="4" h="4" extrusionOk="0">
                  <a:moveTo>
                    <a:pt x="4" y="4"/>
                  </a:moveTo>
                  <a:lnTo>
                    <a:pt x="0" y="0"/>
                  </a:ln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4588;p64">
              <a:extLst>
                <a:ext uri="{FF2B5EF4-FFF2-40B4-BE49-F238E27FC236}">
                  <a16:creationId xmlns:a16="http://schemas.microsoft.com/office/drawing/2014/main" id="{5A7F12F4-0619-D113-7905-48C93C43583F}"/>
                </a:ext>
              </a:extLst>
            </p:cNvPr>
            <p:cNvSpPr/>
            <p:nvPr/>
          </p:nvSpPr>
          <p:spPr>
            <a:xfrm>
              <a:off x="4431937" y="2756676"/>
              <a:ext cx="639" cy="301"/>
            </a:xfrm>
            <a:custGeom>
              <a:avLst/>
              <a:gdLst/>
              <a:ahLst/>
              <a:cxnLst/>
              <a:rect l="l" t="t" r="r" b="b"/>
              <a:pathLst>
                <a:path w="19" h="8" extrusionOk="0">
                  <a:moveTo>
                    <a:pt x="1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4589;p64">
              <a:extLst>
                <a:ext uri="{FF2B5EF4-FFF2-40B4-BE49-F238E27FC236}">
                  <a16:creationId xmlns:a16="http://schemas.microsoft.com/office/drawing/2014/main" id="{B952644A-7595-FDA0-3012-990DF6AB87EA}"/>
                </a:ext>
              </a:extLst>
            </p:cNvPr>
            <p:cNvSpPr/>
            <p:nvPr/>
          </p:nvSpPr>
          <p:spPr>
            <a:xfrm>
              <a:off x="4382154" y="2751547"/>
              <a:ext cx="1211" cy="449"/>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4590;p64">
              <a:extLst>
                <a:ext uri="{FF2B5EF4-FFF2-40B4-BE49-F238E27FC236}">
                  <a16:creationId xmlns:a16="http://schemas.microsoft.com/office/drawing/2014/main" id="{F115E7F9-6F2D-7233-B6F9-2CDD06FA8ACC}"/>
                </a:ext>
              </a:extLst>
            </p:cNvPr>
            <p:cNvSpPr/>
            <p:nvPr/>
          </p:nvSpPr>
          <p:spPr>
            <a:xfrm>
              <a:off x="4422054" y="2751809"/>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4591;p64">
              <a:extLst>
                <a:ext uri="{FF2B5EF4-FFF2-40B4-BE49-F238E27FC236}">
                  <a16:creationId xmlns:a16="http://schemas.microsoft.com/office/drawing/2014/main" id="{D4FF29D8-AA4A-BAAD-B868-BB55F654F556}"/>
                </a:ext>
              </a:extLst>
            </p:cNvPr>
            <p:cNvSpPr/>
            <p:nvPr/>
          </p:nvSpPr>
          <p:spPr>
            <a:xfrm>
              <a:off x="4423128" y="275222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4592;p64">
              <a:extLst>
                <a:ext uri="{FF2B5EF4-FFF2-40B4-BE49-F238E27FC236}">
                  <a16:creationId xmlns:a16="http://schemas.microsoft.com/office/drawing/2014/main" id="{D6B9C3C7-721E-456F-B3F3-C5E3E321CDF8}"/>
                </a:ext>
              </a:extLst>
            </p:cNvPr>
            <p:cNvSpPr/>
            <p:nvPr/>
          </p:nvSpPr>
          <p:spPr>
            <a:xfrm>
              <a:off x="4422423" y="2751958"/>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4593;p64">
              <a:extLst>
                <a:ext uri="{FF2B5EF4-FFF2-40B4-BE49-F238E27FC236}">
                  <a16:creationId xmlns:a16="http://schemas.microsoft.com/office/drawing/2014/main" id="{D549D617-77F6-A850-165D-7821D91CA978}"/>
                </a:ext>
              </a:extLst>
            </p:cNvPr>
            <p:cNvSpPr/>
            <p:nvPr/>
          </p:nvSpPr>
          <p:spPr>
            <a:xfrm>
              <a:off x="4437114" y="2819053"/>
              <a:ext cx="28036" cy="68480"/>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4594;p64">
              <a:extLst>
                <a:ext uri="{FF2B5EF4-FFF2-40B4-BE49-F238E27FC236}">
                  <a16:creationId xmlns:a16="http://schemas.microsoft.com/office/drawing/2014/main" id="{03E24170-9BFB-5B12-66A5-973CCA970097}"/>
                </a:ext>
              </a:extLst>
            </p:cNvPr>
            <p:cNvSpPr/>
            <p:nvPr/>
          </p:nvSpPr>
          <p:spPr>
            <a:xfrm>
              <a:off x="4267090" y="2653373"/>
              <a:ext cx="130290" cy="63875"/>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4595;p64">
              <a:extLst>
                <a:ext uri="{FF2B5EF4-FFF2-40B4-BE49-F238E27FC236}">
                  <a16:creationId xmlns:a16="http://schemas.microsoft.com/office/drawing/2014/main" id="{63B7D559-FED0-66C9-2832-747E428541E5}"/>
                </a:ext>
              </a:extLst>
            </p:cNvPr>
            <p:cNvSpPr/>
            <p:nvPr/>
          </p:nvSpPr>
          <p:spPr>
            <a:xfrm>
              <a:off x="4384506" y="2662697"/>
              <a:ext cx="113484" cy="69117"/>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4596;p64">
              <a:extLst>
                <a:ext uri="{FF2B5EF4-FFF2-40B4-BE49-F238E27FC236}">
                  <a16:creationId xmlns:a16="http://schemas.microsoft.com/office/drawing/2014/main" id="{57183B96-ECD6-A30E-88F5-1CDD30C8593F}"/>
                </a:ext>
              </a:extLst>
            </p:cNvPr>
            <p:cNvSpPr/>
            <p:nvPr/>
          </p:nvSpPr>
          <p:spPr>
            <a:xfrm>
              <a:off x="4388641" y="2715640"/>
              <a:ext cx="134" cy="188"/>
            </a:xfrm>
            <a:custGeom>
              <a:avLst/>
              <a:gdLst/>
              <a:ahLst/>
              <a:cxnLst/>
              <a:rect l="l" t="t" r="r" b="b"/>
              <a:pathLst>
                <a:path w="4" h="5" extrusionOk="0">
                  <a:moveTo>
                    <a:pt x="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4597;p64">
              <a:extLst>
                <a:ext uri="{FF2B5EF4-FFF2-40B4-BE49-F238E27FC236}">
                  <a16:creationId xmlns:a16="http://schemas.microsoft.com/office/drawing/2014/main" id="{2A0B8BF7-4A36-988B-06C8-0F10B7C08473}"/>
                </a:ext>
              </a:extLst>
            </p:cNvPr>
            <p:cNvSpPr/>
            <p:nvPr/>
          </p:nvSpPr>
          <p:spPr>
            <a:xfrm>
              <a:off x="4389683" y="2716313"/>
              <a:ext cx="168" cy="149"/>
            </a:xfrm>
            <a:custGeom>
              <a:avLst/>
              <a:gdLst/>
              <a:ahLst/>
              <a:cxnLst/>
              <a:rect l="l" t="t" r="r" b="b"/>
              <a:pathLst>
                <a:path w="5" h="4" extrusionOk="0">
                  <a:moveTo>
                    <a:pt x="4"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4598;p64">
              <a:extLst>
                <a:ext uri="{FF2B5EF4-FFF2-40B4-BE49-F238E27FC236}">
                  <a16:creationId xmlns:a16="http://schemas.microsoft.com/office/drawing/2014/main" id="{69EBAD68-98D5-B7C4-A697-96D780E7E8B2}"/>
                </a:ext>
              </a:extLst>
            </p:cNvPr>
            <p:cNvSpPr/>
            <p:nvPr/>
          </p:nvSpPr>
          <p:spPr>
            <a:xfrm>
              <a:off x="4401111" y="2725863"/>
              <a:ext cx="404" cy="301"/>
            </a:xfrm>
            <a:custGeom>
              <a:avLst/>
              <a:gdLst/>
              <a:ahLst/>
              <a:cxnLst/>
              <a:rect l="l" t="t" r="r" b="b"/>
              <a:pathLst>
                <a:path w="12" h="8" extrusionOk="0">
                  <a:moveTo>
                    <a:pt x="1" y="1"/>
                  </a:moveTo>
                  <a:lnTo>
                    <a:pt x="1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4599;p64">
              <a:extLst>
                <a:ext uri="{FF2B5EF4-FFF2-40B4-BE49-F238E27FC236}">
                  <a16:creationId xmlns:a16="http://schemas.microsoft.com/office/drawing/2014/main" id="{55D8EE5C-F4EB-F95D-9A46-5DE11E364EEA}"/>
                </a:ext>
              </a:extLst>
            </p:cNvPr>
            <p:cNvSpPr/>
            <p:nvPr/>
          </p:nvSpPr>
          <p:spPr>
            <a:xfrm>
              <a:off x="4419232" y="2729530"/>
              <a:ext cx="6286" cy="2021"/>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4600;p64">
              <a:extLst>
                <a:ext uri="{FF2B5EF4-FFF2-40B4-BE49-F238E27FC236}">
                  <a16:creationId xmlns:a16="http://schemas.microsoft.com/office/drawing/2014/main" id="{3D922A52-9BA6-7959-9D31-A52DD5292E1F}"/>
                </a:ext>
              </a:extLst>
            </p:cNvPr>
            <p:cNvSpPr/>
            <p:nvPr/>
          </p:nvSpPr>
          <p:spPr>
            <a:xfrm>
              <a:off x="4401953" y="2726649"/>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4601;p64">
              <a:extLst>
                <a:ext uri="{FF2B5EF4-FFF2-40B4-BE49-F238E27FC236}">
                  <a16:creationId xmlns:a16="http://schemas.microsoft.com/office/drawing/2014/main" id="{2EE5218D-687D-3A49-DAE9-0ACE1746423A}"/>
                </a:ext>
              </a:extLst>
            </p:cNvPr>
            <p:cNvSpPr/>
            <p:nvPr/>
          </p:nvSpPr>
          <p:spPr>
            <a:xfrm>
              <a:off x="4399465" y="2724026"/>
              <a:ext cx="404" cy="449"/>
            </a:xfrm>
            <a:custGeom>
              <a:avLst/>
              <a:gdLst/>
              <a:ahLst/>
              <a:cxnLst/>
              <a:rect l="l" t="t" r="r" b="b"/>
              <a:pathLst>
                <a:path w="12" h="12" extrusionOk="0">
                  <a:moveTo>
                    <a:pt x="11"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4602;p64">
              <a:extLst>
                <a:ext uri="{FF2B5EF4-FFF2-40B4-BE49-F238E27FC236}">
                  <a16:creationId xmlns:a16="http://schemas.microsoft.com/office/drawing/2014/main" id="{C5563DB6-7139-5CD1-16B8-A197A3C2EDAB}"/>
                </a:ext>
              </a:extLst>
            </p:cNvPr>
            <p:cNvSpPr/>
            <p:nvPr/>
          </p:nvSpPr>
          <p:spPr>
            <a:xfrm>
              <a:off x="4398524" y="2723240"/>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4603;p64">
              <a:extLst>
                <a:ext uri="{FF2B5EF4-FFF2-40B4-BE49-F238E27FC236}">
                  <a16:creationId xmlns:a16="http://schemas.microsoft.com/office/drawing/2014/main" id="{0088C15A-E51D-C42F-2F52-18F333C6933C}"/>
                </a:ext>
              </a:extLst>
            </p:cNvPr>
            <p:cNvSpPr/>
            <p:nvPr/>
          </p:nvSpPr>
          <p:spPr>
            <a:xfrm>
              <a:off x="4390758" y="2717099"/>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4604;p64">
              <a:extLst>
                <a:ext uri="{FF2B5EF4-FFF2-40B4-BE49-F238E27FC236}">
                  <a16:creationId xmlns:a16="http://schemas.microsoft.com/office/drawing/2014/main" id="{884DE53D-65E1-C8D9-0CFF-3D9D63A3C1DE}"/>
                </a:ext>
              </a:extLst>
            </p:cNvPr>
            <p:cNvSpPr/>
            <p:nvPr/>
          </p:nvSpPr>
          <p:spPr>
            <a:xfrm>
              <a:off x="4397482" y="2722341"/>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4605;p64">
              <a:extLst>
                <a:ext uri="{FF2B5EF4-FFF2-40B4-BE49-F238E27FC236}">
                  <a16:creationId xmlns:a16="http://schemas.microsoft.com/office/drawing/2014/main" id="{DC1086C8-3966-0163-ECFD-425DBCA7C52C}"/>
                </a:ext>
              </a:extLst>
            </p:cNvPr>
            <p:cNvSpPr/>
            <p:nvPr/>
          </p:nvSpPr>
          <p:spPr>
            <a:xfrm>
              <a:off x="4400304" y="2724964"/>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4606;p64">
              <a:extLst>
                <a:ext uri="{FF2B5EF4-FFF2-40B4-BE49-F238E27FC236}">
                  <a16:creationId xmlns:a16="http://schemas.microsoft.com/office/drawing/2014/main" id="{C7435191-E093-CEA4-94CF-583B37853BD3}"/>
                </a:ext>
              </a:extLst>
            </p:cNvPr>
            <p:cNvSpPr/>
            <p:nvPr/>
          </p:nvSpPr>
          <p:spPr>
            <a:xfrm>
              <a:off x="4391936" y="271799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4607;p64">
              <a:extLst>
                <a:ext uri="{FF2B5EF4-FFF2-40B4-BE49-F238E27FC236}">
                  <a16:creationId xmlns:a16="http://schemas.microsoft.com/office/drawing/2014/main" id="{9DC7AEDC-832E-E995-A390-F909D48D44DE}"/>
                </a:ext>
              </a:extLst>
            </p:cNvPr>
            <p:cNvSpPr/>
            <p:nvPr/>
          </p:nvSpPr>
          <p:spPr>
            <a:xfrm>
              <a:off x="4395464" y="2720620"/>
              <a:ext cx="134" cy="188"/>
            </a:xfrm>
            <a:custGeom>
              <a:avLst/>
              <a:gdLst/>
              <a:ahLst/>
              <a:cxnLst/>
              <a:rect l="l" t="t" r="r" b="b"/>
              <a:pathLst>
                <a:path w="4" h="5" extrusionOk="0">
                  <a:moveTo>
                    <a:pt x="4"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4608;p64">
              <a:extLst>
                <a:ext uri="{FF2B5EF4-FFF2-40B4-BE49-F238E27FC236}">
                  <a16:creationId xmlns:a16="http://schemas.microsoft.com/office/drawing/2014/main" id="{7A3FA1EE-C5CF-AB93-6F4A-ECA0805C82CB}"/>
                </a:ext>
              </a:extLst>
            </p:cNvPr>
            <p:cNvSpPr/>
            <p:nvPr/>
          </p:nvSpPr>
          <p:spPr>
            <a:xfrm>
              <a:off x="4396405" y="2721406"/>
              <a:ext cx="404" cy="301"/>
            </a:xfrm>
            <a:custGeom>
              <a:avLst/>
              <a:gdLst/>
              <a:ahLst/>
              <a:cxnLst/>
              <a:rect l="l" t="t" r="r" b="b"/>
              <a:pathLst>
                <a:path w="12" h="8" extrusionOk="0">
                  <a:moveTo>
                    <a:pt x="11"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4609;p64">
              <a:extLst>
                <a:ext uri="{FF2B5EF4-FFF2-40B4-BE49-F238E27FC236}">
                  <a16:creationId xmlns:a16="http://schemas.microsoft.com/office/drawing/2014/main" id="{267A9BE5-38E8-FF53-37A9-CED91BD4AB87}"/>
                </a:ext>
              </a:extLst>
            </p:cNvPr>
            <p:cNvSpPr/>
            <p:nvPr/>
          </p:nvSpPr>
          <p:spPr>
            <a:xfrm>
              <a:off x="4400069" y="2680519"/>
              <a:ext cx="134" cy="825"/>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4610;p64">
              <a:extLst>
                <a:ext uri="{FF2B5EF4-FFF2-40B4-BE49-F238E27FC236}">
                  <a16:creationId xmlns:a16="http://schemas.microsoft.com/office/drawing/2014/main" id="{933C602E-8303-EF5B-EBA2-3B4CCB509E75}"/>
                </a:ext>
              </a:extLst>
            </p:cNvPr>
            <p:cNvSpPr/>
            <p:nvPr/>
          </p:nvSpPr>
          <p:spPr>
            <a:xfrm>
              <a:off x="4384640" y="2706317"/>
              <a:ext cx="134" cy="188"/>
            </a:xfrm>
            <a:custGeom>
              <a:avLst/>
              <a:gdLst/>
              <a:ahLst/>
              <a:cxnLst/>
              <a:rect l="l" t="t" r="r" b="b"/>
              <a:pathLst>
                <a:path w="4" h="5" extrusionOk="0">
                  <a:moveTo>
                    <a:pt x="4"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4611;p64">
              <a:extLst>
                <a:ext uri="{FF2B5EF4-FFF2-40B4-BE49-F238E27FC236}">
                  <a16:creationId xmlns:a16="http://schemas.microsoft.com/office/drawing/2014/main" id="{CF91275E-7E52-7B8F-06D3-63946504BB2A}"/>
                </a:ext>
              </a:extLst>
            </p:cNvPr>
            <p:cNvSpPr/>
            <p:nvPr/>
          </p:nvSpPr>
          <p:spPr>
            <a:xfrm>
              <a:off x="4384170" y="2707516"/>
              <a:ext cx="35" cy="149"/>
            </a:xfrm>
            <a:custGeom>
              <a:avLst/>
              <a:gdLst/>
              <a:ahLst/>
              <a:cxnLst/>
              <a:rect l="l" t="t" r="r" b="b"/>
              <a:pathLst>
                <a:path w="1" h="4" extrusionOk="0">
                  <a:moveTo>
                    <a:pt x="0"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4612;p64">
              <a:extLst>
                <a:ext uri="{FF2B5EF4-FFF2-40B4-BE49-F238E27FC236}">
                  <a16:creationId xmlns:a16="http://schemas.microsoft.com/office/drawing/2014/main" id="{3678AEF3-AA45-32D1-7EE4-41414E8F995D}"/>
                </a:ext>
              </a:extLst>
            </p:cNvPr>
            <p:cNvSpPr/>
            <p:nvPr/>
          </p:nvSpPr>
          <p:spPr>
            <a:xfrm>
              <a:off x="4384271" y="2706990"/>
              <a:ext cx="168" cy="411"/>
            </a:xfrm>
            <a:custGeom>
              <a:avLst/>
              <a:gdLst/>
              <a:ahLst/>
              <a:cxnLst/>
              <a:rect l="l" t="t" r="r" b="b"/>
              <a:pathLst>
                <a:path w="5" h="11" extrusionOk="0">
                  <a:moveTo>
                    <a:pt x="4"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4613;p64">
              <a:extLst>
                <a:ext uri="{FF2B5EF4-FFF2-40B4-BE49-F238E27FC236}">
                  <a16:creationId xmlns:a16="http://schemas.microsoft.com/office/drawing/2014/main" id="{065BC609-B475-5247-3D17-246174B83553}"/>
                </a:ext>
              </a:extLst>
            </p:cNvPr>
            <p:cNvSpPr/>
            <p:nvPr/>
          </p:nvSpPr>
          <p:spPr>
            <a:xfrm>
              <a:off x="4384977" y="2706055"/>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4614;p64">
              <a:extLst>
                <a:ext uri="{FF2B5EF4-FFF2-40B4-BE49-F238E27FC236}">
                  <a16:creationId xmlns:a16="http://schemas.microsoft.com/office/drawing/2014/main" id="{AFE21241-EE30-AE22-5FC5-72FD4E37FA3F}"/>
                </a:ext>
              </a:extLst>
            </p:cNvPr>
            <p:cNvSpPr/>
            <p:nvPr/>
          </p:nvSpPr>
          <p:spPr>
            <a:xfrm>
              <a:off x="4384875" y="270605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4615;p64">
              <a:extLst>
                <a:ext uri="{FF2B5EF4-FFF2-40B4-BE49-F238E27FC236}">
                  <a16:creationId xmlns:a16="http://schemas.microsoft.com/office/drawing/2014/main" id="{38F20FFC-0307-1F6F-9C7B-39DCA3FC300D}"/>
                </a:ext>
              </a:extLst>
            </p:cNvPr>
            <p:cNvSpPr/>
            <p:nvPr/>
          </p:nvSpPr>
          <p:spPr>
            <a:xfrm>
              <a:off x="4384742" y="2706204"/>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4616;p64">
              <a:extLst>
                <a:ext uri="{FF2B5EF4-FFF2-40B4-BE49-F238E27FC236}">
                  <a16:creationId xmlns:a16="http://schemas.microsoft.com/office/drawing/2014/main" id="{D8BE7BD2-1C0B-8B90-FB09-9FDD3F056996}"/>
                </a:ext>
              </a:extLst>
            </p:cNvPr>
            <p:cNvSpPr/>
            <p:nvPr/>
          </p:nvSpPr>
          <p:spPr>
            <a:xfrm>
              <a:off x="4384405" y="2706579"/>
              <a:ext cx="134" cy="301"/>
            </a:xfrm>
            <a:custGeom>
              <a:avLst/>
              <a:gdLst/>
              <a:ahLst/>
              <a:cxnLst/>
              <a:rect l="l" t="t" r="r" b="b"/>
              <a:pathLst>
                <a:path w="4" h="8" extrusionOk="0">
                  <a:moveTo>
                    <a:pt x="4"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4617;p64">
              <a:extLst>
                <a:ext uri="{FF2B5EF4-FFF2-40B4-BE49-F238E27FC236}">
                  <a16:creationId xmlns:a16="http://schemas.microsoft.com/office/drawing/2014/main" id="{BE0040E9-1B70-D310-4743-E91A26A3D6C9}"/>
                </a:ext>
              </a:extLst>
            </p:cNvPr>
            <p:cNvSpPr/>
            <p:nvPr/>
          </p:nvSpPr>
          <p:spPr>
            <a:xfrm>
              <a:off x="4400171" y="2679995"/>
              <a:ext cx="168" cy="301"/>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4618;p64">
              <a:extLst>
                <a:ext uri="{FF2B5EF4-FFF2-40B4-BE49-F238E27FC236}">
                  <a16:creationId xmlns:a16="http://schemas.microsoft.com/office/drawing/2014/main" id="{3B25062B-C972-717E-2376-BF10DED981AE}"/>
                </a:ext>
              </a:extLst>
            </p:cNvPr>
            <p:cNvSpPr/>
            <p:nvPr/>
          </p:nvSpPr>
          <p:spPr>
            <a:xfrm>
              <a:off x="4316504" y="2601070"/>
              <a:ext cx="107936" cy="58784"/>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4619;p64">
              <a:extLst>
                <a:ext uri="{FF2B5EF4-FFF2-40B4-BE49-F238E27FC236}">
                  <a16:creationId xmlns:a16="http://schemas.microsoft.com/office/drawing/2014/main" id="{AB366EF4-F651-4084-64DA-DCB442F5D46C}"/>
                </a:ext>
              </a:extLst>
            </p:cNvPr>
            <p:cNvSpPr/>
            <p:nvPr/>
          </p:nvSpPr>
          <p:spPr>
            <a:xfrm>
              <a:off x="4420776" y="2629526"/>
              <a:ext cx="3798" cy="6591"/>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4620;p64">
              <a:extLst>
                <a:ext uri="{FF2B5EF4-FFF2-40B4-BE49-F238E27FC236}">
                  <a16:creationId xmlns:a16="http://schemas.microsoft.com/office/drawing/2014/main" id="{9E85CE6F-B4DA-092E-78B0-914A6B406A8E}"/>
                </a:ext>
              </a:extLst>
            </p:cNvPr>
            <p:cNvSpPr/>
            <p:nvPr/>
          </p:nvSpPr>
          <p:spPr>
            <a:xfrm>
              <a:off x="4367698" y="2604365"/>
              <a:ext cx="1916" cy="1086"/>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4621;p64">
              <a:extLst>
                <a:ext uri="{FF2B5EF4-FFF2-40B4-BE49-F238E27FC236}">
                  <a16:creationId xmlns:a16="http://schemas.microsoft.com/office/drawing/2014/main" id="{A9F44299-5A89-1827-1AD9-6E60EBE6B9B9}"/>
                </a:ext>
              </a:extLst>
            </p:cNvPr>
            <p:cNvSpPr/>
            <p:nvPr/>
          </p:nvSpPr>
          <p:spPr>
            <a:xfrm>
              <a:off x="4369818" y="2605523"/>
              <a:ext cx="1783" cy="825"/>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4622;p64">
              <a:extLst>
                <a:ext uri="{FF2B5EF4-FFF2-40B4-BE49-F238E27FC236}">
                  <a16:creationId xmlns:a16="http://schemas.microsoft.com/office/drawing/2014/main" id="{9403679D-FCE9-1071-3E35-9DA6901ACDFC}"/>
                </a:ext>
              </a:extLst>
            </p:cNvPr>
            <p:cNvSpPr/>
            <p:nvPr/>
          </p:nvSpPr>
          <p:spPr>
            <a:xfrm>
              <a:off x="4420408" y="2629112"/>
              <a:ext cx="168" cy="188"/>
            </a:xfrm>
            <a:custGeom>
              <a:avLst/>
              <a:gdLst/>
              <a:ahLst/>
              <a:cxnLst/>
              <a:rect l="l" t="t" r="r" b="b"/>
              <a:pathLst>
                <a:path w="5" h="5" extrusionOk="0">
                  <a:moveTo>
                    <a:pt x="1" y="1"/>
                  </a:moveTo>
                  <a:lnTo>
                    <a:pt x="1" y="1"/>
                  </a:ln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4623;p64">
              <a:extLst>
                <a:ext uri="{FF2B5EF4-FFF2-40B4-BE49-F238E27FC236}">
                  <a16:creationId xmlns:a16="http://schemas.microsoft.com/office/drawing/2014/main" id="{AB6B3917-33C4-9EC3-CBFC-CF05BCD2A1E6}"/>
                </a:ext>
              </a:extLst>
            </p:cNvPr>
            <p:cNvSpPr/>
            <p:nvPr/>
          </p:nvSpPr>
          <p:spPr>
            <a:xfrm>
              <a:off x="4365111" y="2602790"/>
              <a:ext cx="2018" cy="1348"/>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4624;p64">
              <a:extLst>
                <a:ext uri="{FF2B5EF4-FFF2-40B4-BE49-F238E27FC236}">
                  <a16:creationId xmlns:a16="http://schemas.microsoft.com/office/drawing/2014/main" id="{1DE27DC5-FB3C-6CC2-AF3E-08B352667E3B}"/>
                </a:ext>
              </a:extLst>
            </p:cNvPr>
            <p:cNvSpPr/>
            <p:nvPr/>
          </p:nvSpPr>
          <p:spPr>
            <a:xfrm>
              <a:off x="4362858" y="2601070"/>
              <a:ext cx="2151" cy="1610"/>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4625;p64">
              <a:extLst>
                <a:ext uri="{FF2B5EF4-FFF2-40B4-BE49-F238E27FC236}">
                  <a16:creationId xmlns:a16="http://schemas.microsoft.com/office/drawing/2014/main" id="{3CF8DE64-F312-409F-5693-BA76A9886F6A}"/>
                </a:ext>
              </a:extLst>
            </p:cNvPr>
            <p:cNvSpPr/>
            <p:nvPr/>
          </p:nvSpPr>
          <p:spPr>
            <a:xfrm>
              <a:off x="4379094" y="2653638"/>
              <a:ext cx="505" cy="449"/>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4626;p64">
              <a:extLst>
                <a:ext uri="{FF2B5EF4-FFF2-40B4-BE49-F238E27FC236}">
                  <a16:creationId xmlns:a16="http://schemas.microsoft.com/office/drawing/2014/main" id="{306C98B9-E573-747F-F03C-AF35129B3ED8}"/>
                </a:ext>
              </a:extLst>
            </p:cNvPr>
            <p:cNvSpPr/>
            <p:nvPr/>
          </p:nvSpPr>
          <p:spPr>
            <a:xfrm>
              <a:off x="4355565" y="2659553"/>
              <a:ext cx="404" cy="149"/>
            </a:xfrm>
            <a:custGeom>
              <a:avLst/>
              <a:gdLst/>
              <a:ahLst/>
              <a:cxnLst/>
              <a:rect l="l" t="t" r="r" b="b"/>
              <a:pathLst>
                <a:path w="12" h="4" extrusionOk="0">
                  <a:moveTo>
                    <a:pt x="1" y="4"/>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4627;p64">
              <a:extLst>
                <a:ext uri="{FF2B5EF4-FFF2-40B4-BE49-F238E27FC236}">
                  <a16:creationId xmlns:a16="http://schemas.microsoft.com/office/drawing/2014/main" id="{ECE020ED-296F-1937-C2A4-7A4EE6B736B4}"/>
                </a:ext>
              </a:extLst>
            </p:cNvPr>
            <p:cNvSpPr/>
            <p:nvPr/>
          </p:nvSpPr>
          <p:spPr>
            <a:xfrm>
              <a:off x="4356035" y="2659402"/>
              <a:ext cx="404" cy="188"/>
            </a:xfrm>
            <a:custGeom>
              <a:avLst/>
              <a:gdLst/>
              <a:ahLst/>
              <a:cxnLst/>
              <a:rect l="l" t="t" r="r" b="b"/>
              <a:pathLst>
                <a:path w="12" h="5" extrusionOk="0">
                  <a:moveTo>
                    <a:pt x="1"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4628;p64">
              <a:extLst>
                <a:ext uri="{FF2B5EF4-FFF2-40B4-BE49-F238E27FC236}">
                  <a16:creationId xmlns:a16="http://schemas.microsoft.com/office/drawing/2014/main" id="{744F05FC-1122-839D-7D61-26CB93469C99}"/>
                </a:ext>
              </a:extLst>
            </p:cNvPr>
            <p:cNvSpPr/>
            <p:nvPr/>
          </p:nvSpPr>
          <p:spPr>
            <a:xfrm>
              <a:off x="4354859" y="2659663"/>
              <a:ext cx="505" cy="188"/>
            </a:xfrm>
            <a:custGeom>
              <a:avLst/>
              <a:gdLst/>
              <a:ahLst/>
              <a:cxnLst/>
              <a:rect l="l" t="t" r="r" b="b"/>
              <a:pathLst>
                <a:path w="15" h="5" extrusionOk="0">
                  <a:moveTo>
                    <a:pt x="1" y="4"/>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4629;p64">
              <a:extLst>
                <a:ext uri="{FF2B5EF4-FFF2-40B4-BE49-F238E27FC236}">
                  <a16:creationId xmlns:a16="http://schemas.microsoft.com/office/drawing/2014/main" id="{CD09D3F9-1AB5-0863-6295-A85143DB836B}"/>
                </a:ext>
              </a:extLst>
            </p:cNvPr>
            <p:cNvSpPr/>
            <p:nvPr/>
          </p:nvSpPr>
          <p:spPr>
            <a:xfrm>
              <a:off x="4356874" y="2658878"/>
              <a:ext cx="369" cy="301"/>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4630;p64">
              <a:extLst>
                <a:ext uri="{FF2B5EF4-FFF2-40B4-BE49-F238E27FC236}">
                  <a16:creationId xmlns:a16="http://schemas.microsoft.com/office/drawing/2014/main" id="{08902E6E-B1B0-6D77-4A61-3B793838A117}"/>
                </a:ext>
              </a:extLst>
            </p:cNvPr>
            <p:cNvSpPr/>
            <p:nvPr/>
          </p:nvSpPr>
          <p:spPr>
            <a:xfrm>
              <a:off x="4375799" y="2651426"/>
              <a:ext cx="2622" cy="1610"/>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4631;p64">
              <a:extLst>
                <a:ext uri="{FF2B5EF4-FFF2-40B4-BE49-F238E27FC236}">
                  <a16:creationId xmlns:a16="http://schemas.microsoft.com/office/drawing/2014/main" id="{87C96687-1646-5EFE-D21A-E9B40DD631F5}"/>
                </a:ext>
              </a:extLst>
            </p:cNvPr>
            <p:cNvSpPr/>
            <p:nvPr/>
          </p:nvSpPr>
          <p:spPr>
            <a:xfrm>
              <a:off x="4356505" y="2659291"/>
              <a:ext cx="404" cy="149"/>
            </a:xfrm>
            <a:custGeom>
              <a:avLst/>
              <a:gdLst/>
              <a:ahLst/>
              <a:cxnLst/>
              <a:rect l="l" t="t" r="r" b="b"/>
              <a:pathLst>
                <a:path w="12" h="4" extrusionOk="0">
                  <a:moveTo>
                    <a:pt x="1" y="4"/>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4632;p64">
              <a:extLst>
                <a:ext uri="{FF2B5EF4-FFF2-40B4-BE49-F238E27FC236}">
                  <a16:creationId xmlns:a16="http://schemas.microsoft.com/office/drawing/2014/main" id="{6641698B-6B96-84B2-0C64-B2024523DE83}"/>
                </a:ext>
              </a:extLst>
            </p:cNvPr>
            <p:cNvSpPr/>
            <p:nvPr/>
          </p:nvSpPr>
          <p:spPr>
            <a:xfrm>
              <a:off x="4364740" y="2648396"/>
              <a:ext cx="3226" cy="563"/>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4633;p64">
              <a:extLst>
                <a:ext uri="{FF2B5EF4-FFF2-40B4-BE49-F238E27FC236}">
                  <a16:creationId xmlns:a16="http://schemas.microsoft.com/office/drawing/2014/main" id="{000E88F9-CB12-A9C4-68E5-B2F7B25C3E0F}"/>
                </a:ext>
              </a:extLst>
            </p:cNvPr>
            <p:cNvSpPr/>
            <p:nvPr/>
          </p:nvSpPr>
          <p:spPr>
            <a:xfrm>
              <a:off x="4374388" y="2650754"/>
              <a:ext cx="1211" cy="563"/>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4634;p64">
              <a:extLst>
                <a:ext uri="{FF2B5EF4-FFF2-40B4-BE49-F238E27FC236}">
                  <a16:creationId xmlns:a16="http://schemas.microsoft.com/office/drawing/2014/main" id="{84CB81B2-B0AC-80EA-A971-DA0E629D9601}"/>
                </a:ext>
              </a:extLst>
            </p:cNvPr>
            <p:cNvSpPr/>
            <p:nvPr/>
          </p:nvSpPr>
          <p:spPr>
            <a:xfrm>
              <a:off x="4368639" y="2649069"/>
              <a:ext cx="5447" cy="1610"/>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4635;p64">
              <a:extLst>
                <a:ext uri="{FF2B5EF4-FFF2-40B4-BE49-F238E27FC236}">
                  <a16:creationId xmlns:a16="http://schemas.microsoft.com/office/drawing/2014/main" id="{79573BD2-A899-2F78-14EB-3DEE10E9EC82}"/>
                </a:ext>
              </a:extLst>
            </p:cNvPr>
            <p:cNvSpPr/>
            <p:nvPr/>
          </p:nvSpPr>
          <p:spPr>
            <a:xfrm>
              <a:off x="4354052" y="2659928"/>
              <a:ext cx="604" cy="39"/>
            </a:xfrm>
            <a:custGeom>
              <a:avLst/>
              <a:gdLst/>
              <a:ahLst/>
              <a:cxnLst/>
              <a:rect l="l" t="t" r="r" b="b"/>
              <a:pathLst>
                <a:path w="18" h="1" extrusionOk="0">
                  <a:moveTo>
                    <a:pt x="0"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4636;p64">
              <a:extLst>
                <a:ext uri="{FF2B5EF4-FFF2-40B4-BE49-F238E27FC236}">
                  <a16:creationId xmlns:a16="http://schemas.microsoft.com/office/drawing/2014/main" id="{5709D03C-9F1D-2E1B-AF32-E237F2633AB7}"/>
                </a:ext>
              </a:extLst>
            </p:cNvPr>
            <p:cNvSpPr/>
            <p:nvPr/>
          </p:nvSpPr>
          <p:spPr>
            <a:xfrm>
              <a:off x="4350051" y="2659928"/>
              <a:ext cx="2959" cy="149"/>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4637;p64">
              <a:extLst>
                <a:ext uri="{FF2B5EF4-FFF2-40B4-BE49-F238E27FC236}">
                  <a16:creationId xmlns:a16="http://schemas.microsoft.com/office/drawing/2014/main" id="{0BDD9262-85EC-423B-B1FD-F968BC324399}"/>
                </a:ext>
              </a:extLst>
            </p:cNvPr>
            <p:cNvSpPr/>
            <p:nvPr/>
          </p:nvSpPr>
          <p:spPr>
            <a:xfrm>
              <a:off x="4380642" y="2655210"/>
              <a:ext cx="7195" cy="3069"/>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4638;p64">
              <a:extLst>
                <a:ext uri="{FF2B5EF4-FFF2-40B4-BE49-F238E27FC236}">
                  <a16:creationId xmlns:a16="http://schemas.microsoft.com/office/drawing/2014/main" id="{952D3094-1231-2435-D72C-74D02ABE7A72}"/>
                </a:ext>
              </a:extLst>
            </p:cNvPr>
            <p:cNvSpPr/>
            <p:nvPr/>
          </p:nvSpPr>
          <p:spPr>
            <a:xfrm>
              <a:off x="4349110" y="2659928"/>
              <a:ext cx="975" cy="39"/>
            </a:xfrm>
            <a:custGeom>
              <a:avLst/>
              <a:gdLst/>
              <a:ahLst/>
              <a:cxnLst/>
              <a:rect l="l" t="t" r="r" b="b"/>
              <a:pathLst>
                <a:path w="29" h="1" extrusionOk="0">
                  <a:moveTo>
                    <a:pt x="0" y="1"/>
                  </a:moveTo>
                  <a:lnTo>
                    <a:pt x="2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4639;p64">
              <a:extLst>
                <a:ext uri="{FF2B5EF4-FFF2-40B4-BE49-F238E27FC236}">
                  <a16:creationId xmlns:a16="http://schemas.microsoft.com/office/drawing/2014/main" id="{20114925-6385-CE84-26D6-AB8434EAD2BB}"/>
                </a:ext>
              </a:extLst>
            </p:cNvPr>
            <p:cNvSpPr/>
            <p:nvPr/>
          </p:nvSpPr>
          <p:spPr>
            <a:xfrm>
              <a:off x="4348033" y="2659815"/>
              <a:ext cx="874" cy="149"/>
            </a:xfrm>
            <a:custGeom>
              <a:avLst/>
              <a:gdLst/>
              <a:ahLst/>
              <a:cxnLst/>
              <a:rect l="l" t="t" r="r" b="b"/>
              <a:pathLst>
                <a:path w="26" h="4" extrusionOk="0">
                  <a:moveTo>
                    <a:pt x="1" y="0"/>
                  </a:moveTo>
                  <a:lnTo>
                    <a:pt x="2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4640;p64">
              <a:extLst>
                <a:ext uri="{FF2B5EF4-FFF2-40B4-BE49-F238E27FC236}">
                  <a16:creationId xmlns:a16="http://schemas.microsoft.com/office/drawing/2014/main" id="{2DF35BBA-7A7F-40C9-22E3-C8530A3A5769}"/>
                </a:ext>
              </a:extLst>
            </p:cNvPr>
            <p:cNvSpPr/>
            <p:nvPr/>
          </p:nvSpPr>
          <p:spPr>
            <a:xfrm>
              <a:off x="4347092" y="2659663"/>
              <a:ext cx="740" cy="188"/>
            </a:xfrm>
            <a:custGeom>
              <a:avLst/>
              <a:gdLst/>
              <a:ahLst/>
              <a:cxnLst/>
              <a:rect l="l" t="t" r="r" b="b"/>
              <a:pathLst>
                <a:path w="22" h="5" extrusionOk="0">
                  <a:moveTo>
                    <a:pt x="1" y="1"/>
                  </a:moveTo>
                  <a:lnTo>
                    <a:pt x="2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4641;p64">
              <a:extLst>
                <a:ext uri="{FF2B5EF4-FFF2-40B4-BE49-F238E27FC236}">
                  <a16:creationId xmlns:a16="http://schemas.microsoft.com/office/drawing/2014/main" id="{E1015945-2FC4-C94E-638F-6818DA836670}"/>
                </a:ext>
              </a:extLst>
            </p:cNvPr>
            <p:cNvSpPr/>
            <p:nvPr/>
          </p:nvSpPr>
          <p:spPr>
            <a:xfrm>
              <a:off x="4392171" y="2655621"/>
              <a:ext cx="2723" cy="1462"/>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4642;p64">
              <a:extLst>
                <a:ext uri="{FF2B5EF4-FFF2-40B4-BE49-F238E27FC236}">
                  <a16:creationId xmlns:a16="http://schemas.microsoft.com/office/drawing/2014/main" id="{FDEA5293-E3DF-8FF1-CC6E-88F5E0AA0204}"/>
                </a:ext>
              </a:extLst>
            </p:cNvPr>
            <p:cNvSpPr/>
            <p:nvPr/>
          </p:nvSpPr>
          <p:spPr>
            <a:xfrm>
              <a:off x="4345917" y="2659553"/>
              <a:ext cx="874" cy="149"/>
            </a:xfrm>
            <a:custGeom>
              <a:avLst/>
              <a:gdLst/>
              <a:ahLst/>
              <a:cxnLst/>
              <a:rect l="l" t="t" r="r" b="b"/>
              <a:pathLst>
                <a:path w="26" h="4" extrusionOk="0">
                  <a:moveTo>
                    <a:pt x="1" y="0"/>
                  </a:moveTo>
                  <a:lnTo>
                    <a:pt x="2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4643;p64">
              <a:extLst>
                <a:ext uri="{FF2B5EF4-FFF2-40B4-BE49-F238E27FC236}">
                  <a16:creationId xmlns:a16="http://schemas.microsoft.com/office/drawing/2014/main" id="{DFA30C97-484C-C79E-C4CC-F607DEC35F9A}"/>
                </a:ext>
              </a:extLst>
            </p:cNvPr>
            <p:cNvSpPr/>
            <p:nvPr/>
          </p:nvSpPr>
          <p:spPr>
            <a:xfrm>
              <a:off x="4353111" y="2659928"/>
              <a:ext cx="740" cy="39"/>
            </a:xfrm>
            <a:custGeom>
              <a:avLst/>
              <a:gdLst/>
              <a:ahLst/>
              <a:cxnLst/>
              <a:rect l="l" t="t" r="r" b="b"/>
              <a:pathLst>
                <a:path w="22" h="1" extrusionOk="0">
                  <a:moveTo>
                    <a:pt x="0" y="1"/>
                  </a:moveTo>
                  <a:lnTo>
                    <a:pt x="2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4644;p64">
              <a:extLst>
                <a:ext uri="{FF2B5EF4-FFF2-40B4-BE49-F238E27FC236}">
                  <a16:creationId xmlns:a16="http://schemas.microsoft.com/office/drawing/2014/main" id="{4ADF08EF-4AF9-C4BD-FCF0-4B2CE99A0B17}"/>
                </a:ext>
              </a:extLst>
            </p:cNvPr>
            <p:cNvSpPr/>
            <p:nvPr/>
          </p:nvSpPr>
          <p:spPr>
            <a:xfrm>
              <a:off x="4345446" y="2659402"/>
              <a:ext cx="270" cy="39"/>
            </a:xfrm>
            <a:custGeom>
              <a:avLst/>
              <a:gdLst/>
              <a:ahLst/>
              <a:cxnLst/>
              <a:rect l="l" t="t" r="r" b="b"/>
              <a:pathLst>
                <a:path w="8" h="1" extrusionOk="0">
                  <a:moveTo>
                    <a:pt x="1" y="1"/>
                  </a:moveTo>
                  <a:lnTo>
                    <a:pt x="1" y="1"/>
                  </a:ln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4645;p64">
              <a:extLst>
                <a:ext uri="{FF2B5EF4-FFF2-40B4-BE49-F238E27FC236}">
                  <a16:creationId xmlns:a16="http://schemas.microsoft.com/office/drawing/2014/main" id="{2FE30DFD-BF18-CA30-FAD1-DB89E6B02B85}"/>
                </a:ext>
              </a:extLst>
            </p:cNvPr>
            <p:cNvSpPr/>
            <p:nvPr/>
          </p:nvSpPr>
          <p:spPr>
            <a:xfrm>
              <a:off x="4397113" y="2640082"/>
              <a:ext cx="95835" cy="40176"/>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4646;p64">
              <a:extLst>
                <a:ext uri="{FF2B5EF4-FFF2-40B4-BE49-F238E27FC236}">
                  <a16:creationId xmlns:a16="http://schemas.microsoft.com/office/drawing/2014/main" id="{271C99DB-9059-DA23-C233-35A7BF775CA0}"/>
                </a:ext>
              </a:extLst>
            </p:cNvPr>
            <p:cNvSpPr/>
            <p:nvPr/>
          </p:nvSpPr>
          <p:spPr>
            <a:xfrm>
              <a:off x="4491267" y="2649593"/>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4647;p64">
              <a:extLst>
                <a:ext uri="{FF2B5EF4-FFF2-40B4-BE49-F238E27FC236}">
                  <a16:creationId xmlns:a16="http://schemas.microsoft.com/office/drawing/2014/main" id="{D93860BC-9C9E-3832-3E44-88D05A4B048C}"/>
                </a:ext>
              </a:extLst>
            </p:cNvPr>
            <p:cNvSpPr/>
            <p:nvPr/>
          </p:nvSpPr>
          <p:spPr>
            <a:xfrm>
              <a:off x="4485486" y="2647610"/>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4648;p64">
              <a:extLst>
                <a:ext uri="{FF2B5EF4-FFF2-40B4-BE49-F238E27FC236}">
                  <a16:creationId xmlns:a16="http://schemas.microsoft.com/office/drawing/2014/main" id="{83D8ED28-DA38-03ED-A30A-AF52E35D8F99}"/>
                </a:ext>
              </a:extLst>
            </p:cNvPr>
            <p:cNvSpPr/>
            <p:nvPr/>
          </p:nvSpPr>
          <p:spPr>
            <a:xfrm>
              <a:off x="4463231" y="2642630"/>
              <a:ext cx="7462" cy="1348"/>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4649;p64">
              <a:extLst>
                <a:ext uri="{FF2B5EF4-FFF2-40B4-BE49-F238E27FC236}">
                  <a16:creationId xmlns:a16="http://schemas.microsoft.com/office/drawing/2014/main" id="{6BA503B5-1E2F-13AF-0970-837F8B4273A7}"/>
                </a:ext>
              </a:extLst>
            </p:cNvPr>
            <p:cNvSpPr/>
            <p:nvPr/>
          </p:nvSpPr>
          <p:spPr>
            <a:xfrm>
              <a:off x="4492309" y="2649855"/>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4650;p64">
              <a:extLst>
                <a:ext uri="{FF2B5EF4-FFF2-40B4-BE49-F238E27FC236}">
                  <a16:creationId xmlns:a16="http://schemas.microsoft.com/office/drawing/2014/main" id="{44023140-CA64-7546-3534-B911CF8F24E5}"/>
                </a:ext>
              </a:extLst>
            </p:cNvPr>
            <p:cNvSpPr/>
            <p:nvPr/>
          </p:nvSpPr>
          <p:spPr>
            <a:xfrm>
              <a:off x="4486662" y="2648134"/>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4651;p64">
              <a:extLst>
                <a:ext uri="{FF2B5EF4-FFF2-40B4-BE49-F238E27FC236}">
                  <a16:creationId xmlns:a16="http://schemas.microsoft.com/office/drawing/2014/main" id="{49DC9B9E-1F1C-76B6-23AF-BEA061D31949}"/>
                </a:ext>
              </a:extLst>
            </p:cNvPr>
            <p:cNvSpPr/>
            <p:nvPr/>
          </p:nvSpPr>
          <p:spPr>
            <a:xfrm>
              <a:off x="4485855" y="2647759"/>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4652;p64">
              <a:extLst>
                <a:ext uri="{FF2B5EF4-FFF2-40B4-BE49-F238E27FC236}">
                  <a16:creationId xmlns:a16="http://schemas.microsoft.com/office/drawing/2014/main" id="{8B28817D-50D6-E85E-C36F-D315233C9052}"/>
                </a:ext>
              </a:extLst>
            </p:cNvPr>
            <p:cNvSpPr/>
            <p:nvPr/>
          </p:nvSpPr>
          <p:spPr>
            <a:xfrm>
              <a:off x="4486090" y="2647872"/>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4653;p64">
              <a:extLst>
                <a:ext uri="{FF2B5EF4-FFF2-40B4-BE49-F238E27FC236}">
                  <a16:creationId xmlns:a16="http://schemas.microsoft.com/office/drawing/2014/main" id="{B9B2BA1F-32D5-12BD-1240-86F88AF2FE3D}"/>
                </a:ext>
              </a:extLst>
            </p:cNvPr>
            <p:cNvSpPr/>
            <p:nvPr/>
          </p:nvSpPr>
          <p:spPr>
            <a:xfrm>
              <a:off x="4485384" y="2647345"/>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4654;p64">
              <a:extLst>
                <a:ext uri="{FF2B5EF4-FFF2-40B4-BE49-F238E27FC236}">
                  <a16:creationId xmlns:a16="http://schemas.microsoft.com/office/drawing/2014/main" id="{75230D0A-EB0B-18F2-640A-3A0454B313DB}"/>
                </a:ext>
              </a:extLst>
            </p:cNvPr>
            <p:cNvSpPr/>
            <p:nvPr/>
          </p:nvSpPr>
          <p:spPr>
            <a:xfrm>
              <a:off x="4487031" y="2648396"/>
              <a:ext cx="270" cy="188"/>
            </a:xfrm>
            <a:custGeom>
              <a:avLst/>
              <a:gdLst/>
              <a:ahLst/>
              <a:cxnLst/>
              <a:rect l="l" t="t" r="r" b="b"/>
              <a:pathLst>
                <a:path w="8" h="5" extrusionOk="0">
                  <a:moveTo>
                    <a:pt x="0" y="1"/>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4655;p64">
              <a:extLst>
                <a:ext uri="{FF2B5EF4-FFF2-40B4-BE49-F238E27FC236}">
                  <a16:creationId xmlns:a16="http://schemas.microsoft.com/office/drawing/2014/main" id="{06D235CB-B19A-A23A-FEFD-D56290BC0147}"/>
                </a:ext>
              </a:extLst>
            </p:cNvPr>
            <p:cNvSpPr/>
            <p:nvPr/>
          </p:nvSpPr>
          <p:spPr>
            <a:xfrm>
              <a:off x="4427231" y="2640007"/>
              <a:ext cx="874" cy="711"/>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4656;p64">
              <a:extLst>
                <a:ext uri="{FF2B5EF4-FFF2-40B4-BE49-F238E27FC236}">
                  <a16:creationId xmlns:a16="http://schemas.microsoft.com/office/drawing/2014/main" id="{6D996BFC-4168-88B2-6705-43D43035B726}"/>
                </a:ext>
              </a:extLst>
            </p:cNvPr>
            <p:cNvSpPr/>
            <p:nvPr/>
          </p:nvSpPr>
          <p:spPr>
            <a:xfrm>
              <a:off x="4485149" y="264723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4657;p64">
              <a:extLst>
                <a:ext uri="{FF2B5EF4-FFF2-40B4-BE49-F238E27FC236}">
                  <a16:creationId xmlns:a16="http://schemas.microsoft.com/office/drawing/2014/main" id="{5C9C65BA-F49A-5B81-8625-421D66F2D64A}"/>
                </a:ext>
              </a:extLst>
            </p:cNvPr>
            <p:cNvSpPr/>
            <p:nvPr/>
          </p:nvSpPr>
          <p:spPr>
            <a:xfrm>
              <a:off x="4487603" y="264854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4658;p64">
              <a:extLst>
                <a:ext uri="{FF2B5EF4-FFF2-40B4-BE49-F238E27FC236}">
                  <a16:creationId xmlns:a16="http://schemas.microsoft.com/office/drawing/2014/main" id="{D940E1F8-2346-A8A9-FC90-670A45C22DC0}"/>
                </a:ext>
              </a:extLst>
            </p:cNvPr>
            <p:cNvSpPr/>
            <p:nvPr/>
          </p:nvSpPr>
          <p:spPr>
            <a:xfrm>
              <a:off x="4488308" y="2648807"/>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4659;p64">
              <a:extLst>
                <a:ext uri="{FF2B5EF4-FFF2-40B4-BE49-F238E27FC236}">
                  <a16:creationId xmlns:a16="http://schemas.microsoft.com/office/drawing/2014/main" id="{9E72AD82-C822-2F08-3922-8ABF7C07CC07}"/>
                </a:ext>
              </a:extLst>
            </p:cNvPr>
            <p:cNvSpPr/>
            <p:nvPr/>
          </p:nvSpPr>
          <p:spPr>
            <a:xfrm>
              <a:off x="4457584" y="2641844"/>
              <a:ext cx="5682" cy="825"/>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4660;p64">
              <a:extLst>
                <a:ext uri="{FF2B5EF4-FFF2-40B4-BE49-F238E27FC236}">
                  <a16:creationId xmlns:a16="http://schemas.microsoft.com/office/drawing/2014/main" id="{5AAB2299-6047-C4D4-34E0-A3037A957EDC}"/>
                </a:ext>
              </a:extLst>
            </p:cNvPr>
            <p:cNvSpPr/>
            <p:nvPr/>
          </p:nvSpPr>
          <p:spPr>
            <a:xfrm>
              <a:off x="4489014" y="2649069"/>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4661;p64">
              <a:extLst>
                <a:ext uri="{FF2B5EF4-FFF2-40B4-BE49-F238E27FC236}">
                  <a16:creationId xmlns:a16="http://schemas.microsoft.com/office/drawing/2014/main" id="{3C1A6573-1070-FFCD-5EC7-0540E4F44D10}"/>
                </a:ext>
              </a:extLst>
            </p:cNvPr>
            <p:cNvSpPr/>
            <p:nvPr/>
          </p:nvSpPr>
          <p:spPr>
            <a:xfrm>
              <a:off x="4396776" y="2662959"/>
              <a:ext cx="5311" cy="11568"/>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4662;p64">
              <a:extLst>
                <a:ext uri="{FF2B5EF4-FFF2-40B4-BE49-F238E27FC236}">
                  <a16:creationId xmlns:a16="http://schemas.microsoft.com/office/drawing/2014/main" id="{ED24C6A3-E7F1-AD46-BAC4-A13750A53154}"/>
                </a:ext>
              </a:extLst>
            </p:cNvPr>
            <p:cNvSpPr/>
            <p:nvPr/>
          </p:nvSpPr>
          <p:spPr>
            <a:xfrm>
              <a:off x="4482896" y="266479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4663;p64">
              <a:extLst>
                <a:ext uri="{FF2B5EF4-FFF2-40B4-BE49-F238E27FC236}">
                  <a16:creationId xmlns:a16="http://schemas.microsoft.com/office/drawing/2014/main" id="{E637C281-EBD5-3E24-3C13-6402613A35B7}"/>
                </a:ext>
              </a:extLst>
            </p:cNvPr>
            <p:cNvSpPr/>
            <p:nvPr/>
          </p:nvSpPr>
          <p:spPr>
            <a:xfrm>
              <a:off x="4482661" y="266464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4664;p64">
              <a:extLst>
                <a:ext uri="{FF2B5EF4-FFF2-40B4-BE49-F238E27FC236}">
                  <a16:creationId xmlns:a16="http://schemas.microsoft.com/office/drawing/2014/main" id="{7B6064DB-0CA8-B7BC-DE92-EB83C4A102FA}"/>
                </a:ext>
              </a:extLst>
            </p:cNvPr>
            <p:cNvSpPr/>
            <p:nvPr/>
          </p:nvSpPr>
          <p:spPr>
            <a:xfrm>
              <a:off x="4487031" y="2666742"/>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4665;p64">
              <a:extLst>
                <a:ext uri="{FF2B5EF4-FFF2-40B4-BE49-F238E27FC236}">
                  <a16:creationId xmlns:a16="http://schemas.microsoft.com/office/drawing/2014/main" id="{497F8442-D908-7475-D388-588051F07154}"/>
                </a:ext>
              </a:extLst>
            </p:cNvPr>
            <p:cNvSpPr/>
            <p:nvPr/>
          </p:nvSpPr>
          <p:spPr>
            <a:xfrm>
              <a:off x="4485721" y="2666218"/>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4666;p64">
              <a:extLst>
                <a:ext uri="{FF2B5EF4-FFF2-40B4-BE49-F238E27FC236}">
                  <a16:creationId xmlns:a16="http://schemas.microsoft.com/office/drawing/2014/main" id="{80B34DB2-027B-517A-E543-E15F68FA4D05}"/>
                </a:ext>
              </a:extLst>
            </p:cNvPr>
            <p:cNvSpPr/>
            <p:nvPr/>
          </p:nvSpPr>
          <p:spPr>
            <a:xfrm>
              <a:off x="4483131" y="266505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4667;p64">
              <a:extLst>
                <a:ext uri="{FF2B5EF4-FFF2-40B4-BE49-F238E27FC236}">
                  <a16:creationId xmlns:a16="http://schemas.microsoft.com/office/drawing/2014/main" id="{23BBA3AD-9CAF-F698-A1F0-0709A91E62B8}"/>
                </a:ext>
              </a:extLst>
            </p:cNvPr>
            <p:cNvSpPr/>
            <p:nvPr/>
          </p:nvSpPr>
          <p:spPr>
            <a:xfrm>
              <a:off x="4402052" y="2674491"/>
              <a:ext cx="1580" cy="213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4668;p64">
              <a:extLst>
                <a:ext uri="{FF2B5EF4-FFF2-40B4-BE49-F238E27FC236}">
                  <a16:creationId xmlns:a16="http://schemas.microsoft.com/office/drawing/2014/main" id="{F33E0D99-32ED-EFBF-57A1-96DE9985BDC7}"/>
                </a:ext>
              </a:extLst>
            </p:cNvPr>
            <p:cNvSpPr/>
            <p:nvPr/>
          </p:nvSpPr>
          <p:spPr>
            <a:xfrm>
              <a:off x="4483503" y="2665168"/>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4669;p64">
              <a:extLst>
                <a:ext uri="{FF2B5EF4-FFF2-40B4-BE49-F238E27FC236}">
                  <a16:creationId xmlns:a16="http://schemas.microsoft.com/office/drawing/2014/main" id="{EF4E996D-DA0A-7FFF-7BD6-EA580F85D3FC}"/>
                </a:ext>
              </a:extLst>
            </p:cNvPr>
            <p:cNvSpPr/>
            <p:nvPr/>
          </p:nvSpPr>
          <p:spPr>
            <a:xfrm>
              <a:off x="4484208" y="2665581"/>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4670;p64">
              <a:extLst>
                <a:ext uri="{FF2B5EF4-FFF2-40B4-BE49-F238E27FC236}">
                  <a16:creationId xmlns:a16="http://schemas.microsoft.com/office/drawing/2014/main" id="{91535141-14A8-08DF-3808-343453DED782}"/>
                </a:ext>
              </a:extLst>
            </p:cNvPr>
            <p:cNvSpPr/>
            <p:nvPr/>
          </p:nvSpPr>
          <p:spPr>
            <a:xfrm>
              <a:off x="4484780" y="2665956"/>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4671;p64">
              <a:extLst>
                <a:ext uri="{FF2B5EF4-FFF2-40B4-BE49-F238E27FC236}">
                  <a16:creationId xmlns:a16="http://schemas.microsoft.com/office/drawing/2014/main" id="{F84E6576-8E73-355D-50C4-953F8BB5BA73}"/>
                </a:ext>
              </a:extLst>
            </p:cNvPr>
            <p:cNvSpPr/>
            <p:nvPr/>
          </p:nvSpPr>
          <p:spPr>
            <a:xfrm>
              <a:off x="4401483" y="2673443"/>
              <a:ext cx="1312" cy="1985"/>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4672;p64">
              <a:extLst>
                <a:ext uri="{FF2B5EF4-FFF2-40B4-BE49-F238E27FC236}">
                  <a16:creationId xmlns:a16="http://schemas.microsoft.com/office/drawing/2014/main" id="{18FCB283-4CEF-7930-35DF-88935E20ECA5}"/>
                </a:ext>
              </a:extLst>
            </p:cNvPr>
            <p:cNvSpPr/>
            <p:nvPr/>
          </p:nvSpPr>
          <p:spPr>
            <a:xfrm>
              <a:off x="4399230" y="265914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4673;p64">
              <a:extLst>
                <a:ext uri="{FF2B5EF4-FFF2-40B4-BE49-F238E27FC236}">
                  <a16:creationId xmlns:a16="http://schemas.microsoft.com/office/drawing/2014/main" id="{8C8B52B0-E1E9-F2D6-123C-C65449EAF30F}"/>
                </a:ext>
              </a:extLst>
            </p:cNvPr>
            <p:cNvSpPr/>
            <p:nvPr/>
          </p:nvSpPr>
          <p:spPr>
            <a:xfrm>
              <a:off x="4398893" y="2659553"/>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4674;p64">
              <a:extLst>
                <a:ext uri="{FF2B5EF4-FFF2-40B4-BE49-F238E27FC236}">
                  <a16:creationId xmlns:a16="http://schemas.microsoft.com/office/drawing/2014/main" id="{753400C8-EDDB-7C6B-CE11-327BD12B3770}"/>
                </a:ext>
              </a:extLst>
            </p:cNvPr>
            <p:cNvSpPr/>
            <p:nvPr/>
          </p:nvSpPr>
          <p:spPr>
            <a:xfrm>
              <a:off x="4398423" y="266007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4675;p64">
              <a:extLst>
                <a:ext uri="{FF2B5EF4-FFF2-40B4-BE49-F238E27FC236}">
                  <a16:creationId xmlns:a16="http://schemas.microsoft.com/office/drawing/2014/main" id="{93235ADD-A478-A97A-7A52-44C18B9C53FC}"/>
                </a:ext>
              </a:extLst>
            </p:cNvPr>
            <p:cNvSpPr/>
            <p:nvPr/>
          </p:nvSpPr>
          <p:spPr>
            <a:xfrm>
              <a:off x="4399465" y="265887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4676;p64">
              <a:extLst>
                <a:ext uri="{FF2B5EF4-FFF2-40B4-BE49-F238E27FC236}">
                  <a16:creationId xmlns:a16="http://schemas.microsoft.com/office/drawing/2014/main" id="{8F7896E4-C64E-5352-CABC-50D6FC10C647}"/>
                </a:ext>
              </a:extLst>
            </p:cNvPr>
            <p:cNvSpPr/>
            <p:nvPr/>
          </p:nvSpPr>
          <p:spPr>
            <a:xfrm>
              <a:off x="4397348" y="26617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4677;p64">
              <a:extLst>
                <a:ext uri="{FF2B5EF4-FFF2-40B4-BE49-F238E27FC236}">
                  <a16:creationId xmlns:a16="http://schemas.microsoft.com/office/drawing/2014/main" id="{CF01D205-7FD2-60B0-6A27-BE19081518C9}"/>
                </a:ext>
              </a:extLst>
            </p:cNvPr>
            <p:cNvSpPr/>
            <p:nvPr/>
          </p:nvSpPr>
          <p:spPr>
            <a:xfrm>
              <a:off x="4397952" y="2660714"/>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4678;p64">
              <a:extLst>
                <a:ext uri="{FF2B5EF4-FFF2-40B4-BE49-F238E27FC236}">
                  <a16:creationId xmlns:a16="http://schemas.microsoft.com/office/drawing/2014/main" id="{C33BB25E-9597-D1F4-CB4C-0337BA2805C7}"/>
                </a:ext>
              </a:extLst>
            </p:cNvPr>
            <p:cNvSpPr/>
            <p:nvPr/>
          </p:nvSpPr>
          <p:spPr>
            <a:xfrm>
              <a:off x="4420071" y="2645398"/>
              <a:ext cx="839" cy="935"/>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4679;p64">
              <a:extLst>
                <a:ext uri="{FF2B5EF4-FFF2-40B4-BE49-F238E27FC236}">
                  <a16:creationId xmlns:a16="http://schemas.microsoft.com/office/drawing/2014/main" id="{E959B2DE-0521-FCBB-EC61-6BAFB82074A6}"/>
                </a:ext>
              </a:extLst>
            </p:cNvPr>
            <p:cNvSpPr/>
            <p:nvPr/>
          </p:nvSpPr>
          <p:spPr>
            <a:xfrm>
              <a:off x="4399700" y="265887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4680;p64">
              <a:extLst>
                <a:ext uri="{FF2B5EF4-FFF2-40B4-BE49-F238E27FC236}">
                  <a16:creationId xmlns:a16="http://schemas.microsoft.com/office/drawing/2014/main" id="{6234E5F7-8B12-7542-B0E3-478C0737B1E1}"/>
                </a:ext>
              </a:extLst>
            </p:cNvPr>
            <p:cNvSpPr/>
            <p:nvPr/>
          </p:nvSpPr>
          <p:spPr>
            <a:xfrm>
              <a:off x="4426525" y="2640007"/>
              <a:ext cx="740" cy="449"/>
            </a:xfrm>
            <a:custGeom>
              <a:avLst/>
              <a:gdLst/>
              <a:ahLst/>
              <a:cxnLst/>
              <a:rect l="l" t="t" r="r" b="b"/>
              <a:pathLst>
                <a:path w="22" h="12" extrusionOk="0">
                  <a:moveTo>
                    <a:pt x="22" y="1"/>
                  </a:moveTo>
                  <a:lnTo>
                    <a:pt x="1" y="11"/>
                  </a:ln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4681;p64">
              <a:extLst>
                <a:ext uri="{FF2B5EF4-FFF2-40B4-BE49-F238E27FC236}">
                  <a16:creationId xmlns:a16="http://schemas.microsoft.com/office/drawing/2014/main" id="{CD9837F5-BB7B-C6A4-91B4-C6CF812DF07C}"/>
                </a:ext>
              </a:extLst>
            </p:cNvPr>
            <p:cNvSpPr/>
            <p:nvPr/>
          </p:nvSpPr>
          <p:spPr>
            <a:xfrm>
              <a:off x="4425013" y="2640683"/>
              <a:ext cx="1211" cy="935"/>
            </a:xfrm>
            <a:custGeom>
              <a:avLst/>
              <a:gdLst/>
              <a:ahLst/>
              <a:cxnLst/>
              <a:rect l="l" t="t" r="r" b="b"/>
              <a:pathLst>
                <a:path w="36" h="25" extrusionOk="0">
                  <a:moveTo>
                    <a:pt x="0" y="25"/>
                  </a:moveTo>
                  <a:lnTo>
                    <a:pt x="3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4682;p64">
              <a:extLst>
                <a:ext uri="{FF2B5EF4-FFF2-40B4-BE49-F238E27FC236}">
                  <a16:creationId xmlns:a16="http://schemas.microsoft.com/office/drawing/2014/main" id="{56CEB6AF-4FE1-27D4-6EEE-393BE612C838}"/>
                </a:ext>
              </a:extLst>
            </p:cNvPr>
            <p:cNvSpPr/>
            <p:nvPr/>
          </p:nvSpPr>
          <p:spPr>
            <a:xfrm>
              <a:off x="4396776" y="2662959"/>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4683;p64">
              <a:extLst>
                <a:ext uri="{FF2B5EF4-FFF2-40B4-BE49-F238E27FC236}">
                  <a16:creationId xmlns:a16="http://schemas.microsoft.com/office/drawing/2014/main" id="{0C8775F1-3F14-6882-8F4E-02E478EC723C}"/>
                </a:ext>
              </a:extLst>
            </p:cNvPr>
            <p:cNvSpPr/>
            <p:nvPr/>
          </p:nvSpPr>
          <p:spPr>
            <a:xfrm>
              <a:off x="4423700" y="2641844"/>
              <a:ext cx="874" cy="825"/>
            </a:xfrm>
            <a:custGeom>
              <a:avLst/>
              <a:gdLst/>
              <a:ahLst/>
              <a:cxnLst/>
              <a:rect l="l" t="t" r="r" b="b"/>
              <a:pathLst>
                <a:path w="26" h="22" extrusionOk="0">
                  <a:moveTo>
                    <a:pt x="1" y="22"/>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4684;p64">
              <a:extLst>
                <a:ext uri="{FF2B5EF4-FFF2-40B4-BE49-F238E27FC236}">
                  <a16:creationId xmlns:a16="http://schemas.microsoft.com/office/drawing/2014/main" id="{2B2CCEEB-7E14-9F3B-E349-7AA96384AF0C}"/>
                </a:ext>
              </a:extLst>
            </p:cNvPr>
            <p:cNvSpPr/>
            <p:nvPr/>
          </p:nvSpPr>
          <p:spPr>
            <a:xfrm>
              <a:off x="4418759" y="2646711"/>
              <a:ext cx="975" cy="1348"/>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4685;p64">
              <a:extLst>
                <a:ext uri="{FF2B5EF4-FFF2-40B4-BE49-F238E27FC236}">
                  <a16:creationId xmlns:a16="http://schemas.microsoft.com/office/drawing/2014/main" id="{713943D7-C7CD-191F-D3A6-95F29F8C1B4B}"/>
                </a:ext>
              </a:extLst>
            </p:cNvPr>
            <p:cNvSpPr/>
            <p:nvPr/>
          </p:nvSpPr>
          <p:spPr>
            <a:xfrm>
              <a:off x="4422423" y="2643041"/>
              <a:ext cx="839" cy="673"/>
            </a:xfrm>
            <a:custGeom>
              <a:avLst/>
              <a:gdLst/>
              <a:ahLst/>
              <a:cxnLst/>
              <a:rect l="l" t="t" r="r" b="b"/>
              <a:pathLst>
                <a:path w="25" h="18" extrusionOk="0">
                  <a:moveTo>
                    <a:pt x="0" y="18"/>
                  </a:move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4686;p64">
              <a:extLst>
                <a:ext uri="{FF2B5EF4-FFF2-40B4-BE49-F238E27FC236}">
                  <a16:creationId xmlns:a16="http://schemas.microsoft.com/office/drawing/2014/main" id="{26410AA1-236E-6751-8F2B-B0C5E3311E7F}"/>
                </a:ext>
              </a:extLst>
            </p:cNvPr>
            <p:cNvSpPr/>
            <p:nvPr/>
          </p:nvSpPr>
          <p:spPr>
            <a:xfrm>
              <a:off x="4421247" y="2644202"/>
              <a:ext cx="839" cy="711"/>
            </a:xfrm>
            <a:custGeom>
              <a:avLst/>
              <a:gdLst/>
              <a:ahLst/>
              <a:cxnLst/>
              <a:rect l="l" t="t" r="r" b="b"/>
              <a:pathLst>
                <a:path w="25" h="19" extrusionOk="0">
                  <a:moveTo>
                    <a:pt x="0" y="18"/>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4687;p64">
              <a:extLst>
                <a:ext uri="{FF2B5EF4-FFF2-40B4-BE49-F238E27FC236}">
                  <a16:creationId xmlns:a16="http://schemas.microsoft.com/office/drawing/2014/main" id="{26D5AABC-5C57-B3D0-8918-1376772EF46C}"/>
                </a:ext>
              </a:extLst>
            </p:cNvPr>
            <p:cNvSpPr/>
            <p:nvPr/>
          </p:nvSpPr>
          <p:spPr>
            <a:xfrm>
              <a:off x="4396776" y="2663072"/>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4688;p64">
              <a:extLst>
                <a:ext uri="{FF2B5EF4-FFF2-40B4-BE49-F238E27FC236}">
                  <a16:creationId xmlns:a16="http://schemas.microsoft.com/office/drawing/2014/main" id="{C222EA08-7DEB-9EE4-629A-FCD678AD2D1C}"/>
                </a:ext>
              </a:extLst>
            </p:cNvPr>
            <p:cNvSpPr/>
            <p:nvPr/>
          </p:nvSpPr>
          <p:spPr>
            <a:xfrm>
              <a:off x="3912285" y="2831634"/>
              <a:ext cx="56609" cy="120188"/>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rgbClr val="00B050"/>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4689;p64">
              <a:extLst>
                <a:ext uri="{FF2B5EF4-FFF2-40B4-BE49-F238E27FC236}">
                  <a16:creationId xmlns:a16="http://schemas.microsoft.com/office/drawing/2014/main" id="{D7FD7B98-F397-5BDF-EA7F-7A404C4F2C6E}"/>
                </a:ext>
              </a:extLst>
            </p:cNvPr>
            <p:cNvSpPr/>
            <p:nvPr/>
          </p:nvSpPr>
          <p:spPr>
            <a:xfrm>
              <a:off x="4150345" y="2533974"/>
              <a:ext cx="67935" cy="63875"/>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4690;p64">
              <a:extLst>
                <a:ext uri="{FF2B5EF4-FFF2-40B4-BE49-F238E27FC236}">
                  <a16:creationId xmlns:a16="http://schemas.microsoft.com/office/drawing/2014/main" id="{BB248711-F8A6-2970-FF9A-05B89323F74D}"/>
                </a:ext>
              </a:extLst>
            </p:cNvPr>
            <p:cNvSpPr/>
            <p:nvPr/>
          </p:nvSpPr>
          <p:spPr>
            <a:xfrm>
              <a:off x="4196600" y="2626492"/>
              <a:ext cx="7093" cy="11345"/>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4691;p64">
              <a:extLst>
                <a:ext uri="{FF2B5EF4-FFF2-40B4-BE49-F238E27FC236}">
                  <a16:creationId xmlns:a16="http://schemas.microsoft.com/office/drawing/2014/main" id="{7FB3B15B-E87B-D010-B0C0-013BDFFC42BF}"/>
                </a:ext>
              </a:extLst>
            </p:cNvPr>
            <p:cNvSpPr/>
            <p:nvPr/>
          </p:nvSpPr>
          <p:spPr>
            <a:xfrm>
              <a:off x="4137741" y="2587290"/>
              <a:ext cx="64405" cy="50172"/>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4692;p64">
              <a:extLst>
                <a:ext uri="{FF2B5EF4-FFF2-40B4-BE49-F238E27FC236}">
                  <a16:creationId xmlns:a16="http://schemas.microsoft.com/office/drawing/2014/main" id="{A304047F-9A1E-D4BC-F23D-79E2D5A68D59}"/>
                </a:ext>
              </a:extLst>
            </p:cNvPr>
            <p:cNvSpPr/>
            <p:nvPr/>
          </p:nvSpPr>
          <p:spPr>
            <a:xfrm>
              <a:off x="4148563" y="2594929"/>
              <a:ext cx="639" cy="149"/>
            </a:xfrm>
            <a:custGeom>
              <a:avLst/>
              <a:gdLst/>
              <a:ahLst/>
              <a:cxnLst/>
              <a:rect l="l" t="t" r="r" b="b"/>
              <a:pathLst>
                <a:path w="19" h="4" extrusionOk="0">
                  <a:moveTo>
                    <a:pt x="1" y="0"/>
                  </a:moveTo>
                  <a:lnTo>
                    <a:pt x="1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4693;p64">
              <a:extLst>
                <a:ext uri="{FF2B5EF4-FFF2-40B4-BE49-F238E27FC236}">
                  <a16:creationId xmlns:a16="http://schemas.microsoft.com/office/drawing/2014/main" id="{098A5A03-FFAF-3212-04D6-34697EA5FDAF}"/>
                </a:ext>
              </a:extLst>
            </p:cNvPr>
            <p:cNvSpPr/>
            <p:nvPr/>
          </p:nvSpPr>
          <p:spPr>
            <a:xfrm>
              <a:off x="4193877" y="2600695"/>
              <a:ext cx="1344" cy="1462"/>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4694;p64">
              <a:extLst>
                <a:ext uri="{FF2B5EF4-FFF2-40B4-BE49-F238E27FC236}">
                  <a16:creationId xmlns:a16="http://schemas.microsoft.com/office/drawing/2014/main" id="{CFFB06BF-B669-67B3-59D1-5CD02B298159}"/>
                </a:ext>
              </a:extLst>
            </p:cNvPr>
            <p:cNvSpPr/>
            <p:nvPr/>
          </p:nvSpPr>
          <p:spPr>
            <a:xfrm>
              <a:off x="4151623" y="259582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4695;p64">
              <a:extLst>
                <a:ext uri="{FF2B5EF4-FFF2-40B4-BE49-F238E27FC236}">
                  <a16:creationId xmlns:a16="http://schemas.microsoft.com/office/drawing/2014/main" id="{D741BE22-26DC-1740-9D13-F90B8233B1F4}"/>
                </a:ext>
              </a:extLst>
            </p:cNvPr>
            <p:cNvSpPr/>
            <p:nvPr/>
          </p:nvSpPr>
          <p:spPr>
            <a:xfrm>
              <a:off x="4147387" y="2594405"/>
              <a:ext cx="639" cy="301"/>
            </a:xfrm>
            <a:custGeom>
              <a:avLst/>
              <a:gdLst/>
              <a:ahLst/>
              <a:cxnLst/>
              <a:rect l="l" t="t" r="r" b="b"/>
              <a:pathLst>
                <a:path w="19" h="8" extrusionOk="0">
                  <a:moveTo>
                    <a:pt x="1" y="0"/>
                  </a:moveTo>
                  <a:lnTo>
                    <a:pt x="1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4696;p64">
              <a:extLst>
                <a:ext uri="{FF2B5EF4-FFF2-40B4-BE49-F238E27FC236}">
                  <a16:creationId xmlns:a16="http://schemas.microsoft.com/office/drawing/2014/main" id="{853BFF5A-812F-2472-1257-8D09B7088282}"/>
                </a:ext>
              </a:extLst>
            </p:cNvPr>
            <p:cNvSpPr/>
            <p:nvPr/>
          </p:nvSpPr>
          <p:spPr>
            <a:xfrm>
              <a:off x="4146109" y="2593732"/>
              <a:ext cx="740" cy="301"/>
            </a:xfrm>
            <a:custGeom>
              <a:avLst/>
              <a:gdLst/>
              <a:ahLst/>
              <a:cxnLst/>
              <a:rect l="l" t="t" r="r" b="b"/>
              <a:pathLst>
                <a:path w="22" h="8" extrusionOk="0">
                  <a:moveTo>
                    <a:pt x="0" y="1"/>
                  </a:moveTo>
                  <a:lnTo>
                    <a:pt x="2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4697;p64">
              <a:extLst>
                <a:ext uri="{FF2B5EF4-FFF2-40B4-BE49-F238E27FC236}">
                  <a16:creationId xmlns:a16="http://schemas.microsoft.com/office/drawing/2014/main" id="{AAC4877F-F1D6-5467-1FAC-CEC6A895582E}"/>
                </a:ext>
              </a:extLst>
            </p:cNvPr>
            <p:cNvSpPr/>
            <p:nvPr/>
          </p:nvSpPr>
          <p:spPr>
            <a:xfrm>
              <a:off x="4150447" y="2595566"/>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4698;p64">
              <a:extLst>
                <a:ext uri="{FF2B5EF4-FFF2-40B4-BE49-F238E27FC236}">
                  <a16:creationId xmlns:a16="http://schemas.microsoft.com/office/drawing/2014/main" id="{34BA082D-558A-33D2-F921-1A105D792D7E}"/>
                </a:ext>
              </a:extLst>
            </p:cNvPr>
            <p:cNvSpPr/>
            <p:nvPr/>
          </p:nvSpPr>
          <p:spPr>
            <a:xfrm>
              <a:off x="4149640" y="2595304"/>
              <a:ext cx="369" cy="188"/>
            </a:xfrm>
            <a:custGeom>
              <a:avLst/>
              <a:gdLst/>
              <a:ahLst/>
              <a:cxnLst/>
              <a:rect l="l" t="t" r="r" b="b"/>
              <a:pathLst>
                <a:path w="11" h="5" extrusionOk="0">
                  <a:moveTo>
                    <a:pt x="0"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4699;p64">
              <a:extLst>
                <a:ext uri="{FF2B5EF4-FFF2-40B4-BE49-F238E27FC236}">
                  <a16:creationId xmlns:a16="http://schemas.microsoft.com/office/drawing/2014/main" id="{047C11C7-6FCF-C232-D61B-FDAE622B8F6E}"/>
                </a:ext>
              </a:extLst>
            </p:cNvPr>
            <p:cNvSpPr/>
            <p:nvPr/>
          </p:nvSpPr>
          <p:spPr>
            <a:xfrm>
              <a:off x="4151051" y="2595714"/>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4700;p64">
              <a:extLst>
                <a:ext uri="{FF2B5EF4-FFF2-40B4-BE49-F238E27FC236}">
                  <a16:creationId xmlns:a16="http://schemas.microsoft.com/office/drawing/2014/main" id="{F2694247-AFD2-A608-886E-0525F2D2D06B}"/>
                </a:ext>
              </a:extLst>
            </p:cNvPr>
            <p:cNvSpPr/>
            <p:nvPr/>
          </p:nvSpPr>
          <p:spPr>
            <a:xfrm>
              <a:off x="4195523" y="2602380"/>
              <a:ext cx="1580" cy="1497"/>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4701;p64">
              <a:extLst>
                <a:ext uri="{FF2B5EF4-FFF2-40B4-BE49-F238E27FC236}">
                  <a16:creationId xmlns:a16="http://schemas.microsoft.com/office/drawing/2014/main" id="{60D33B9D-E5A6-D40C-CE9C-2EC7AC9B1A98}"/>
                </a:ext>
              </a:extLst>
            </p:cNvPr>
            <p:cNvSpPr/>
            <p:nvPr/>
          </p:nvSpPr>
          <p:spPr>
            <a:xfrm>
              <a:off x="4192599" y="2629898"/>
              <a:ext cx="134" cy="563"/>
            </a:xfrm>
            <a:custGeom>
              <a:avLst/>
              <a:gdLst/>
              <a:ahLst/>
              <a:cxnLst/>
              <a:rect l="l" t="t" r="r" b="b"/>
              <a:pathLst>
                <a:path w="4" h="15" extrusionOk="0">
                  <a:moveTo>
                    <a:pt x="4"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4702;p64">
              <a:extLst>
                <a:ext uri="{FF2B5EF4-FFF2-40B4-BE49-F238E27FC236}">
                  <a16:creationId xmlns:a16="http://schemas.microsoft.com/office/drawing/2014/main" id="{D1611439-293A-BF86-AD3D-F718DC277F6B}"/>
                </a:ext>
              </a:extLst>
            </p:cNvPr>
            <p:cNvSpPr/>
            <p:nvPr/>
          </p:nvSpPr>
          <p:spPr>
            <a:xfrm>
              <a:off x="4192936" y="2628475"/>
              <a:ext cx="270" cy="563"/>
            </a:xfrm>
            <a:custGeom>
              <a:avLst/>
              <a:gdLst/>
              <a:ahLst/>
              <a:cxnLst/>
              <a:rect l="l" t="t" r="r" b="b"/>
              <a:pathLst>
                <a:path w="8" h="15" extrusionOk="0">
                  <a:moveTo>
                    <a:pt x="8" y="0"/>
                  </a:moveTo>
                  <a:lnTo>
                    <a:pt x="1"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4703;p64">
              <a:extLst>
                <a:ext uri="{FF2B5EF4-FFF2-40B4-BE49-F238E27FC236}">
                  <a16:creationId xmlns:a16="http://schemas.microsoft.com/office/drawing/2014/main" id="{EEFEE4A9-85C2-26C2-850A-59F61F3D53B1}"/>
                </a:ext>
              </a:extLst>
            </p:cNvPr>
            <p:cNvSpPr/>
            <p:nvPr/>
          </p:nvSpPr>
          <p:spPr>
            <a:xfrm>
              <a:off x="4193877" y="2626117"/>
              <a:ext cx="270" cy="411"/>
            </a:xfrm>
            <a:custGeom>
              <a:avLst/>
              <a:gdLst/>
              <a:ahLst/>
              <a:cxnLst/>
              <a:rect l="l" t="t" r="r" b="b"/>
              <a:pathLst>
                <a:path w="8" h="11" extrusionOk="0">
                  <a:moveTo>
                    <a:pt x="8"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4704;p64">
              <a:extLst>
                <a:ext uri="{FF2B5EF4-FFF2-40B4-BE49-F238E27FC236}">
                  <a16:creationId xmlns:a16="http://schemas.microsoft.com/office/drawing/2014/main" id="{DC31153A-A771-698F-84B3-5D71817DA734}"/>
                </a:ext>
              </a:extLst>
            </p:cNvPr>
            <p:cNvSpPr/>
            <p:nvPr/>
          </p:nvSpPr>
          <p:spPr>
            <a:xfrm>
              <a:off x="4195895" y="2622973"/>
              <a:ext cx="270" cy="301"/>
            </a:xfrm>
            <a:custGeom>
              <a:avLst/>
              <a:gdLst/>
              <a:ahLst/>
              <a:cxnLst/>
              <a:rect l="l" t="t" r="r" b="b"/>
              <a:pathLst>
                <a:path w="8" h="8" extrusionOk="0">
                  <a:moveTo>
                    <a:pt x="7"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4705;p64">
              <a:extLst>
                <a:ext uri="{FF2B5EF4-FFF2-40B4-BE49-F238E27FC236}">
                  <a16:creationId xmlns:a16="http://schemas.microsoft.com/office/drawing/2014/main" id="{2B3D867E-4AC4-0DA6-A1CB-B3E1434E83DC}"/>
                </a:ext>
              </a:extLst>
            </p:cNvPr>
            <p:cNvSpPr/>
            <p:nvPr/>
          </p:nvSpPr>
          <p:spPr>
            <a:xfrm>
              <a:off x="4195288" y="2624021"/>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4706;p64">
              <a:extLst>
                <a:ext uri="{FF2B5EF4-FFF2-40B4-BE49-F238E27FC236}">
                  <a16:creationId xmlns:a16="http://schemas.microsoft.com/office/drawing/2014/main" id="{0E371026-9D27-5EA3-D46E-1CBC4FEFEB81}"/>
                </a:ext>
              </a:extLst>
            </p:cNvPr>
            <p:cNvSpPr/>
            <p:nvPr/>
          </p:nvSpPr>
          <p:spPr>
            <a:xfrm>
              <a:off x="4196600" y="2622185"/>
              <a:ext cx="270" cy="301"/>
            </a:xfrm>
            <a:custGeom>
              <a:avLst/>
              <a:gdLst/>
              <a:ahLst/>
              <a:cxnLst/>
              <a:rect l="l" t="t" r="r" b="b"/>
              <a:pathLst>
                <a:path w="8" h="8" extrusionOk="0">
                  <a:moveTo>
                    <a:pt x="0" y="7"/>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4707;p64">
              <a:extLst>
                <a:ext uri="{FF2B5EF4-FFF2-40B4-BE49-F238E27FC236}">
                  <a16:creationId xmlns:a16="http://schemas.microsoft.com/office/drawing/2014/main" id="{3D091952-474F-D64F-E804-78C34DAB88E0}"/>
                </a:ext>
              </a:extLst>
            </p:cNvPr>
            <p:cNvSpPr/>
            <p:nvPr/>
          </p:nvSpPr>
          <p:spPr>
            <a:xfrm>
              <a:off x="4194582" y="2625069"/>
              <a:ext cx="168" cy="301"/>
            </a:xfrm>
            <a:custGeom>
              <a:avLst/>
              <a:gdLst/>
              <a:ahLst/>
              <a:cxnLst/>
              <a:rect l="l" t="t" r="r" b="b"/>
              <a:pathLst>
                <a:path w="5" h="8" extrusionOk="0">
                  <a:moveTo>
                    <a:pt x="4"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4708;p64">
              <a:extLst>
                <a:ext uri="{FF2B5EF4-FFF2-40B4-BE49-F238E27FC236}">
                  <a16:creationId xmlns:a16="http://schemas.microsoft.com/office/drawing/2014/main" id="{9D3B521B-E58D-0124-E649-C8F3D5177424}"/>
                </a:ext>
              </a:extLst>
            </p:cNvPr>
            <p:cNvSpPr/>
            <p:nvPr/>
          </p:nvSpPr>
          <p:spPr>
            <a:xfrm>
              <a:off x="4191894" y="2635441"/>
              <a:ext cx="35" cy="262"/>
            </a:xfrm>
            <a:custGeom>
              <a:avLst/>
              <a:gdLst/>
              <a:ahLst/>
              <a:cxnLst/>
              <a:rect l="l" t="t" r="r" b="b"/>
              <a:pathLst>
                <a:path w="1" h="7" extrusionOk="0">
                  <a:moveTo>
                    <a:pt x="0"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4709;p64">
              <a:extLst>
                <a:ext uri="{FF2B5EF4-FFF2-40B4-BE49-F238E27FC236}">
                  <a16:creationId xmlns:a16="http://schemas.microsoft.com/office/drawing/2014/main" id="{1D662C56-88C7-FC0D-3A95-B91D577C006D}"/>
                </a:ext>
              </a:extLst>
            </p:cNvPr>
            <p:cNvSpPr/>
            <p:nvPr/>
          </p:nvSpPr>
          <p:spPr>
            <a:xfrm>
              <a:off x="4198583" y="2620351"/>
              <a:ext cx="270" cy="301"/>
            </a:xfrm>
            <a:custGeom>
              <a:avLst/>
              <a:gdLst/>
              <a:ahLst/>
              <a:cxnLst/>
              <a:rect l="l" t="t" r="r" b="b"/>
              <a:pathLst>
                <a:path w="8" h="8" extrusionOk="0">
                  <a:moveTo>
                    <a:pt x="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4710;p64">
              <a:extLst>
                <a:ext uri="{FF2B5EF4-FFF2-40B4-BE49-F238E27FC236}">
                  <a16:creationId xmlns:a16="http://schemas.microsoft.com/office/drawing/2014/main" id="{7C76ABDD-3660-B3CD-622F-13D6A60C2DFC}"/>
                </a:ext>
              </a:extLst>
            </p:cNvPr>
            <p:cNvSpPr/>
            <p:nvPr/>
          </p:nvSpPr>
          <p:spPr>
            <a:xfrm>
              <a:off x="4192364" y="2631359"/>
              <a:ext cx="134" cy="673"/>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4711;p64">
              <a:extLst>
                <a:ext uri="{FF2B5EF4-FFF2-40B4-BE49-F238E27FC236}">
                  <a16:creationId xmlns:a16="http://schemas.microsoft.com/office/drawing/2014/main" id="{B2EC163A-5786-DC83-80BE-A283C3272EE5}"/>
                </a:ext>
              </a:extLst>
            </p:cNvPr>
            <p:cNvSpPr/>
            <p:nvPr/>
          </p:nvSpPr>
          <p:spPr>
            <a:xfrm>
              <a:off x="4192129" y="2633193"/>
              <a:ext cx="35" cy="563"/>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4712;p64">
              <a:extLst>
                <a:ext uri="{FF2B5EF4-FFF2-40B4-BE49-F238E27FC236}">
                  <a16:creationId xmlns:a16="http://schemas.microsoft.com/office/drawing/2014/main" id="{60442C54-F353-348A-5F72-2C08A58EB77C}"/>
                </a:ext>
              </a:extLst>
            </p:cNvPr>
            <p:cNvSpPr/>
            <p:nvPr/>
          </p:nvSpPr>
          <p:spPr>
            <a:xfrm>
              <a:off x="4193406" y="2627278"/>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4713;p64">
              <a:extLst>
                <a:ext uri="{FF2B5EF4-FFF2-40B4-BE49-F238E27FC236}">
                  <a16:creationId xmlns:a16="http://schemas.microsoft.com/office/drawing/2014/main" id="{23AC3CC2-9BAD-FCCC-FA40-925672C0A35F}"/>
                </a:ext>
              </a:extLst>
            </p:cNvPr>
            <p:cNvSpPr/>
            <p:nvPr/>
          </p:nvSpPr>
          <p:spPr>
            <a:xfrm>
              <a:off x="4197878" y="2620875"/>
              <a:ext cx="270" cy="301"/>
            </a:xfrm>
            <a:custGeom>
              <a:avLst/>
              <a:gdLst/>
              <a:ahLst/>
              <a:cxnLst/>
              <a:rect l="l" t="t" r="r" b="b"/>
              <a:pathLst>
                <a:path w="8" h="8" extrusionOk="0">
                  <a:moveTo>
                    <a:pt x="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4714;p64">
              <a:extLst>
                <a:ext uri="{FF2B5EF4-FFF2-40B4-BE49-F238E27FC236}">
                  <a16:creationId xmlns:a16="http://schemas.microsoft.com/office/drawing/2014/main" id="{715183B7-174D-E6EB-AED0-08CD64C5B349}"/>
                </a:ext>
              </a:extLst>
            </p:cNvPr>
            <p:cNvSpPr/>
            <p:nvPr/>
          </p:nvSpPr>
          <p:spPr>
            <a:xfrm>
              <a:off x="4197172" y="2621512"/>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4715;p64">
              <a:extLst>
                <a:ext uri="{FF2B5EF4-FFF2-40B4-BE49-F238E27FC236}">
                  <a16:creationId xmlns:a16="http://schemas.microsoft.com/office/drawing/2014/main" id="{8F6E93AC-E31A-8149-F075-9BEFAA3C2234}"/>
                </a:ext>
              </a:extLst>
            </p:cNvPr>
            <p:cNvSpPr/>
            <p:nvPr/>
          </p:nvSpPr>
          <p:spPr>
            <a:xfrm>
              <a:off x="4460307" y="2671347"/>
              <a:ext cx="161250" cy="114273"/>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4716;p64">
              <a:extLst>
                <a:ext uri="{FF2B5EF4-FFF2-40B4-BE49-F238E27FC236}">
                  <a16:creationId xmlns:a16="http://schemas.microsoft.com/office/drawing/2014/main" id="{97D58444-EAD5-0A21-AF8B-25D033937B3B}"/>
                </a:ext>
              </a:extLst>
            </p:cNvPr>
            <p:cNvSpPr/>
            <p:nvPr/>
          </p:nvSpPr>
          <p:spPr>
            <a:xfrm>
              <a:off x="4501487" y="2678424"/>
              <a:ext cx="874" cy="1985"/>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4717;p64">
              <a:extLst>
                <a:ext uri="{FF2B5EF4-FFF2-40B4-BE49-F238E27FC236}">
                  <a16:creationId xmlns:a16="http://schemas.microsoft.com/office/drawing/2014/main" id="{0856F4EB-49CB-4B18-51CE-6C0E46C0F850}"/>
                </a:ext>
              </a:extLst>
            </p:cNvPr>
            <p:cNvSpPr/>
            <p:nvPr/>
          </p:nvSpPr>
          <p:spPr>
            <a:xfrm>
              <a:off x="4498662" y="2682615"/>
              <a:ext cx="874" cy="673"/>
            </a:xfrm>
            <a:custGeom>
              <a:avLst/>
              <a:gdLst/>
              <a:ahLst/>
              <a:cxnLst/>
              <a:rect l="l" t="t" r="r" b="b"/>
              <a:pathLst>
                <a:path w="26" h="18" extrusionOk="0">
                  <a:moveTo>
                    <a:pt x="1" y="18"/>
                  </a:moveTo>
                  <a:lnTo>
                    <a:pt x="25" y="0"/>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4718;p64">
              <a:extLst>
                <a:ext uri="{FF2B5EF4-FFF2-40B4-BE49-F238E27FC236}">
                  <a16:creationId xmlns:a16="http://schemas.microsoft.com/office/drawing/2014/main" id="{0486E792-72B6-929E-6F7C-C3236BB4E550}"/>
                </a:ext>
              </a:extLst>
            </p:cNvPr>
            <p:cNvSpPr/>
            <p:nvPr/>
          </p:nvSpPr>
          <p:spPr>
            <a:xfrm>
              <a:off x="4460173" y="2728893"/>
              <a:ext cx="1916" cy="1348"/>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4719;p64">
              <a:extLst>
                <a:ext uri="{FF2B5EF4-FFF2-40B4-BE49-F238E27FC236}">
                  <a16:creationId xmlns:a16="http://schemas.microsoft.com/office/drawing/2014/main" id="{2CF2600F-35FE-9CB2-93B8-67D01219932E}"/>
                </a:ext>
              </a:extLst>
            </p:cNvPr>
            <p:cNvSpPr/>
            <p:nvPr/>
          </p:nvSpPr>
          <p:spPr>
            <a:xfrm>
              <a:off x="4500308" y="2681680"/>
              <a:ext cx="270" cy="188"/>
            </a:xfrm>
            <a:custGeom>
              <a:avLst/>
              <a:gdLst/>
              <a:ahLst/>
              <a:cxnLst/>
              <a:rect l="l" t="t" r="r" b="b"/>
              <a:pathLst>
                <a:path w="8" h="5" extrusionOk="0">
                  <a:moveTo>
                    <a:pt x="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4720;p64">
              <a:extLst>
                <a:ext uri="{FF2B5EF4-FFF2-40B4-BE49-F238E27FC236}">
                  <a16:creationId xmlns:a16="http://schemas.microsoft.com/office/drawing/2014/main" id="{2D3E987E-5A78-7004-85F2-FA16C9FC4DEA}"/>
                </a:ext>
              </a:extLst>
            </p:cNvPr>
            <p:cNvSpPr/>
            <p:nvPr/>
          </p:nvSpPr>
          <p:spPr>
            <a:xfrm>
              <a:off x="4496914" y="2683404"/>
              <a:ext cx="1681" cy="1197"/>
            </a:xfrm>
            <a:custGeom>
              <a:avLst/>
              <a:gdLst/>
              <a:ahLst/>
              <a:cxnLst/>
              <a:rect l="l" t="t" r="r" b="b"/>
              <a:pathLst>
                <a:path w="50" h="32" extrusionOk="0">
                  <a:moveTo>
                    <a:pt x="49" y="0"/>
                  </a:moveTo>
                  <a:lnTo>
                    <a:pt x="0"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4721;p64">
              <a:extLst>
                <a:ext uri="{FF2B5EF4-FFF2-40B4-BE49-F238E27FC236}">
                  <a16:creationId xmlns:a16="http://schemas.microsoft.com/office/drawing/2014/main" id="{7C9D4706-0721-9E8E-A6D1-477716628EB0}"/>
                </a:ext>
              </a:extLst>
            </p:cNvPr>
            <p:cNvSpPr/>
            <p:nvPr/>
          </p:nvSpPr>
          <p:spPr>
            <a:xfrm>
              <a:off x="4501150" y="2680632"/>
              <a:ext cx="270" cy="449"/>
            </a:xfrm>
            <a:custGeom>
              <a:avLst/>
              <a:gdLst/>
              <a:ahLst/>
              <a:cxnLst/>
              <a:rect l="l" t="t" r="r" b="b"/>
              <a:pathLst>
                <a:path w="8" h="12" extrusionOk="0">
                  <a:moveTo>
                    <a:pt x="7"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4722;p64">
              <a:extLst>
                <a:ext uri="{FF2B5EF4-FFF2-40B4-BE49-F238E27FC236}">
                  <a16:creationId xmlns:a16="http://schemas.microsoft.com/office/drawing/2014/main" id="{7146175D-90A7-228B-CF16-B2FD6FE98C71}"/>
                </a:ext>
              </a:extLst>
            </p:cNvPr>
            <p:cNvSpPr/>
            <p:nvPr/>
          </p:nvSpPr>
          <p:spPr>
            <a:xfrm>
              <a:off x="4576210" y="2667153"/>
              <a:ext cx="51362" cy="72263"/>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4723;p64">
              <a:extLst>
                <a:ext uri="{FF2B5EF4-FFF2-40B4-BE49-F238E27FC236}">
                  <a16:creationId xmlns:a16="http://schemas.microsoft.com/office/drawing/2014/main" id="{1FC5D779-45C6-4616-FA60-A048F769707B}"/>
                </a:ext>
              </a:extLst>
            </p:cNvPr>
            <p:cNvSpPr/>
            <p:nvPr/>
          </p:nvSpPr>
          <p:spPr>
            <a:xfrm>
              <a:off x="4585051" y="2687184"/>
              <a:ext cx="369" cy="563"/>
            </a:xfrm>
            <a:custGeom>
              <a:avLst/>
              <a:gdLst/>
              <a:ahLst/>
              <a:cxnLst/>
              <a:rect l="l" t="t" r="r" b="b"/>
              <a:pathLst>
                <a:path w="11" h="15" extrusionOk="0">
                  <a:moveTo>
                    <a:pt x="1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4724;p64">
              <a:extLst>
                <a:ext uri="{FF2B5EF4-FFF2-40B4-BE49-F238E27FC236}">
                  <a16:creationId xmlns:a16="http://schemas.microsoft.com/office/drawing/2014/main" id="{CC0681C8-DEF2-FCE2-8A68-CD8A7F20197D}"/>
                </a:ext>
              </a:extLst>
            </p:cNvPr>
            <p:cNvSpPr/>
            <p:nvPr/>
          </p:nvSpPr>
          <p:spPr>
            <a:xfrm>
              <a:off x="4584447" y="2686285"/>
              <a:ext cx="404" cy="563"/>
            </a:xfrm>
            <a:custGeom>
              <a:avLst/>
              <a:gdLst/>
              <a:ahLst/>
              <a:cxnLst/>
              <a:rect l="l" t="t" r="r" b="b"/>
              <a:pathLst>
                <a:path w="12" h="15" extrusionOk="0">
                  <a:moveTo>
                    <a:pt x="11"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4725;p64">
              <a:extLst>
                <a:ext uri="{FF2B5EF4-FFF2-40B4-BE49-F238E27FC236}">
                  <a16:creationId xmlns:a16="http://schemas.microsoft.com/office/drawing/2014/main" id="{8A1D457E-0498-79AD-3FE2-FFD4A1D4F94E}"/>
                </a:ext>
              </a:extLst>
            </p:cNvPr>
            <p:cNvSpPr/>
            <p:nvPr/>
          </p:nvSpPr>
          <p:spPr>
            <a:xfrm>
              <a:off x="4597995" y="2734659"/>
              <a:ext cx="505" cy="1610"/>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4726;p64">
              <a:extLst>
                <a:ext uri="{FF2B5EF4-FFF2-40B4-BE49-F238E27FC236}">
                  <a16:creationId xmlns:a16="http://schemas.microsoft.com/office/drawing/2014/main" id="{4E89EC18-ADB6-3562-0BF3-984467583DDA}"/>
                </a:ext>
              </a:extLst>
            </p:cNvPr>
            <p:cNvSpPr/>
            <p:nvPr/>
          </p:nvSpPr>
          <p:spPr>
            <a:xfrm>
              <a:off x="4597623" y="2733088"/>
              <a:ext cx="404" cy="172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4727;p64">
              <a:extLst>
                <a:ext uri="{FF2B5EF4-FFF2-40B4-BE49-F238E27FC236}">
                  <a16:creationId xmlns:a16="http://schemas.microsoft.com/office/drawing/2014/main" id="{183ABA9F-8054-FB50-7272-E5E27F3CA8FD}"/>
                </a:ext>
              </a:extLst>
            </p:cNvPr>
            <p:cNvSpPr/>
            <p:nvPr/>
          </p:nvSpPr>
          <p:spPr>
            <a:xfrm>
              <a:off x="4599171" y="2738068"/>
              <a:ext cx="604" cy="1197"/>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4728;p64">
              <a:extLst>
                <a:ext uri="{FF2B5EF4-FFF2-40B4-BE49-F238E27FC236}">
                  <a16:creationId xmlns:a16="http://schemas.microsoft.com/office/drawing/2014/main" id="{F5EC14E0-732D-690E-B7BB-1CFBE39F9CFD}"/>
                </a:ext>
              </a:extLst>
            </p:cNvPr>
            <p:cNvSpPr/>
            <p:nvPr/>
          </p:nvSpPr>
          <p:spPr>
            <a:xfrm>
              <a:off x="4597388" y="2731254"/>
              <a:ext cx="270" cy="1348"/>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4729;p64">
              <a:extLst>
                <a:ext uri="{FF2B5EF4-FFF2-40B4-BE49-F238E27FC236}">
                  <a16:creationId xmlns:a16="http://schemas.microsoft.com/office/drawing/2014/main" id="{01F1360C-AFFB-1BA6-69C1-647A30093AA1}"/>
                </a:ext>
              </a:extLst>
            </p:cNvPr>
            <p:cNvSpPr/>
            <p:nvPr/>
          </p:nvSpPr>
          <p:spPr>
            <a:xfrm>
              <a:off x="4586465" y="2689432"/>
              <a:ext cx="369" cy="563"/>
            </a:xfrm>
            <a:custGeom>
              <a:avLst/>
              <a:gdLst/>
              <a:ahLst/>
              <a:cxnLst/>
              <a:rect l="l" t="t" r="r" b="b"/>
              <a:pathLst>
                <a:path w="11" h="15" extrusionOk="0">
                  <a:moveTo>
                    <a:pt x="11" y="1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4730;p64">
              <a:extLst>
                <a:ext uri="{FF2B5EF4-FFF2-40B4-BE49-F238E27FC236}">
                  <a16:creationId xmlns:a16="http://schemas.microsoft.com/office/drawing/2014/main" id="{A0A05705-B454-EC1B-40FD-94B90A54110B}"/>
                </a:ext>
              </a:extLst>
            </p:cNvPr>
            <p:cNvSpPr/>
            <p:nvPr/>
          </p:nvSpPr>
          <p:spPr>
            <a:xfrm>
              <a:off x="4585992" y="2688756"/>
              <a:ext cx="270" cy="449"/>
            </a:xfrm>
            <a:custGeom>
              <a:avLst/>
              <a:gdLst/>
              <a:ahLst/>
              <a:cxnLst/>
              <a:rect l="l" t="t" r="r" b="b"/>
              <a:pathLst>
                <a:path w="8" h="12" extrusionOk="0">
                  <a:moveTo>
                    <a:pt x="7"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4731;p64">
              <a:extLst>
                <a:ext uri="{FF2B5EF4-FFF2-40B4-BE49-F238E27FC236}">
                  <a16:creationId xmlns:a16="http://schemas.microsoft.com/office/drawing/2014/main" id="{86F844D7-8BFA-6A2A-A30F-FF853396CE83}"/>
                </a:ext>
              </a:extLst>
            </p:cNvPr>
            <p:cNvSpPr/>
            <p:nvPr/>
          </p:nvSpPr>
          <p:spPr>
            <a:xfrm>
              <a:off x="4597153" y="2728893"/>
              <a:ext cx="270" cy="1872"/>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4732;p64">
              <a:extLst>
                <a:ext uri="{FF2B5EF4-FFF2-40B4-BE49-F238E27FC236}">
                  <a16:creationId xmlns:a16="http://schemas.microsoft.com/office/drawing/2014/main" id="{EAA50997-59DF-14BB-CC2D-FA8EDA6D02B1}"/>
                </a:ext>
              </a:extLst>
            </p:cNvPr>
            <p:cNvSpPr/>
            <p:nvPr/>
          </p:nvSpPr>
          <p:spPr>
            <a:xfrm>
              <a:off x="4585522" y="2688119"/>
              <a:ext cx="369" cy="411"/>
            </a:xfrm>
            <a:custGeom>
              <a:avLst/>
              <a:gdLst/>
              <a:ahLst/>
              <a:cxnLst/>
              <a:rect l="l" t="t" r="r" b="b"/>
              <a:pathLst>
                <a:path w="11" h="11" extrusionOk="0">
                  <a:moveTo>
                    <a:pt x="11"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4733;p64">
              <a:extLst>
                <a:ext uri="{FF2B5EF4-FFF2-40B4-BE49-F238E27FC236}">
                  <a16:creationId xmlns:a16="http://schemas.microsoft.com/office/drawing/2014/main" id="{7310CD39-FB7F-3943-ADE8-507712459D52}"/>
                </a:ext>
              </a:extLst>
            </p:cNvPr>
            <p:cNvSpPr/>
            <p:nvPr/>
          </p:nvSpPr>
          <p:spPr>
            <a:xfrm>
              <a:off x="4598564" y="2736606"/>
              <a:ext cx="505" cy="1086"/>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4734;p64">
              <a:extLst>
                <a:ext uri="{FF2B5EF4-FFF2-40B4-BE49-F238E27FC236}">
                  <a16:creationId xmlns:a16="http://schemas.microsoft.com/office/drawing/2014/main" id="{82E2A5E3-7ADA-B734-28D9-D2F0394E40E1}"/>
                </a:ext>
              </a:extLst>
            </p:cNvPr>
            <p:cNvSpPr/>
            <p:nvPr/>
          </p:nvSpPr>
          <p:spPr>
            <a:xfrm>
              <a:off x="4581053" y="2679733"/>
              <a:ext cx="369" cy="825"/>
            </a:xfrm>
            <a:custGeom>
              <a:avLst/>
              <a:gdLst/>
              <a:ahLst/>
              <a:cxnLst/>
              <a:rect l="l" t="t" r="r" b="b"/>
              <a:pathLst>
                <a:path w="11" h="22" extrusionOk="0">
                  <a:moveTo>
                    <a:pt x="11" y="2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4735;p64">
              <a:extLst>
                <a:ext uri="{FF2B5EF4-FFF2-40B4-BE49-F238E27FC236}">
                  <a16:creationId xmlns:a16="http://schemas.microsoft.com/office/drawing/2014/main" id="{7C0D386C-D77E-ADA3-0BF0-3E60F7D2E973}"/>
                </a:ext>
              </a:extLst>
            </p:cNvPr>
            <p:cNvSpPr/>
            <p:nvPr/>
          </p:nvSpPr>
          <p:spPr>
            <a:xfrm>
              <a:off x="4599743" y="273937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4736;p64">
              <a:extLst>
                <a:ext uri="{FF2B5EF4-FFF2-40B4-BE49-F238E27FC236}">
                  <a16:creationId xmlns:a16="http://schemas.microsoft.com/office/drawing/2014/main" id="{7DB83DD2-16AB-2E0A-BD16-C65BEBB7B88B}"/>
                </a:ext>
              </a:extLst>
            </p:cNvPr>
            <p:cNvSpPr/>
            <p:nvPr/>
          </p:nvSpPr>
          <p:spPr>
            <a:xfrm>
              <a:off x="4581858" y="2681305"/>
              <a:ext cx="404" cy="673"/>
            </a:xfrm>
            <a:custGeom>
              <a:avLst/>
              <a:gdLst/>
              <a:ahLst/>
              <a:cxnLst/>
              <a:rect l="l" t="t" r="r" b="b"/>
              <a:pathLst>
                <a:path w="12" h="18" extrusionOk="0">
                  <a:moveTo>
                    <a:pt x="11"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4737;p64">
              <a:extLst>
                <a:ext uri="{FF2B5EF4-FFF2-40B4-BE49-F238E27FC236}">
                  <a16:creationId xmlns:a16="http://schemas.microsoft.com/office/drawing/2014/main" id="{DEF4E4F4-169B-FB03-760A-5F80A3FF088C}"/>
                </a:ext>
              </a:extLst>
            </p:cNvPr>
            <p:cNvSpPr/>
            <p:nvPr/>
          </p:nvSpPr>
          <p:spPr>
            <a:xfrm>
              <a:off x="4576210" y="2669886"/>
              <a:ext cx="404" cy="973"/>
            </a:xfrm>
            <a:custGeom>
              <a:avLst/>
              <a:gdLst/>
              <a:ahLst/>
              <a:cxnLst/>
              <a:rect l="l" t="t" r="r" b="b"/>
              <a:pathLst>
                <a:path w="12" h="26" extrusionOk="0">
                  <a:moveTo>
                    <a:pt x="1" y="1"/>
                  </a:moveTo>
                  <a:lnTo>
                    <a:pt x="11" y="25"/>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4738;p64">
              <a:extLst>
                <a:ext uri="{FF2B5EF4-FFF2-40B4-BE49-F238E27FC236}">
                  <a16:creationId xmlns:a16="http://schemas.microsoft.com/office/drawing/2014/main" id="{057A2711-AE17-1870-65A6-711F20551E5B}"/>
                </a:ext>
              </a:extLst>
            </p:cNvPr>
            <p:cNvSpPr/>
            <p:nvPr/>
          </p:nvSpPr>
          <p:spPr>
            <a:xfrm>
              <a:off x="4580211" y="2678162"/>
              <a:ext cx="505" cy="935"/>
            </a:xfrm>
            <a:custGeom>
              <a:avLst/>
              <a:gdLst/>
              <a:ahLst/>
              <a:cxnLst/>
              <a:rect l="l" t="t" r="r" b="b"/>
              <a:pathLst>
                <a:path w="15" h="25" extrusionOk="0">
                  <a:moveTo>
                    <a:pt x="15"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4739;p64">
              <a:extLst>
                <a:ext uri="{FF2B5EF4-FFF2-40B4-BE49-F238E27FC236}">
                  <a16:creationId xmlns:a16="http://schemas.microsoft.com/office/drawing/2014/main" id="{37E98EC0-B312-FA05-7EC5-1BA1DFB49E89}"/>
                </a:ext>
              </a:extLst>
            </p:cNvPr>
            <p:cNvSpPr/>
            <p:nvPr/>
          </p:nvSpPr>
          <p:spPr>
            <a:xfrm>
              <a:off x="4579404" y="2676438"/>
              <a:ext cx="369" cy="973"/>
            </a:xfrm>
            <a:custGeom>
              <a:avLst/>
              <a:gdLst/>
              <a:ahLst/>
              <a:cxnLst/>
              <a:rect l="l" t="t" r="r" b="b"/>
              <a:pathLst>
                <a:path w="11" h="26" extrusionOk="0">
                  <a:moveTo>
                    <a:pt x="11" y="2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4740;p64">
              <a:extLst>
                <a:ext uri="{FF2B5EF4-FFF2-40B4-BE49-F238E27FC236}">
                  <a16:creationId xmlns:a16="http://schemas.microsoft.com/office/drawing/2014/main" id="{6FDD4E69-6FB7-ABE9-9C3A-0998291BEF5F}"/>
                </a:ext>
              </a:extLst>
            </p:cNvPr>
            <p:cNvSpPr/>
            <p:nvPr/>
          </p:nvSpPr>
          <p:spPr>
            <a:xfrm>
              <a:off x="4577993" y="2673705"/>
              <a:ext cx="975" cy="1872"/>
            </a:xfrm>
            <a:custGeom>
              <a:avLst/>
              <a:gdLst/>
              <a:ahLst/>
              <a:cxnLst/>
              <a:rect l="l" t="t" r="r" b="b"/>
              <a:pathLst>
                <a:path w="29" h="50" extrusionOk="0">
                  <a:moveTo>
                    <a:pt x="28" y="49"/>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4741;p64">
              <a:extLst>
                <a:ext uri="{FF2B5EF4-FFF2-40B4-BE49-F238E27FC236}">
                  <a16:creationId xmlns:a16="http://schemas.microsoft.com/office/drawing/2014/main" id="{F5DB8ECE-12C3-A29A-F637-43472172D45F}"/>
                </a:ext>
              </a:extLst>
            </p:cNvPr>
            <p:cNvSpPr/>
            <p:nvPr/>
          </p:nvSpPr>
          <p:spPr>
            <a:xfrm>
              <a:off x="4577052" y="2671720"/>
              <a:ext cx="604" cy="1235"/>
            </a:xfrm>
            <a:custGeom>
              <a:avLst/>
              <a:gdLst/>
              <a:ahLst/>
              <a:cxnLst/>
              <a:rect l="l" t="t" r="r" b="b"/>
              <a:pathLst>
                <a:path w="18" h="33" extrusionOk="0">
                  <a:moveTo>
                    <a:pt x="18" y="32"/>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4742;p64">
              <a:extLst>
                <a:ext uri="{FF2B5EF4-FFF2-40B4-BE49-F238E27FC236}">
                  <a16:creationId xmlns:a16="http://schemas.microsoft.com/office/drawing/2014/main" id="{636F69E2-C884-A0F5-F787-74C4595902FC}"/>
                </a:ext>
              </a:extLst>
            </p:cNvPr>
            <p:cNvSpPr/>
            <p:nvPr/>
          </p:nvSpPr>
          <p:spPr>
            <a:xfrm>
              <a:off x="4583875" y="2685238"/>
              <a:ext cx="369" cy="563"/>
            </a:xfrm>
            <a:custGeom>
              <a:avLst/>
              <a:gdLst/>
              <a:ahLst/>
              <a:cxnLst/>
              <a:rect l="l" t="t" r="r" b="b"/>
              <a:pathLst>
                <a:path w="11" h="15" extrusionOk="0">
                  <a:moveTo>
                    <a:pt x="11" y="1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4743;p64">
              <a:extLst>
                <a:ext uri="{FF2B5EF4-FFF2-40B4-BE49-F238E27FC236}">
                  <a16:creationId xmlns:a16="http://schemas.microsoft.com/office/drawing/2014/main" id="{F6750F12-D0BE-3709-DD45-6076A3BE5B0B}"/>
                </a:ext>
              </a:extLst>
            </p:cNvPr>
            <p:cNvSpPr/>
            <p:nvPr/>
          </p:nvSpPr>
          <p:spPr>
            <a:xfrm>
              <a:off x="4583271" y="2684038"/>
              <a:ext cx="404" cy="563"/>
            </a:xfrm>
            <a:custGeom>
              <a:avLst/>
              <a:gdLst/>
              <a:ahLst/>
              <a:cxnLst/>
              <a:rect l="l" t="t" r="r" b="b"/>
              <a:pathLst>
                <a:path w="12" h="15" extrusionOk="0">
                  <a:moveTo>
                    <a:pt x="11" y="1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4744;p64">
              <a:extLst>
                <a:ext uri="{FF2B5EF4-FFF2-40B4-BE49-F238E27FC236}">
                  <a16:creationId xmlns:a16="http://schemas.microsoft.com/office/drawing/2014/main" id="{B6912829-88CB-8C42-BA3C-1CBC7082BBE5}"/>
                </a:ext>
              </a:extLst>
            </p:cNvPr>
            <p:cNvSpPr/>
            <p:nvPr/>
          </p:nvSpPr>
          <p:spPr>
            <a:xfrm>
              <a:off x="4582566" y="2682728"/>
              <a:ext cx="404" cy="711"/>
            </a:xfrm>
            <a:custGeom>
              <a:avLst/>
              <a:gdLst/>
              <a:ahLst/>
              <a:cxnLst/>
              <a:rect l="l" t="t" r="r" b="b"/>
              <a:pathLst>
                <a:path w="12" h="19" extrusionOk="0">
                  <a:moveTo>
                    <a:pt x="11" y="1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4745;p64">
              <a:extLst>
                <a:ext uri="{FF2B5EF4-FFF2-40B4-BE49-F238E27FC236}">
                  <a16:creationId xmlns:a16="http://schemas.microsoft.com/office/drawing/2014/main" id="{E4B5A991-56C3-430D-6D58-11D8FD575334}"/>
                </a:ext>
              </a:extLst>
            </p:cNvPr>
            <p:cNvSpPr/>
            <p:nvPr/>
          </p:nvSpPr>
          <p:spPr>
            <a:xfrm>
              <a:off x="4492207" y="2780188"/>
              <a:ext cx="109115" cy="64848"/>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4746;p64">
              <a:extLst>
                <a:ext uri="{FF2B5EF4-FFF2-40B4-BE49-F238E27FC236}">
                  <a16:creationId xmlns:a16="http://schemas.microsoft.com/office/drawing/2014/main" id="{84C395B1-FC0C-ECBC-1DC9-C9A1AA12F444}"/>
                </a:ext>
              </a:extLst>
            </p:cNvPr>
            <p:cNvSpPr/>
            <p:nvPr/>
          </p:nvSpPr>
          <p:spPr>
            <a:xfrm>
              <a:off x="4563874" y="2830586"/>
              <a:ext cx="839" cy="1086"/>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4747;p64">
              <a:extLst>
                <a:ext uri="{FF2B5EF4-FFF2-40B4-BE49-F238E27FC236}">
                  <a16:creationId xmlns:a16="http://schemas.microsoft.com/office/drawing/2014/main" id="{1D1F4AB3-CEF7-92E1-99FD-BA3AD40DE6EC}"/>
                </a:ext>
              </a:extLst>
            </p:cNvPr>
            <p:cNvSpPr/>
            <p:nvPr/>
          </p:nvSpPr>
          <p:spPr>
            <a:xfrm>
              <a:off x="4588111" y="2830211"/>
              <a:ext cx="505" cy="149"/>
            </a:xfrm>
            <a:custGeom>
              <a:avLst/>
              <a:gdLst/>
              <a:ahLst/>
              <a:cxnLst/>
              <a:rect l="l" t="t" r="r" b="b"/>
              <a:pathLst>
                <a:path w="15" h="4" extrusionOk="0">
                  <a:moveTo>
                    <a:pt x="14"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4748;p64">
              <a:extLst>
                <a:ext uri="{FF2B5EF4-FFF2-40B4-BE49-F238E27FC236}">
                  <a16:creationId xmlns:a16="http://schemas.microsoft.com/office/drawing/2014/main" id="{68062C0B-CF33-84F3-0E77-09EBE04EDE12}"/>
                </a:ext>
              </a:extLst>
            </p:cNvPr>
            <p:cNvSpPr/>
            <p:nvPr/>
          </p:nvSpPr>
          <p:spPr>
            <a:xfrm>
              <a:off x="4563505" y="2833619"/>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4749;p64">
              <a:extLst>
                <a:ext uri="{FF2B5EF4-FFF2-40B4-BE49-F238E27FC236}">
                  <a16:creationId xmlns:a16="http://schemas.microsoft.com/office/drawing/2014/main" id="{A0C7C5FD-1B5F-594B-5FEE-20DFA4C6FD57}"/>
                </a:ext>
              </a:extLst>
            </p:cNvPr>
            <p:cNvSpPr/>
            <p:nvPr/>
          </p:nvSpPr>
          <p:spPr>
            <a:xfrm>
              <a:off x="4588683" y="2829949"/>
              <a:ext cx="639" cy="301"/>
            </a:xfrm>
            <a:custGeom>
              <a:avLst/>
              <a:gdLst/>
              <a:ahLst/>
              <a:cxnLst/>
              <a:rect l="l" t="t" r="r" b="b"/>
              <a:pathLst>
                <a:path w="19" h="8" extrusionOk="0">
                  <a:moveTo>
                    <a:pt x="18"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4750;p64">
              <a:extLst>
                <a:ext uri="{FF2B5EF4-FFF2-40B4-BE49-F238E27FC236}">
                  <a16:creationId xmlns:a16="http://schemas.microsoft.com/office/drawing/2014/main" id="{1B56FE6E-DDE9-784A-A309-79F58EADF0B6}"/>
                </a:ext>
              </a:extLst>
            </p:cNvPr>
            <p:cNvSpPr/>
            <p:nvPr/>
          </p:nvSpPr>
          <p:spPr>
            <a:xfrm>
              <a:off x="4589287" y="2829800"/>
              <a:ext cx="505" cy="301"/>
            </a:xfrm>
            <a:custGeom>
              <a:avLst/>
              <a:gdLst/>
              <a:ahLst/>
              <a:cxnLst/>
              <a:rect l="l" t="t" r="r" b="b"/>
              <a:pathLst>
                <a:path w="15" h="8" extrusionOk="0">
                  <a:moveTo>
                    <a:pt x="14" y="1"/>
                  </a:moveTo>
                  <a:lnTo>
                    <a:pt x="14" y="1"/>
                  </a:ln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4751;p64">
              <a:extLst>
                <a:ext uri="{FF2B5EF4-FFF2-40B4-BE49-F238E27FC236}">
                  <a16:creationId xmlns:a16="http://schemas.microsoft.com/office/drawing/2014/main" id="{EF398B75-8C1C-E523-3C37-4BA5FE66BB29}"/>
                </a:ext>
              </a:extLst>
            </p:cNvPr>
            <p:cNvSpPr/>
            <p:nvPr/>
          </p:nvSpPr>
          <p:spPr>
            <a:xfrm>
              <a:off x="4565386" y="2828225"/>
              <a:ext cx="13580" cy="1872"/>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4752;p64">
              <a:extLst>
                <a:ext uri="{FF2B5EF4-FFF2-40B4-BE49-F238E27FC236}">
                  <a16:creationId xmlns:a16="http://schemas.microsoft.com/office/drawing/2014/main" id="{07E3B7D6-D1D6-1132-9418-D3EF9ABD94B6}"/>
                </a:ext>
              </a:extLst>
            </p:cNvPr>
            <p:cNvSpPr/>
            <p:nvPr/>
          </p:nvSpPr>
          <p:spPr>
            <a:xfrm>
              <a:off x="4564817" y="2830062"/>
              <a:ext cx="604" cy="449"/>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4753;p64">
              <a:extLst>
                <a:ext uri="{FF2B5EF4-FFF2-40B4-BE49-F238E27FC236}">
                  <a16:creationId xmlns:a16="http://schemas.microsoft.com/office/drawing/2014/main" id="{7EAA9827-3952-F912-B55E-71EB750E0F84}"/>
                </a:ext>
              </a:extLst>
            </p:cNvPr>
            <p:cNvSpPr/>
            <p:nvPr/>
          </p:nvSpPr>
          <p:spPr>
            <a:xfrm>
              <a:off x="4587270" y="2830324"/>
              <a:ext cx="740" cy="18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4754;p64">
              <a:extLst>
                <a:ext uri="{FF2B5EF4-FFF2-40B4-BE49-F238E27FC236}">
                  <a16:creationId xmlns:a16="http://schemas.microsoft.com/office/drawing/2014/main" id="{08E8CB2B-4202-AC61-BB5F-6E3B46192D2C}"/>
                </a:ext>
              </a:extLst>
            </p:cNvPr>
            <p:cNvSpPr/>
            <p:nvPr/>
          </p:nvSpPr>
          <p:spPr>
            <a:xfrm>
              <a:off x="4586700" y="2830473"/>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4755;p64">
              <a:extLst>
                <a:ext uri="{FF2B5EF4-FFF2-40B4-BE49-F238E27FC236}">
                  <a16:creationId xmlns:a16="http://schemas.microsoft.com/office/drawing/2014/main" id="{08AF9588-A2C6-C7FC-10E2-914A6851086A}"/>
                </a:ext>
              </a:extLst>
            </p:cNvPr>
            <p:cNvSpPr/>
            <p:nvPr/>
          </p:nvSpPr>
          <p:spPr>
            <a:xfrm>
              <a:off x="4563638" y="2831783"/>
              <a:ext cx="270" cy="673"/>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4756;p64">
              <a:extLst>
                <a:ext uri="{FF2B5EF4-FFF2-40B4-BE49-F238E27FC236}">
                  <a16:creationId xmlns:a16="http://schemas.microsoft.com/office/drawing/2014/main" id="{DC27DAB8-5EFF-C67D-C302-82133E094837}"/>
                </a:ext>
              </a:extLst>
            </p:cNvPr>
            <p:cNvSpPr/>
            <p:nvPr/>
          </p:nvSpPr>
          <p:spPr>
            <a:xfrm>
              <a:off x="4585992" y="2830211"/>
              <a:ext cx="604" cy="149"/>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4757;p64">
              <a:extLst>
                <a:ext uri="{FF2B5EF4-FFF2-40B4-BE49-F238E27FC236}">
                  <a16:creationId xmlns:a16="http://schemas.microsoft.com/office/drawing/2014/main" id="{AB9A3A31-5787-E848-5B5C-54D8BC831F8C}"/>
                </a:ext>
              </a:extLst>
            </p:cNvPr>
            <p:cNvSpPr/>
            <p:nvPr/>
          </p:nvSpPr>
          <p:spPr>
            <a:xfrm>
              <a:off x="4563505" y="2832420"/>
              <a:ext cx="35" cy="825"/>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4758;p64">
              <a:extLst>
                <a:ext uri="{FF2B5EF4-FFF2-40B4-BE49-F238E27FC236}">
                  <a16:creationId xmlns:a16="http://schemas.microsoft.com/office/drawing/2014/main" id="{A95E088F-4BD4-F29C-C38B-DD856219F686}"/>
                </a:ext>
              </a:extLst>
            </p:cNvPr>
            <p:cNvSpPr/>
            <p:nvPr/>
          </p:nvSpPr>
          <p:spPr>
            <a:xfrm>
              <a:off x="4600112" y="2789437"/>
              <a:ext cx="740" cy="301"/>
            </a:xfrm>
            <a:custGeom>
              <a:avLst/>
              <a:gdLst/>
              <a:ahLst/>
              <a:cxnLst/>
              <a:rect l="l" t="t" r="r" b="b"/>
              <a:pathLst>
                <a:path w="22" h="8" extrusionOk="0">
                  <a:moveTo>
                    <a:pt x="2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4759;p64">
              <a:extLst>
                <a:ext uri="{FF2B5EF4-FFF2-40B4-BE49-F238E27FC236}">
                  <a16:creationId xmlns:a16="http://schemas.microsoft.com/office/drawing/2014/main" id="{393FD6D0-9286-BE98-A41B-E4CA0A8A0256}"/>
                </a:ext>
              </a:extLst>
            </p:cNvPr>
            <p:cNvSpPr/>
            <p:nvPr/>
          </p:nvSpPr>
          <p:spPr>
            <a:xfrm>
              <a:off x="4558563" y="2777904"/>
              <a:ext cx="20269" cy="6067"/>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4760;p64">
              <a:extLst>
                <a:ext uri="{FF2B5EF4-FFF2-40B4-BE49-F238E27FC236}">
                  <a16:creationId xmlns:a16="http://schemas.microsoft.com/office/drawing/2014/main" id="{F32E68BA-9981-4241-ED93-29E758B77B45}"/>
                </a:ext>
              </a:extLst>
            </p:cNvPr>
            <p:cNvSpPr/>
            <p:nvPr/>
          </p:nvSpPr>
          <p:spPr>
            <a:xfrm>
              <a:off x="4578800" y="2777904"/>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4761;p64">
              <a:extLst>
                <a:ext uri="{FF2B5EF4-FFF2-40B4-BE49-F238E27FC236}">
                  <a16:creationId xmlns:a16="http://schemas.microsoft.com/office/drawing/2014/main" id="{67B09F64-A89A-25CB-CF3A-34B9B3F6F631}"/>
                </a:ext>
              </a:extLst>
            </p:cNvPr>
            <p:cNvSpPr/>
            <p:nvPr/>
          </p:nvSpPr>
          <p:spPr>
            <a:xfrm>
              <a:off x="4495268" y="2780113"/>
              <a:ext cx="134" cy="39"/>
            </a:xfrm>
            <a:custGeom>
              <a:avLst/>
              <a:gdLst/>
              <a:ahLst/>
              <a:cxnLst/>
              <a:rect l="l" t="t" r="r" b="b"/>
              <a:pathLst>
                <a:path w="4" h="1" extrusionOk="0">
                  <a:moveTo>
                    <a:pt x="0" y="1"/>
                  </a:moveTo>
                  <a:lnTo>
                    <a:pt x="4"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4762;p64">
              <a:extLst>
                <a:ext uri="{FF2B5EF4-FFF2-40B4-BE49-F238E27FC236}">
                  <a16:creationId xmlns:a16="http://schemas.microsoft.com/office/drawing/2014/main" id="{6D364658-A93A-1BD4-CB54-57F4B3A66114}"/>
                </a:ext>
              </a:extLst>
            </p:cNvPr>
            <p:cNvSpPr/>
            <p:nvPr/>
          </p:nvSpPr>
          <p:spPr>
            <a:xfrm>
              <a:off x="4595036" y="2786927"/>
              <a:ext cx="404" cy="301"/>
            </a:xfrm>
            <a:custGeom>
              <a:avLst/>
              <a:gdLst/>
              <a:ahLst/>
              <a:cxnLst/>
              <a:rect l="l" t="t" r="r" b="b"/>
              <a:pathLst>
                <a:path w="12" h="8" extrusionOk="0">
                  <a:moveTo>
                    <a:pt x="1" y="1"/>
                  </a:moveTo>
                  <a:lnTo>
                    <a:pt x="1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4763;p64">
              <a:extLst>
                <a:ext uri="{FF2B5EF4-FFF2-40B4-BE49-F238E27FC236}">
                  <a16:creationId xmlns:a16="http://schemas.microsoft.com/office/drawing/2014/main" id="{BC8C772E-1A6A-678A-CF38-7D080E907A94}"/>
                </a:ext>
              </a:extLst>
            </p:cNvPr>
            <p:cNvSpPr/>
            <p:nvPr/>
          </p:nvSpPr>
          <p:spPr>
            <a:xfrm>
              <a:off x="4497619" y="2781837"/>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4764;p64">
              <a:extLst>
                <a:ext uri="{FF2B5EF4-FFF2-40B4-BE49-F238E27FC236}">
                  <a16:creationId xmlns:a16="http://schemas.microsoft.com/office/drawing/2014/main" id="{95D321CD-BC43-F8E0-81A8-7F67E055D57F}"/>
                </a:ext>
              </a:extLst>
            </p:cNvPr>
            <p:cNvSpPr/>
            <p:nvPr/>
          </p:nvSpPr>
          <p:spPr>
            <a:xfrm>
              <a:off x="4594331" y="278655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4765;p64">
              <a:extLst>
                <a:ext uri="{FF2B5EF4-FFF2-40B4-BE49-F238E27FC236}">
                  <a16:creationId xmlns:a16="http://schemas.microsoft.com/office/drawing/2014/main" id="{85FD00A9-3953-BE0C-31A2-7805189031B8}"/>
                </a:ext>
              </a:extLst>
            </p:cNvPr>
            <p:cNvSpPr/>
            <p:nvPr/>
          </p:nvSpPr>
          <p:spPr>
            <a:xfrm>
              <a:off x="4596212" y="2787603"/>
              <a:ext cx="404" cy="149"/>
            </a:xfrm>
            <a:custGeom>
              <a:avLst/>
              <a:gdLst/>
              <a:ahLst/>
              <a:cxnLst/>
              <a:rect l="l" t="t" r="r" b="b"/>
              <a:pathLst>
                <a:path w="12" h="4" extrusionOk="0">
                  <a:moveTo>
                    <a:pt x="1" y="0"/>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4766;p64">
              <a:extLst>
                <a:ext uri="{FF2B5EF4-FFF2-40B4-BE49-F238E27FC236}">
                  <a16:creationId xmlns:a16="http://schemas.microsoft.com/office/drawing/2014/main" id="{CAE14EAF-38D7-8B0A-82AE-8302D6238E00}"/>
                </a:ext>
              </a:extLst>
            </p:cNvPr>
            <p:cNvSpPr/>
            <p:nvPr/>
          </p:nvSpPr>
          <p:spPr>
            <a:xfrm>
              <a:off x="4593625" y="2786141"/>
              <a:ext cx="404" cy="188"/>
            </a:xfrm>
            <a:custGeom>
              <a:avLst/>
              <a:gdLst/>
              <a:ahLst/>
              <a:cxnLst/>
              <a:rect l="l" t="t" r="r" b="b"/>
              <a:pathLst>
                <a:path w="12" h="5" extrusionOk="0">
                  <a:moveTo>
                    <a:pt x="1"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4767;p64">
              <a:extLst>
                <a:ext uri="{FF2B5EF4-FFF2-40B4-BE49-F238E27FC236}">
                  <a16:creationId xmlns:a16="http://schemas.microsoft.com/office/drawing/2014/main" id="{F094AE03-5D53-5879-2C8E-BDB7A877DEED}"/>
                </a:ext>
              </a:extLst>
            </p:cNvPr>
            <p:cNvSpPr/>
            <p:nvPr/>
          </p:nvSpPr>
          <p:spPr>
            <a:xfrm>
              <a:off x="4496444" y="2780899"/>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4768;p64">
              <a:extLst>
                <a:ext uri="{FF2B5EF4-FFF2-40B4-BE49-F238E27FC236}">
                  <a16:creationId xmlns:a16="http://schemas.microsoft.com/office/drawing/2014/main" id="{505C982C-24B9-BBF8-9F03-BED2A3DF5D44}"/>
                </a:ext>
              </a:extLst>
            </p:cNvPr>
            <p:cNvSpPr/>
            <p:nvPr/>
          </p:nvSpPr>
          <p:spPr>
            <a:xfrm>
              <a:off x="4498795" y="2782998"/>
              <a:ext cx="270" cy="301"/>
            </a:xfrm>
            <a:custGeom>
              <a:avLst/>
              <a:gdLst/>
              <a:ahLst/>
              <a:cxnLst/>
              <a:rect l="l" t="t" r="r" b="b"/>
              <a:pathLst>
                <a:path w="8" h="8" extrusionOk="0">
                  <a:moveTo>
                    <a:pt x="7"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4769;p64">
              <a:extLst>
                <a:ext uri="{FF2B5EF4-FFF2-40B4-BE49-F238E27FC236}">
                  <a16:creationId xmlns:a16="http://schemas.microsoft.com/office/drawing/2014/main" id="{199B3BF7-4F64-FABF-DD13-D87FEE688ECE}"/>
                </a:ext>
              </a:extLst>
            </p:cNvPr>
            <p:cNvSpPr/>
            <p:nvPr/>
          </p:nvSpPr>
          <p:spPr>
            <a:xfrm>
              <a:off x="4593152" y="2785766"/>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4770;p64">
              <a:extLst>
                <a:ext uri="{FF2B5EF4-FFF2-40B4-BE49-F238E27FC236}">
                  <a16:creationId xmlns:a16="http://schemas.microsoft.com/office/drawing/2014/main" id="{B4386E4D-8BCE-6C8E-B05B-B44ED5696F27}"/>
                </a:ext>
              </a:extLst>
            </p:cNvPr>
            <p:cNvSpPr/>
            <p:nvPr/>
          </p:nvSpPr>
          <p:spPr>
            <a:xfrm>
              <a:off x="4597388" y="2788240"/>
              <a:ext cx="505" cy="188"/>
            </a:xfrm>
            <a:custGeom>
              <a:avLst/>
              <a:gdLst/>
              <a:ahLst/>
              <a:cxnLst/>
              <a:rect l="l" t="t" r="r" b="b"/>
              <a:pathLst>
                <a:path w="15" h="5" extrusionOk="0">
                  <a:moveTo>
                    <a:pt x="1" y="1"/>
                  </a:move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4771;p64">
              <a:extLst>
                <a:ext uri="{FF2B5EF4-FFF2-40B4-BE49-F238E27FC236}">
                  <a16:creationId xmlns:a16="http://schemas.microsoft.com/office/drawing/2014/main" id="{CE99550B-EB0B-CD69-D11B-DC792ED63858}"/>
                </a:ext>
              </a:extLst>
            </p:cNvPr>
            <p:cNvSpPr/>
            <p:nvPr/>
          </p:nvSpPr>
          <p:spPr>
            <a:xfrm>
              <a:off x="4598700" y="2788764"/>
              <a:ext cx="604" cy="301"/>
            </a:xfrm>
            <a:custGeom>
              <a:avLst/>
              <a:gdLst/>
              <a:ahLst/>
              <a:cxnLst/>
              <a:rect l="l" t="t" r="r" b="b"/>
              <a:pathLst>
                <a:path w="18" h="8" extrusionOk="0">
                  <a:moveTo>
                    <a:pt x="0" y="1"/>
                  </a:moveTo>
                  <a:lnTo>
                    <a:pt x="18"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4772;p64">
              <a:extLst>
                <a:ext uri="{FF2B5EF4-FFF2-40B4-BE49-F238E27FC236}">
                  <a16:creationId xmlns:a16="http://schemas.microsoft.com/office/drawing/2014/main" id="{4E7A1085-B874-CC7A-689D-A0D9716080D5}"/>
                </a:ext>
              </a:extLst>
            </p:cNvPr>
            <p:cNvSpPr/>
            <p:nvPr/>
          </p:nvSpPr>
          <p:spPr>
            <a:xfrm>
              <a:off x="4592112" y="2784718"/>
              <a:ext cx="134" cy="149"/>
            </a:xfrm>
            <a:custGeom>
              <a:avLst/>
              <a:gdLst/>
              <a:ahLst/>
              <a:cxnLst/>
              <a:rect l="l" t="t" r="r" b="b"/>
              <a:pathLst>
                <a:path w="4" h="4" extrusionOk="0">
                  <a:moveTo>
                    <a:pt x="4"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4773;p64">
              <a:extLst>
                <a:ext uri="{FF2B5EF4-FFF2-40B4-BE49-F238E27FC236}">
                  <a16:creationId xmlns:a16="http://schemas.microsoft.com/office/drawing/2014/main" id="{74DAE836-431F-D1DF-40C4-70DF8F9171EA}"/>
                </a:ext>
              </a:extLst>
            </p:cNvPr>
            <p:cNvSpPr/>
            <p:nvPr/>
          </p:nvSpPr>
          <p:spPr>
            <a:xfrm>
              <a:off x="4592348" y="2785093"/>
              <a:ext cx="270" cy="188"/>
            </a:xfrm>
            <a:custGeom>
              <a:avLst/>
              <a:gdLst/>
              <a:ahLst/>
              <a:cxnLst/>
              <a:rect l="l" t="t" r="r" b="b"/>
              <a:pathLst>
                <a:path w="8" h="5" extrusionOk="0">
                  <a:moveTo>
                    <a:pt x="0" y="1"/>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4774;p64">
              <a:extLst>
                <a:ext uri="{FF2B5EF4-FFF2-40B4-BE49-F238E27FC236}">
                  <a16:creationId xmlns:a16="http://schemas.microsoft.com/office/drawing/2014/main" id="{DF721ADC-380A-E1DD-5A45-E4AF19CBF9C8}"/>
                </a:ext>
              </a:extLst>
            </p:cNvPr>
            <p:cNvSpPr/>
            <p:nvPr/>
          </p:nvSpPr>
          <p:spPr>
            <a:xfrm>
              <a:off x="4591877" y="278457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4775;p64">
              <a:extLst>
                <a:ext uri="{FF2B5EF4-FFF2-40B4-BE49-F238E27FC236}">
                  <a16:creationId xmlns:a16="http://schemas.microsoft.com/office/drawing/2014/main" id="{BC2FBE82-B1ED-D3AC-3B81-46EEA6871671}"/>
                </a:ext>
              </a:extLst>
            </p:cNvPr>
            <p:cNvSpPr/>
            <p:nvPr/>
          </p:nvSpPr>
          <p:spPr>
            <a:xfrm>
              <a:off x="4591741" y="2784308"/>
              <a:ext cx="35" cy="188"/>
            </a:xfrm>
            <a:custGeom>
              <a:avLst/>
              <a:gdLst/>
              <a:ahLst/>
              <a:cxnLst/>
              <a:rect l="l" t="t" r="r" b="b"/>
              <a:pathLst>
                <a:path w="1" h="5" extrusionOk="0">
                  <a:moveTo>
                    <a:pt x="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4776;p64">
              <a:extLst>
                <a:ext uri="{FF2B5EF4-FFF2-40B4-BE49-F238E27FC236}">
                  <a16:creationId xmlns:a16="http://schemas.microsoft.com/office/drawing/2014/main" id="{AEE762E3-C9D5-212C-BB4E-D26777067A2F}"/>
                </a:ext>
              </a:extLst>
            </p:cNvPr>
            <p:cNvSpPr/>
            <p:nvPr/>
          </p:nvSpPr>
          <p:spPr>
            <a:xfrm>
              <a:off x="4591639" y="2784194"/>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4777;p64">
              <a:extLst>
                <a:ext uri="{FF2B5EF4-FFF2-40B4-BE49-F238E27FC236}">
                  <a16:creationId xmlns:a16="http://schemas.microsoft.com/office/drawing/2014/main" id="{9CAE7965-9948-2DD9-2387-DDD76B4BCE19}"/>
                </a:ext>
              </a:extLst>
            </p:cNvPr>
            <p:cNvSpPr/>
            <p:nvPr/>
          </p:nvSpPr>
          <p:spPr>
            <a:xfrm>
              <a:off x="4592682" y="2785355"/>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4778;p64">
              <a:extLst>
                <a:ext uri="{FF2B5EF4-FFF2-40B4-BE49-F238E27FC236}">
                  <a16:creationId xmlns:a16="http://schemas.microsoft.com/office/drawing/2014/main" id="{1385B3FA-3FB3-F9E5-D073-C8B8BE373D8A}"/>
                </a:ext>
              </a:extLst>
            </p:cNvPr>
            <p:cNvSpPr/>
            <p:nvPr/>
          </p:nvSpPr>
          <p:spPr>
            <a:xfrm>
              <a:off x="4459366" y="2823659"/>
              <a:ext cx="44641" cy="33847"/>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4779;p64">
              <a:extLst>
                <a:ext uri="{FF2B5EF4-FFF2-40B4-BE49-F238E27FC236}">
                  <a16:creationId xmlns:a16="http://schemas.microsoft.com/office/drawing/2014/main" id="{8E2E8CD7-7D1D-EE07-86F1-BED7E29CE0E9}"/>
                </a:ext>
              </a:extLst>
            </p:cNvPr>
            <p:cNvSpPr/>
            <p:nvPr/>
          </p:nvSpPr>
          <p:spPr>
            <a:xfrm>
              <a:off x="4459468" y="283740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4780;p64">
              <a:extLst>
                <a:ext uri="{FF2B5EF4-FFF2-40B4-BE49-F238E27FC236}">
                  <a16:creationId xmlns:a16="http://schemas.microsoft.com/office/drawing/2014/main" id="{0E20B1F1-0DB3-2BF4-3B7F-6284D346CD62}"/>
                </a:ext>
              </a:extLst>
            </p:cNvPr>
            <p:cNvSpPr/>
            <p:nvPr/>
          </p:nvSpPr>
          <p:spPr>
            <a:xfrm>
              <a:off x="4459233" y="283964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4781;p64">
              <a:extLst>
                <a:ext uri="{FF2B5EF4-FFF2-40B4-BE49-F238E27FC236}">
                  <a16:creationId xmlns:a16="http://schemas.microsoft.com/office/drawing/2014/main" id="{5EFA1146-7648-732A-F8FC-B4439C50A9E6}"/>
                </a:ext>
              </a:extLst>
            </p:cNvPr>
            <p:cNvSpPr/>
            <p:nvPr/>
          </p:nvSpPr>
          <p:spPr>
            <a:xfrm>
              <a:off x="4459233" y="2845524"/>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4782;p64">
              <a:extLst>
                <a:ext uri="{FF2B5EF4-FFF2-40B4-BE49-F238E27FC236}">
                  <a16:creationId xmlns:a16="http://schemas.microsoft.com/office/drawing/2014/main" id="{2ED1A272-A6AC-41A3-2636-EAB02A271E42}"/>
                </a:ext>
              </a:extLst>
            </p:cNvPr>
            <p:cNvSpPr/>
            <p:nvPr/>
          </p:nvSpPr>
          <p:spPr>
            <a:xfrm>
              <a:off x="4467838" y="2857205"/>
              <a:ext cx="505" cy="411"/>
            </a:xfrm>
            <a:custGeom>
              <a:avLst/>
              <a:gdLst/>
              <a:ahLst/>
              <a:cxnLst/>
              <a:rect l="l" t="t" r="r" b="b"/>
              <a:pathLst>
                <a:path w="15" h="11" extrusionOk="0">
                  <a:moveTo>
                    <a:pt x="15" y="11"/>
                  </a:moveTo>
                  <a:lnTo>
                    <a:pt x="15" y="11"/>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4783;p64">
              <a:extLst>
                <a:ext uri="{FF2B5EF4-FFF2-40B4-BE49-F238E27FC236}">
                  <a16:creationId xmlns:a16="http://schemas.microsoft.com/office/drawing/2014/main" id="{E1DF08D3-C8FC-8277-C2EB-11A4A48EEE12}"/>
                </a:ext>
              </a:extLst>
            </p:cNvPr>
            <p:cNvSpPr/>
            <p:nvPr/>
          </p:nvSpPr>
          <p:spPr>
            <a:xfrm>
              <a:off x="4461013" y="2850242"/>
              <a:ext cx="505" cy="825"/>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4784;p64">
              <a:extLst>
                <a:ext uri="{FF2B5EF4-FFF2-40B4-BE49-F238E27FC236}">
                  <a16:creationId xmlns:a16="http://schemas.microsoft.com/office/drawing/2014/main" id="{CD60538B-DFFB-972B-F75E-CE9898D68B89}"/>
                </a:ext>
              </a:extLst>
            </p:cNvPr>
            <p:cNvSpPr/>
            <p:nvPr/>
          </p:nvSpPr>
          <p:spPr>
            <a:xfrm>
              <a:off x="4459131" y="2841594"/>
              <a:ext cx="35" cy="301"/>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4785;p64">
              <a:extLst>
                <a:ext uri="{FF2B5EF4-FFF2-40B4-BE49-F238E27FC236}">
                  <a16:creationId xmlns:a16="http://schemas.microsoft.com/office/drawing/2014/main" id="{81B49A59-D26D-1AAC-9340-48E13E8D0050}"/>
                </a:ext>
              </a:extLst>
            </p:cNvPr>
            <p:cNvSpPr/>
            <p:nvPr/>
          </p:nvSpPr>
          <p:spPr>
            <a:xfrm>
              <a:off x="4461956" y="2851552"/>
              <a:ext cx="740" cy="711"/>
            </a:xfrm>
            <a:custGeom>
              <a:avLst/>
              <a:gdLst/>
              <a:ahLst/>
              <a:cxnLst/>
              <a:rect l="l" t="t" r="r" b="b"/>
              <a:pathLst>
                <a:path w="22" h="19" extrusionOk="0">
                  <a:moveTo>
                    <a:pt x="2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4786;p64">
              <a:extLst>
                <a:ext uri="{FF2B5EF4-FFF2-40B4-BE49-F238E27FC236}">
                  <a16:creationId xmlns:a16="http://schemas.microsoft.com/office/drawing/2014/main" id="{B73D0E67-DEC8-B27E-D3D1-54C7A49EE799}"/>
                </a:ext>
              </a:extLst>
            </p:cNvPr>
            <p:cNvSpPr/>
            <p:nvPr/>
          </p:nvSpPr>
          <p:spPr>
            <a:xfrm>
              <a:off x="4459131" y="284395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4787;p64">
              <a:extLst>
                <a:ext uri="{FF2B5EF4-FFF2-40B4-BE49-F238E27FC236}">
                  <a16:creationId xmlns:a16="http://schemas.microsoft.com/office/drawing/2014/main" id="{D4003180-32FA-C169-0BFC-6C8BF547B6D6}"/>
                </a:ext>
              </a:extLst>
            </p:cNvPr>
            <p:cNvSpPr/>
            <p:nvPr/>
          </p:nvSpPr>
          <p:spPr>
            <a:xfrm>
              <a:off x="4466190" y="2855633"/>
              <a:ext cx="975" cy="935"/>
            </a:xfrm>
            <a:custGeom>
              <a:avLst/>
              <a:gdLst/>
              <a:ahLst/>
              <a:cxnLst/>
              <a:rect l="l" t="t" r="r" b="b"/>
              <a:pathLst>
                <a:path w="29" h="25" extrusionOk="0">
                  <a:moveTo>
                    <a:pt x="29"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4788;p64">
              <a:extLst>
                <a:ext uri="{FF2B5EF4-FFF2-40B4-BE49-F238E27FC236}">
                  <a16:creationId xmlns:a16="http://schemas.microsoft.com/office/drawing/2014/main" id="{F46681F5-3142-8155-C50B-CC3D8FD71609}"/>
                </a:ext>
              </a:extLst>
            </p:cNvPr>
            <p:cNvSpPr/>
            <p:nvPr/>
          </p:nvSpPr>
          <p:spPr>
            <a:xfrm>
              <a:off x="4459703" y="2834667"/>
              <a:ext cx="35" cy="301"/>
            </a:xfrm>
            <a:custGeom>
              <a:avLst/>
              <a:gdLst/>
              <a:ahLst/>
              <a:cxnLst/>
              <a:rect l="l" t="t" r="r" b="b"/>
              <a:pathLst>
                <a:path w="1" h="8" extrusionOk="0">
                  <a:moveTo>
                    <a:pt x="1"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4789;p64">
              <a:extLst>
                <a:ext uri="{FF2B5EF4-FFF2-40B4-BE49-F238E27FC236}">
                  <a16:creationId xmlns:a16="http://schemas.microsoft.com/office/drawing/2014/main" id="{48A45989-157C-D778-566E-81B6148B0291}"/>
                </a:ext>
              </a:extLst>
            </p:cNvPr>
            <p:cNvSpPr/>
            <p:nvPr/>
          </p:nvSpPr>
          <p:spPr>
            <a:xfrm>
              <a:off x="4464543" y="2854323"/>
              <a:ext cx="839" cy="673"/>
            </a:xfrm>
            <a:custGeom>
              <a:avLst/>
              <a:gdLst/>
              <a:ahLst/>
              <a:cxnLst/>
              <a:rect l="l" t="t" r="r" b="b"/>
              <a:pathLst>
                <a:path w="25" h="18" extrusionOk="0">
                  <a:moveTo>
                    <a:pt x="25"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4790;p64">
              <a:extLst>
                <a:ext uri="{FF2B5EF4-FFF2-40B4-BE49-F238E27FC236}">
                  <a16:creationId xmlns:a16="http://schemas.microsoft.com/office/drawing/2014/main" id="{57B31913-2A33-4B6C-EE1C-8DE8F50803DF}"/>
                </a:ext>
              </a:extLst>
            </p:cNvPr>
            <p:cNvSpPr/>
            <p:nvPr/>
          </p:nvSpPr>
          <p:spPr>
            <a:xfrm>
              <a:off x="4459468" y="2846985"/>
              <a:ext cx="505" cy="1462"/>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4791;p64">
              <a:extLst>
                <a:ext uri="{FF2B5EF4-FFF2-40B4-BE49-F238E27FC236}">
                  <a16:creationId xmlns:a16="http://schemas.microsoft.com/office/drawing/2014/main" id="{03575705-42E5-23CC-628E-0F87D43B8933}"/>
                </a:ext>
              </a:extLst>
            </p:cNvPr>
            <p:cNvSpPr/>
            <p:nvPr/>
          </p:nvSpPr>
          <p:spPr>
            <a:xfrm>
              <a:off x="4463231" y="2852862"/>
              <a:ext cx="639" cy="825"/>
            </a:xfrm>
            <a:custGeom>
              <a:avLst/>
              <a:gdLst/>
              <a:ahLst/>
              <a:cxnLst/>
              <a:rect l="l" t="t" r="r" b="b"/>
              <a:pathLst>
                <a:path w="19" h="22" extrusionOk="0">
                  <a:moveTo>
                    <a:pt x="18"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4792;p64">
              <a:extLst>
                <a:ext uri="{FF2B5EF4-FFF2-40B4-BE49-F238E27FC236}">
                  <a16:creationId xmlns:a16="http://schemas.microsoft.com/office/drawing/2014/main" id="{C756263F-940B-CC50-7388-D79E7FC3FCB6}"/>
                </a:ext>
              </a:extLst>
            </p:cNvPr>
            <p:cNvSpPr/>
            <p:nvPr/>
          </p:nvSpPr>
          <p:spPr>
            <a:xfrm>
              <a:off x="4460173" y="2832045"/>
              <a:ext cx="35" cy="411"/>
            </a:xfrm>
            <a:custGeom>
              <a:avLst/>
              <a:gdLst/>
              <a:ahLst/>
              <a:cxnLst/>
              <a:rect l="l" t="t" r="r" b="b"/>
              <a:pathLst>
                <a:path w="1" h="11" extrusionOk="0">
                  <a:moveTo>
                    <a:pt x="1"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4793;p64">
              <a:extLst>
                <a:ext uri="{FF2B5EF4-FFF2-40B4-BE49-F238E27FC236}">
                  <a16:creationId xmlns:a16="http://schemas.microsoft.com/office/drawing/2014/main" id="{A941551A-03C0-22DA-6606-CA19A3E8027C}"/>
                </a:ext>
              </a:extLst>
            </p:cNvPr>
            <p:cNvSpPr/>
            <p:nvPr/>
          </p:nvSpPr>
          <p:spPr>
            <a:xfrm>
              <a:off x="4460173" y="2848819"/>
              <a:ext cx="505" cy="935"/>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4794;p64">
              <a:extLst>
                <a:ext uri="{FF2B5EF4-FFF2-40B4-BE49-F238E27FC236}">
                  <a16:creationId xmlns:a16="http://schemas.microsoft.com/office/drawing/2014/main" id="{010C069C-1247-5062-E730-36376F6B01C1}"/>
                </a:ext>
              </a:extLst>
            </p:cNvPr>
            <p:cNvSpPr/>
            <p:nvPr/>
          </p:nvSpPr>
          <p:spPr>
            <a:xfrm>
              <a:off x="4460778" y="2829800"/>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4795;p64">
              <a:extLst>
                <a:ext uri="{FF2B5EF4-FFF2-40B4-BE49-F238E27FC236}">
                  <a16:creationId xmlns:a16="http://schemas.microsoft.com/office/drawing/2014/main" id="{72EAEE5B-91AB-CC69-63B3-360FEF7477A3}"/>
                </a:ext>
              </a:extLst>
            </p:cNvPr>
            <p:cNvSpPr/>
            <p:nvPr/>
          </p:nvSpPr>
          <p:spPr>
            <a:xfrm>
              <a:off x="4503502" y="2842904"/>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4796;p64">
              <a:extLst>
                <a:ext uri="{FF2B5EF4-FFF2-40B4-BE49-F238E27FC236}">
                  <a16:creationId xmlns:a16="http://schemas.microsoft.com/office/drawing/2014/main" id="{4A42F194-07D8-E316-2D80-ACC2E3496884}"/>
                </a:ext>
              </a:extLst>
            </p:cNvPr>
            <p:cNvSpPr/>
            <p:nvPr/>
          </p:nvSpPr>
          <p:spPr>
            <a:xfrm>
              <a:off x="4503839" y="284331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4797;p64">
              <a:extLst>
                <a:ext uri="{FF2B5EF4-FFF2-40B4-BE49-F238E27FC236}">
                  <a16:creationId xmlns:a16="http://schemas.microsoft.com/office/drawing/2014/main" id="{98B62D0E-47FA-007F-D6B7-54CE31C7712B}"/>
                </a:ext>
              </a:extLst>
            </p:cNvPr>
            <p:cNvSpPr/>
            <p:nvPr/>
          </p:nvSpPr>
          <p:spPr>
            <a:xfrm>
              <a:off x="4489855" y="2823659"/>
              <a:ext cx="1074" cy="2771"/>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4798;p64">
              <a:extLst>
                <a:ext uri="{FF2B5EF4-FFF2-40B4-BE49-F238E27FC236}">
                  <a16:creationId xmlns:a16="http://schemas.microsoft.com/office/drawing/2014/main" id="{BAA844CF-7B49-6BC5-3C73-B0A6907D5E6B}"/>
                </a:ext>
              </a:extLst>
            </p:cNvPr>
            <p:cNvSpPr/>
            <p:nvPr/>
          </p:nvSpPr>
          <p:spPr>
            <a:xfrm>
              <a:off x="4491031" y="2561981"/>
              <a:ext cx="322804" cy="204844"/>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4799;p64">
              <a:extLst>
                <a:ext uri="{FF2B5EF4-FFF2-40B4-BE49-F238E27FC236}">
                  <a16:creationId xmlns:a16="http://schemas.microsoft.com/office/drawing/2014/main" id="{B0F8C50F-4EE3-C46E-F2D8-22AE2768A6A7}"/>
                </a:ext>
              </a:extLst>
            </p:cNvPr>
            <p:cNvSpPr/>
            <p:nvPr/>
          </p:nvSpPr>
          <p:spPr>
            <a:xfrm>
              <a:off x="4516309" y="258665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4800;p64">
              <a:extLst>
                <a:ext uri="{FF2B5EF4-FFF2-40B4-BE49-F238E27FC236}">
                  <a16:creationId xmlns:a16="http://schemas.microsoft.com/office/drawing/2014/main" id="{67AFE0B4-4443-9D13-90F6-35D6F494CE79}"/>
                </a:ext>
              </a:extLst>
            </p:cNvPr>
            <p:cNvSpPr/>
            <p:nvPr/>
          </p:nvSpPr>
          <p:spPr>
            <a:xfrm>
              <a:off x="4498325" y="2649855"/>
              <a:ext cx="740" cy="1086"/>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4801;p64">
              <a:extLst>
                <a:ext uri="{FF2B5EF4-FFF2-40B4-BE49-F238E27FC236}">
                  <a16:creationId xmlns:a16="http://schemas.microsoft.com/office/drawing/2014/main" id="{C0A4A0CF-01A1-F2AE-7DBF-17B907B79452}"/>
                </a:ext>
              </a:extLst>
            </p:cNvPr>
            <p:cNvSpPr/>
            <p:nvPr/>
          </p:nvSpPr>
          <p:spPr>
            <a:xfrm>
              <a:off x="4519604" y="2592419"/>
              <a:ext cx="5447" cy="16173"/>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4802;p64">
              <a:extLst>
                <a:ext uri="{FF2B5EF4-FFF2-40B4-BE49-F238E27FC236}">
                  <a16:creationId xmlns:a16="http://schemas.microsoft.com/office/drawing/2014/main" id="{11F76776-795A-EC9A-4030-A0AF59651CC2}"/>
                </a:ext>
              </a:extLst>
            </p:cNvPr>
            <p:cNvSpPr/>
            <p:nvPr/>
          </p:nvSpPr>
          <p:spPr>
            <a:xfrm>
              <a:off x="4496075" y="2670672"/>
              <a:ext cx="639" cy="449"/>
            </a:xfrm>
            <a:custGeom>
              <a:avLst/>
              <a:gdLst/>
              <a:ahLst/>
              <a:cxnLst/>
              <a:rect l="l" t="t" r="r" b="b"/>
              <a:pathLst>
                <a:path w="19" h="12" extrusionOk="0">
                  <a:moveTo>
                    <a:pt x="1" y="1"/>
                  </a:moveTo>
                  <a:lnTo>
                    <a:pt x="1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4803;p64">
              <a:extLst>
                <a:ext uri="{FF2B5EF4-FFF2-40B4-BE49-F238E27FC236}">
                  <a16:creationId xmlns:a16="http://schemas.microsoft.com/office/drawing/2014/main" id="{15807B1D-951D-1674-0E75-AD51D7180E0B}"/>
                </a:ext>
              </a:extLst>
            </p:cNvPr>
            <p:cNvSpPr/>
            <p:nvPr/>
          </p:nvSpPr>
          <p:spPr>
            <a:xfrm>
              <a:off x="4494092" y="2669100"/>
              <a:ext cx="1681" cy="1348"/>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4804;p64">
              <a:extLst>
                <a:ext uri="{FF2B5EF4-FFF2-40B4-BE49-F238E27FC236}">
                  <a16:creationId xmlns:a16="http://schemas.microsoft.com/office/drawing/2014/main" id="{D0F7739F-B3D2-0162-56DA-A8BE9ACC5884}"/>
                </a:ext>
              </a:extLst>
            </p:cNvPr>
            <p:cNvSpPr/>
            <p:nvPr/>
          </p:nvSpPr>
          <p:spPr>
            <a:xfrm>
              <a:off x="4498662" y="2671982"/>
              <a:ext cx="740" cy="449"/>
            </a:xfrm>
            <a:custGeom>
              <a:avLst/>
              <a:gdLst/>
              <a:ahLst/>
              <a:cxnLst/>
              <a:rect l="l" t="t" r="r" b="b"/>
              <a:pathLst>
                <a:path w="22" h="12" extrusionOk="0">
                  <a:moveTo>
                    <a:pt x="1" y="1"/>
                  </a:moveTo>
                  <a:lnTo>
                    <a:pt x="22"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4805;p64">
              <a:extLst>
                <a:ext uri="{FF2B5EF4-FFF2-40B4-BE49-F238E27FC236}">
                  <a16:creationId xmlns:a16="http://schemas.microsoft.com/office/drawing/2014/main" id="{B5FB858D-61C6-6681-844C-D708B5FE27AB}"/>
                </a:ext>
              </a:extLst>
            </p:cNvPr>
            <p:cNvSpPr/>
            <p:nvPr/>
          </p:nvSpPr>
          <p:spPr>
            <a:xfrm>
              <a:off x="4499504" y="2672508"/>
              <a:ext cx="1446" cy="1086"/>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4806;p64">
              <a:extLst>
                <a:ext uri="{FF2B5EF4-FFF2-40B4-BE49-F238E27FC236}">
                  <a16:creationId xmlns:a16="http://schemas.microsoft.com/office/drawing/2014/main" id="{4DD60091-138F-AF46-D27B-341A3FDD6ECC}"/>
                </a:ext>
              </a:extLst>
            </p:cNvPr>
            <p:cNvSpPr/>
            <p:nvPr/>
          </p:nvSpPr>
          <p:spPr>
            <a:xfrm>
              <a:off x="4493485" y="2668314"/>
              <a:ext cx="505" cy="563"/>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4807;p64">
              <a:extLst>
                <a:ext uri="{FF2B5EF4-FFF2-40B4-BE49-F238E27FC236}">
                  <a16:creationId xmlns:a16="http://schemas.microsoft.com/office/drawing/2014/main" id="{5FCF85BF-0C38-1102-BABB-8EED62A1F120}"/>
                </a:ext>
              </a:extLst>
            </p:cNvPr>
            <p:cNvSpPr/>
            <p:nvPr/>
          </p:nvSpPr>
          <p:spPr>
            <a:xfrm>
              <a:off x="4491502" y="2665581"/>
              <a:ext cx="270" cy="411"/>
            </a:xfrm>
            <a:custGeom>
              <a:avLst/>
              <a:gdLst/>
              <a:ahLst/>
              <a:cxnLst/>
              <a:rect l="l" t="t" r="r" b="b"/>
              <a:pathLst>
                <a:path w="8" h="11" extrusionOk="0">
                  <a:moveTo>
                    <a:pt x="0" y="0"/>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4808;p64">
              <a:extLst>
                <a:ext uri="{FF2B5EF4-FFF2-40B4-BE49-F238E27FC236}">
                  <a16:creationId xmlns:a16="http://schemas.microsoft.com/office/drawing/2014/main" id="{6D0B6956-DC08-937D-968A-6846E55807E7}"/>
                </a:ext>
              </a:extLst>
            </p:cNvPr>
            <p:cNvSpPr/>
            <p:nvPr/>
          </p:nvSpPr>
          <p:spPr>
            <a:xfrm>
              <a:off x="4492913" y="2667790"/>
              <a:ext cx="505" cy="563"/>
            </a:xfrm>
            <a:custGeom>
              <a:avLst/>
              <a:gdLst/>
              <a:ahLst/>
              <a:cxnLst/>
              <a:rect l="l" t="t" r="r" b="b"/>
              <a:pathLst>
                <a:path w="15" h="15" extrusionOk="0">
                  <a:moveTo>
                    <a:pt x="14"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4809;p64">
              <a:extLst>
                <a:ext uri="{FF2B5EF4-FFF2-40B4-BE49-F238E27FC236}">
                  <a16:creationId xmlns:a16="http://schemas.microsoft.com/office/drawing/2014/main" id="{3CBDC84E-01CA-E12C-5068-F39472334752}"/>
                </a:ext>
              </a:extLst>
            </p:cNvPr>
            <p:cNvSpPr/>
            <p:nvPr/>
          </p:nvSpPr>
          <p:spPr>
            <a:xfrm>
              <a:off x="4492207" y="2666742"/>
              <a:ext cx="270" cy="449"/>
            </a:xfrm>
            <a:custGeom>
              <a:avLst/>
              <a:gdLst/>
              <a:ahLst/>
              <a:cxnLst/>
              <a:rect l="l" t="t" r="r" b="b"/>
              <a:pathLst>
                <a:path w="8" h="12" extrusionOk="0">
                  <a:moveTo>
                    <a:pt x="0" y="1"/>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4810;p64">
              <a:extLst>
                <a:ext uri="{FF2B5EF4-FFF2-40B4-BE49-F238E27FC236}">
                  <a16:creationId xmlns:a16="http://schemas.microsoft.com/office/drawing/2014/main" id="{25AA9A95-9C2C-7061-FA6D-C19C1E81CA9B}"/>
                </a:ext>
              </a:extLst>
            </p:cNvPr>
            <p:cNvSpPr/>
            <p:nvPr/>
          </p:nvSpPr>
          <p:spPr>
            <a:xfrm>
              <a:off x="4491267" y="2664644"/>
              <a:ext cx="35" cy="188"/>
            </a:xfrm>
            <a:custGeom>
              <a:avLst/>
              <a:gdLst/>
              <a:ahLst/>
              <a:cxnLst/>
              <a:rect l="l" t="t" r="r" b="b"/>
              <a:pathLst>
                <a:path w="1" h="5" extrusionOk="0">
                  <a:moveTo>
                    <a:pt x="0"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4811;p64">
              <a:extLst>
                <a:ext uri="{FF2B5EF4-FFF2-40B4-BE49-F238E27FC236}">
                  <a16:creationId xmlns:a16="http://schemas.microsoft.com/office/drawing/2014/main" id="{405CE66E-4370-13D6-B8C9-10F6D086FA0E}"/>
                </a:ext>
              </a:extLst>
            </p:cNvPr>
            <p:cNvSpPr/>
            <p:nvPr/>
          </p:nvSpPr>
          <p:spPr>
            <a:xfrm>
              <a:off x="4499367" y="2646187"/>
              <a:ext cx="1446" cy="2920"/>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4812;p64">
              <a:extLst>
                <a:ext uri="{FF2B5EF4-FFF2-40B4-BE49-F238E27FC236}">
                  <a16:creationId xmlns:a16="http://schemas.microsoft.com/office/drawing/2014/main" id="{6FEC23EF-A788-BBEA-DF30-AE564175D22E}"/>
                </a:ext>
              </a:extLst>
            </p:cNvPr>
            <p:cNvSpPr/>
            <p:nvPr/>
          </p:nvSpPr>
          <p:spPr>
            <a:xfrm>
              <a:off x="4498325" y="2650117"/>
              <a:ext cx="604" cy="673"/>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4813;p64">
              <a:extLst>
                <a:ext uri="{FF2B5EF4-FFF2-40B4-BE49-F238E27FC236}">
                  <a16:creationId xmlns:a16="http://schemas.microsoft.com/office/drawing/2014/main" id="{530144BB-3C3C-ED6E-743F-D1D259130194}"/>
                </a:ext>
              </a:extLst>
            </p:cNvPr>
            <p:cNvSpPr/>
            <p:nvPr/>
          </p:nvSpPr>
          <p:spPr>
            <a:xfrm>
              <a:off x="4493856" y="2668838"/>
              <a:ext cx="337" cy="37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4814;p64">
              <a:extLst>
                <a:ext uri="{FF2B5EF4-FFF2-40B4-BE49-F238E27FC236}">
                  <a16:creationId xmlns:a16="http://schemas.microsoft.com/office/drawing/2014/main" id="{B25647DB-7F79-C377-09F6-6BCE5B8DF2F6}"/>
                </a:ext>
              </a:extLst>
            </p:cNvPr>
            <p:cNvSpPr/>
            <p:nvPr/>
          </p:nvSpPr>
          <p:spPr>
            <a:xfrm>
              <a:off x="4502663" y="2673181"/>
              <a:ext cx="1580" cy="149"/>
            </a:xfrm>
            <a:custGeom>
              <a:avLst/>
              <a:gdLst/>
              <a:ahLst/>
              <a:cxnLst/>
              <a:rect l="l" t="t" r="r" b="b"/>
              <a:pathLst>
                <a:path w="47" h="4" extrusionOk="0">
                  <a:moveTo>
                    <a:pt x="1" y="4"/>
                  </a:moveTo>
                  <a:lnTo>
                    <a:pt x="46"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4815;p64">
              <a:extLst>
                <a:ext uri="{FF2B5EF4-FFF2-40B4-BE49-F238E27FC236}">
                  <a16:creationId xmlns:a16="http://schemas.microsoft.com/office/drawing/2014/main" id="{6B38705E-6E63-F330-60C2-24871084E477}"/>
                </a:ext>
              </a:extLst>
            </p:cNvPr>
            <p:cNvSpPr/>
            <p:nvPr/>
          </p:nvSpPr>
          <p:spPr>
            <a:xfrm>
              <a:off x="4505955" y="2673032"/>
              <a:ext cx="1109" cy="39"/>
            </a:xfrm>
            <a:custGeom>
              <a:avLst/>
              <a:gdLst/>
              <a:ahLst/>
              <a:cxnLst/>
              <a:rect l="l" t="t" r="r" b="b"/>
              <a:pathLst>
                <a:path w="33" h="1" extrusionOk="0">
                  <a:moveTo>
                    <a:pt x="1" y="1"/>
                  </a:moveTo>
                  <a:lnTo>
                    <a:pt x="3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4816;p64">
              <a:extLst>
                <a:ext uri="{FF2B5EF4-FFF2-40B4-BE49-F238E27FC236}">
                  <a16:creationId xmlns:a16="http://schemas.microsoft.com/office/drawing/2014/main" id="{01F5DD47-FCB4-CBC9-EF67-92857A7A886F}"/>
                </a:ext>
              </a:extLst>
            </p:cNvPr>
            <p:cNvSpPr/>
            <p:nvPr/>
          </p:nvSpPr>
          <p:spPr>
            <a:xfrm>
              <a:off x="4568580" y="2667528"/>
              <a:ext cx="35" cy="39"/>
            </a:xfrm>
            <a:custGeom>
              <a:avLst/>
              <a:gdLst/>
              <a:ahLst/>
              <a:cxnLst/>
              <a:rect l="l" t="t" r="r" b="b"/>
              <a:pathLst>
                <a:path w="1" h="1" extrusionOk="0">
                  <a:moveTo>
                    <a:pt x="0"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4817;p64">
              <a:extLst>
                <a:ext uri="{FF2B5EF4-FFF2-40B4-BE49-F238E27FC236}">
                  <a16:creationId xmlns:a16="http://schemas.microsoft.com/office/drawing/2014/main" id="{12F8BEBE-67D1-970A-00E8-87656F6CA6C0}"/>
                </a:ext>
              </a:extLst>
            </p:cNvPr>
            <p:cNvSpPr/>
            <p:nvPr/>
          </p:nvSpPr>
          <p:spPr>
            <a:xfrm>
              <a:off x="4573522" y="2665430"/>
              <a:ext cx="604" cy="188"/>
            </a:xfrm>
            <a:custGeom>
              <a:avLst/>
              <a:gdLst/>
              <a:ahLst/>
              <a:cxnLst/>
              <a:rect l="l" t="t" r="r" b="b"/>
              <a:pathLst>
                <a:path w="18" h="5" extrusionOk="0">
                  <a:moveTo>
                    <a:pt x="18" y="1"/>
                  </a:moveTo>
                  <a:lnTo>
                    <a:pt x="0" y="4"/>
                  </a:ln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4818;p64">
              <a:extLst>
                <a:ext uri="{FF2B5EF4-FFF2-40B4-BE49-F238E27FC236}">
                  <a16:creationId xmlns:a16="http://schemas.microsoft.com/office/drawing/2014/main" id="{00D58B8C-8737-FD4D-F5DD-1D84848A1479}"/>
                </a:ext>
              </a:extLst>
            </p:cNvPr>
            <p:cNvSpPr/>
            <p:nvPr/>
          </p:nvSpPr>
          <p:spPr>
            <a:xfrm>
              <a:off x="4504443" y="2673032"/>
              <a:ext cx="1312" cy="188"/>
            </a:xfrm>
            <a:custGeom>
              <a:avLst/>
              <a:gdLst/>
              <a:ahLst/>
              <a:cxnLst/>
              <a:rect l="l" t="t" r="r" b="b"/>
              <a:pathLst>
                <a:path w="39" h="5" extrusionOk="0">
                  <a:moveTo>
                    <a:pt x="0" y="4"/>
                  </a:moveTo>
                  <a:lnTo>
                    <a:pt x="3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4819;p64">
              <a:extLst>
                <a:ext uri="{FF2B5EF4-FFF2-40B4-BE49-F238E27FC236}">
                  <a16:creationId xmlns:a16="http://schemas.microsoft.com/office/drawing/2014/main" id="{9508B9F0-658E-2F2F-22B5-96301D7518CB}"/>
                </a:ext>
              </a:extLst>
            </p:cNvPr>
            <p:cNvSpPr/>
            <p:nvPr/>
          </p:nvSpPr>
          <p:spPr>
            <a:xfrm>
              <a:off x="4562227" y="2667677"/>
              <a:ext cx="6016" cy="423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4820;p64">
              <a:extLst>
                <a:ext uri="{FF2B5EF4-FFF2-40B4-BE49-F238E27FC236}">
                  <a16:creationId xmlns:a16="http://schemas.microsoft.com/office/drawing/2014/main" id="{DCD47E46-3C45-881D-E9AB-2CAF0EF95297}"/>
                </a:ext>
              </a:extLst>
            </p:cNvPr>
            <p:cNvSpPr/>
            <p:nvPr/>
          </p:nvSpPr>
          <p:spPr>
            <a:xfrm>
              <a:off x="4500915" y="2673443"/>
              <a:ext cx="1681" cy="149"/>
            </a:xfrm>
            <a:custGeom>
              <a:avLst/>
              <a:gdLst/>
              <a:ahLst/>
              <a:cxnLst/>
              <a:rect l="l" t="t" r="r" b="b"/>
              <a:pathLst>
                <a:path w="50" h="4" extrusionOk="0">
                  <a:moveTo>
                    <a:pt x="0" y="4"/>
                  </a:moveTo>
                  <a:lnTo>
                    <a:pt x="4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4821;p64">
              <a:extLst>
                <a:ext uri="{FF2B5EF4-FFF2-40B4-BE49-F238E27FC236}">
                  <a16:creationId xmlns:a16="http://schemas.microsoft.com/office/drawing/2014/main" id="{16D7E20D-E636-EEF6-991C-11F716EEB808}"/>
                </a:ext>
              </a:extLst>
            </p:cNvPr>
            <p:cNvSpPr/>
            <p:nvPr/>
          </p:nvSpPr>
          <p:spPr>
            <a:xfrm>
              <a:off x="4546932" y="2676063"/>
              <a:ext cx="4503" cy="411"/>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4822;p64">
              <a:extLst>
                <a:ext uri="{FF2B5EF4-FFF2-40B4-BE49-F238E27FC236}">
                  <a16:creationId xmlns:a16="http://schemas.microsoft.com/office/drawing/2014/main" id="{AA1CDD8D-427F-34B1-2A56-E8FA6DCBCDB9}"/>
                </a:ext>
              </a:extLst>
            </p:cNvPr>
            <p:cNvSpPr/>
            <p:nvPr/>
          </p:nvSpPr>
          <p:spPr>
            <a:xfrm>
              <a:off x="4620247" y="2743158"/>
              <a:ext cx="740" cy="711"/>
            </a:xfrm>
            <a:custGeom>
              <a:avLst/>
              <a:gdLst/>
              <a:ahLst/>
              <a:cxnLst/>
              <a:rect l="l" t="t" r="r" b="b"/>
              <a:pathLst>
                <a:path w="22" h="19" extrusionOk="0">
                  <a:moveTo>
                    <a:pt x="2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4823;p64">
              <a:extLst>
                <a:ext uri="{FF2B5EF4-FFF2-40B4-BE49-F238E27FC236}">
                  <a16:creationId xmlns:a16="http://schemas.microsoft.com/office/drawing/2014/main" id="{60FEBA7C-6B1A-D5FA-D68C-6DDB6BDA49D0}"/>
                </a:ext>
              </a:extLst>
            </p:cNvPr>
            <p:cNvSpPr/>
            <p:nvPr/>
          </p:nvSpPr>
          <p:spPr>
            <a:xfrm>
              <a:off x="4619541" y="2742635"/>
              <a:ext cx="604" cy="563"/>
            </a:xfrm>
            <a:custGeom>
              <a:avLst/>
              <a:gdLst/>
              <a:ahLst/>
              <a:cxnLst/>
              <a:rect l="l" t="t" r="r" b="b"/>
              <a:pathLst>
                <a:path w="18" h="15" extrusionOk="0">
                  <a:moveTo>
                    <a:pt x="18"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4824;p64">
              <a:extLst>
                <a:ext uri="{FF2B5EF4-FFF2-40B4-BE49-F238E27FC236}">
                  <a16:creationId xmlns:a16="http://schemas.microsoft.com/office/drawing/2014/main" id="{8E3CC657-07E8-D7AD-99D0-DC223CAEC7FF}"/>
                </a:ext>
              </a:extLst>
            </p:cNvPr>
            <p:cNvSpPr/>
            <p:nvPr/>
          </p:nvSpPr>
          <p:spPr>
            <a:xfrm>
              <a:off x="4617187" y="2741587"/>
              <a:ext cx="270" cy="39"/>
            </a:xfrm>
            <a:custGeom>
              <a:avLst/>
              <a:gdLst/>
              <a:ahLst/>
              <a:cxnLst/>
              <a:rect l="l" t="t" r="r" b="b"/>
              <a:pathLst>
                <a:path w="8" h="1" extrusionOk="0">
                  <a:moveTo>
                    <a:pt x="7"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4825;p64">
              <a:extLst>
                <a:ext uri="{FF2B5EF4-FFF2-40B4-BE49-F238E27FC236}">
                  <a16:creationId xmlns:a16="http://schemas.microsoft.com/office/drawing/2014/main" id="{D9FD026B-72F2-635B-5AC2-66CDC89CE741}"/>
                </a:ext>
              </a:extLst>
            </p:cNvPr>
            <p:cNvSpPr/>
            <p:nvPr/>
          </p:nvSpPr>
          <p:spPr>
            <a:xfrm>
              <a:off x="4617422" y="2741587"/>
              <a:ext cx="369" cy="188"/>
            </a:xfrm>
            <a:custGeom>
              <a:avLst/>
              <a:gdLst/>
              <a:ahLst/>
              <a:cxnLst/>
              <a:rect l="l" t="t" r="r" b="b"/>
              <a:pathLst>
                <a:path w="11" h="5" extrusionOk="0">
                  <a:moveTo>
                    <a:pt x="11"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4826;p64">
              <a:extLst>
                <a:ext uri="{FF2B5EF4-FFF2-40B4-BE49-F238E27FC236}">
                  <a16:creationId xmlns:a16="http://schemas.microsoft.com/office/drawing/2014/main" id="{B779CA11-E2C3-BE24-D966-366BF6A5364A}"/>
                </a:ext>
              </a:extLst>
            </p:cNvPr>
            <p:cNvSpPr/>
            <p:nvPr/>
          </p:nvSpPr>
          <p:spPr>
            <a:xfrm>
              <a:off x="4604818" y="2745930"/>
              <a:ext cx="134" cy="39"/>
            </a:xfrm>
            <a:custGeom>
              <a:avLst/>
              <a:gdLst/>
              <a:ahLst/>
              <a:cxnLst/>
              <a:rect l="l" t="t" r="r" b="b"/>
              <a:pathLst>
                <a:path w="4" h="1" extrusionOk="0">
                  <a:moveTo>
                    <a:pt x="4"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4827;p64">
              <a:extLst>
                <a:ext uri="{FF2B5EF4-FFF2-40B4-BE49-F238E27FC236}">
                  <a16:creationId xmlns:a16="http://schemas.microsoft.com/office/drawing/2014/main" id="{1A168170-01A6-645C-F261-76929E225927}"/>
                </a:ext>
              </a:extLst>
            </p:cNvPr>
            <p:cNvSpPr/>
            <p:nvPr/>
          </p:nvSpPr>
          <p:spPr>
            <a:xfrm>
              <a:off x="4617895" y="2741736"/>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4828;p64">
              <a:extLst>
                <a:ext uri="{FF2B5EF4-FFF2-40B4-BE49-F238E27FC236}">
                  <a16:creationId xmlns:a16="http://schemas.microsoft.com/office/drawing/2014/main" id="{778D12E9-5556-8F03-8D13-28395B7F8EED}"/>
                </a:ext>
              </a:extLst>
            </p:cNvPr>
            <p:cNvSpPr/>
            <p:nvPr/>
          </p:nvSpPr>
          <p:spPr>
            <a:xfrm>
              <a:off x="4618229" y="2741849"/>
              <a:ext cx="505" cy="301"/>
            </a:xfrm>
            <a:custGeom>
              <a:avLst/>
              <a:gdLst/>
              <a:ahLst/>
              <a:cxnLst/>
              <a:rect l="l" t="t" r="r" b="b"/>
              <a:pathLst>
                <a:path w="15" h="8" extrusionOk="0">
                  <a:moveTo>
                    <a:pt x="15"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4829;p64">
              <a:extLst>
                <a:ext uri="{FF2B5EF4-FFF2-40B4-BE49-F238E27FC236}">
                  <a16:creationId xmlns:a16="http://schemas.microsoft.com/office/drawing/2014/main" id="{775EF6F8-1337-969E-B407-E76F1082F76C}"/>
                </a:ext>
              </a:extLst>
            </p:cNvPr>
            <p:cNvSpPr/>
            <p:nvPr/>
          </p:nvSpPr>
          <p:spPr>
            <a:xfrm>
              <a:off x="4617053" y="2741474"/>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4830;p64">
              <a:extLst>
                <a:ext uri="{FF2B5EF4-FFF2-40B4-BE49-F238E27FC236}">
                  <a16:creationId xmlns:a16="http://schemas.microsoft.com/office/drawing/2014/main" id="{AF34A69E-812E-FA97-6741-25C73C377CF2}"/>
                </a:ext>
              </a:extLst>
            </p:cNvPr>
            <p:cNvSpPr/>
            <p:nvPr/>
          </p:nvSpPr>
          <p:spPr>
            <a:xfrm>
              <a:off x="4602228" y="2744995"/>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4831;p64">
              <a:extLst>
                <a:ext uri="{FF2B5EF4-FFF2-40B4-BE49-F238E27FC236}">
                  <a16:creationId xmlns:a16="http://schemas.microsoft.com/office/drawing/2014/main" id="{49844EC2-FA0C-7347-E539-A1DD7C66D761}"/>
                </a:ext>
              </a:extLst>
            </p:cNvPr>
            <p:cNvSpPr/>
            <p:nvPr/>
          </p:nvSpPr>
          <p:spPr>
            <a:xfrm>
              <a:off x="4618836" y="2742259"/>
              <a:ext cx="604" cy="301"/>
            </a:xfrm>
            <a:custGeom>
              <a:avLst/>
              <a:gdLst/>
              <a:ahLst/>
              <a:cxnLst/>
              <a:rect l="l" t="t" r="r" b="b"/>
              <a:pathLst>
                <a:path w="18" h="8" extrusionOk="0">
                  <a:moveTo>
                    <a:pt x="18"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4832;p64">
              <a:extLst>
                <a:ext uri="{FF2B5EF4-FFF2-40B4-BE49-F238E27FC236}">
                  <a16:creationId xmlns:a16="http://schemas.microsoft.com/office/drawing/2014/main" id="{5C2F0836-0505-D0D8-1245-5D1133D98117}"/>
                </a:ext>
              </a:extLst>
            </p:cNvPr>
            <p:cNvSpPr/>
            <p:nvPr/>
          </p:nvSpPr>
          <p:spPr>
            <a:xfrm>
              <a:off x="4616246" y="2683928"/>
              <a:ext cx="1783" cy="47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4833;p64">
              <a:extLst>
                <a:ext uri="{FF2B5EF4-FFF2-40B4-BE49-F238E27FC236}">
                  <a16:creationId xmlns:a16="http://schemas.microsoft.com/office/drawing/2014/main" id="{1D602CAD-4BA6-704C-C9CA-8CBC65904ECF}"/>
                </a:ext>
              </a:extLst>
            </p:cNvPr>
            <p:cNvSpPr/>
            <p:nvPr/>
          </p:nvSpPr>
          <p:spPr>
            <a:xfrm>
              <a:off x="4575876" y="2662286"/>
              <a:ext cx="9782" cy="2658"/>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4834;p64">
              <a:extLst>
                <a:ext uri="{FF2B5EF4-FFF2-40B4-BE49-F238E27FC236}">
                  <a16:creationId xmlns:a16="http://schemas.microsoft.com/office/drawing/2014/main" id="{87BD9562-8D83-A686-1EA8-D808BA65AD63}"/>
                </a:ext>
              </a:extLst>
            </p:cNvPr>
            <p:cNvSpPr/>
            <p:nvPr/>
          </p:nvSpPr>
          <p:spPr>
            <a:xfrm>
              <a:off x="4622364" y="2696770"/>
              <a:ext cx="2151" cy="32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4835;p64">
              <a:extLst>
                <a:ext uri="{FF2B5EF4-FFF2-40B4-BE49-F238E27FC236}">
                  <a16:creationId xmlns:a16="http://schemas.microsoft.com/office/drawing/2014/main" id="{97BE8D56-2C48-540D-869C-CCB8F5CFC2B3}"/>
                </a:ext>
              </a:extLst>
            </p:cNvPr>
            <p:cNvSpPr/>
            <p:nvPr/>
          </p:nvSpPr>
          <p:spPr>
            <a:xfrm>
              <a:off x="4569759" y="2666480"/>
              <a:ext cx="1211" cy="563"/>
            </a:xfrm>
            <a:custGeom>
              <a:avLst/>
              <a:gdLst/>
              <a:ahLst/>
              <a:cxnLst/>
              <a:rect l="l" t="t" r="r" b="b"/>
              <a:pathLst>
                <a:path w="36" h="15" extrusionOk="0">
                  <a:moveTo>
                    <a:pt x="0" y="15"/>
                  </a:moveTo>
                  <a:lnTo>
                    <a:pt x="0" y="15"/>
                  </a:lnTo>
                  <a:lnTo>
                    <a:pt x="3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4836;p64">
              <a:extLst>
                <a:ext uri="{FF2B5EF4-FFF2-40B4-BE49-F238E27FC236}">
                  <a16:creationId xmlns:a16="http://schemas.microsoft.com/office/drawing/2014/main" id="{7658A198-B945-11CF-E79A-19A58EACF720}"/>
                </a:ext>
              </a:extLst>
            </p:cNvPr>
            <p:cNvSpPr/>
            <p:nvPr/>
          </p:nvSpPr>
          <p:spPr>
            <a:xfrm>
              <a:off x="4601624" y="2725074"/>
              <a:ext cx="10891" cy="19695"/>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4837;p64">
              <a:extLst>
                <a:ext uri="{FF2B5EF4-FFF2-40B4-BE49-F238E27FC236}">
                  <a16:creationId xmlns:a16="http://schemas.microsoft.com/office/drawing/2014/main" id="{9F188F5E-6819-540B-57DD-6B11198CDD9E}"/>
                </a:ext>
              </a:extLst>
            </p:cNvPr>
            <p:cNvSpPr/>
            <p:nvPr/>
          </p:nvSpPr>
          <p:spPr>
            <a:xfrm>
              <a:off x="4601624" y="2744620"/>
              <a:ext cx="168" cy="149"/>
            </a:xfrm>
            <a:custGeom>
              <a:avLst/>
              <a:gdLst/>
              <a:ahLst/>
              <a:cxnLst/>
              <a:rect l="l" t="t" r="r" b="b"/>
              <a:pathLst>
                <a:path w="5" h="4" extrusionOk="0">
                  <a:moveTo>
                    <a:pt x="1" y="4"/>
                  </a:moveTo>
                  <a:lnTo>
                    <a:pt x="1" y="4"/>
                  </a:ln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4838;p64">
              <a:extLst>
                <a:ext uri="{FF2B5EF4-FFF2-40B4-BE49-F238E27FC236}">
                  <a16:creationId xmlns:a16="http://schemas.microsoft.com/office/drawing/2014/main" id="{9DE932DE-E515-C073-2024-2025838578D2}"/>
                </a:ext>
              </a:extLst>
            </p:cNvPr>
            <p:cNvSpPr/>
            <p:nvPr/>
          </p:nvSpPr>
          <p:spPr>
            <a:xfrm>
              <a:off x="4509384" y="2454784"/>
              <a:ext cx="167974" cy="129696"/>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4839;p64">
              <a:extLst>
                <a:ext uri="{FF2B5EF4-FFF2-40B4-BE49-F238E27FC236}">
                  <a16:creationId xmlns:a16="http://schemas.microsoft.com/office/drawing/2014/main" id="{915F0492-98C4-2696-5743-36A6820C182B}"/>
                </a:ext>
              </a:extLst>
            </p:cNvPr>
            <p:cNvSpPr/>
            <p:nvPr/>
          </p:nvSpPr>
          <p:spPr>
            <a:xfrm>
              <a:off x="4516780" y="2527271"/>
              <a:ext cx="874" cy="1235"/>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4840;p64">
              <a:extLst>
                <a:ext uri="{FF2B5EF4-FFF2-40B4-BE49-F238E27FC236}">
                  <a16:creationId xmlns:a16="http://schemas.microsoft.com/office/drawing/2014/main" id="{3660FF8B-5F2D-E731-C373-7BE4CB444DF4}"/>
                </a:ext>
              </a:extLst>
            </p:cNvPr>
            <p:cNvSpPr/>
            <p:nvPr/>
          </p:nvSpPr>
          <p:spPr>
            <a:xfrm>
              <a:off x="4514898" y="2516676"/>
              <a:ext cx="2050" cy="10633"/>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4841;p64">
              <a:extLst>
                <a:ext uri="{FF2B5EF4-FFF2-40B4-BE49-F238E27FC236}">
                  <a16:creationId xmlns:a16="http://schemas.microsoft.com/office/drawing/2014/main" id="{FEDF2F72-353E-58BA-4CA9-EB3DEA46496D}"/>
                </a:ext>
              </a:extLst>
            </p:cNvPr>
            <p:cNvSpPr/>
            <p:nvPr/>
          </p:nvSpPr>
          <p:spPr>
            <a:xfrm>
              <a:off x="4653895" y="2563740"/>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4842;p64">
              <a:extLst>
                <a:ext uri="{FF2B5EF4-FFF2-40B4-BE49-F238E27FC236}">
                  <a16:creationId xmlns:a16="http://schemas.microsoft.com/office/drawing/2014/main" id="{6C054096-E869-72A5-C01C-091549BC3323}"/>
                </a:ext>
              </a:extLst>
            </p:cNvPr>
            <p:cNvSpPr/>
            <p:nvPr/>
          </p:nvSpPr>
          <p:spPr>
            <a:xfrm>
              <a:off x="4519134" y="2578267"/>
              <a:ext cx="404" cy="188"/>
            </a:xfrm>
            <a:custGeom>
              <a:avLst/>
              <a:gdLst/>
              <a:ahLst/>
              <a:cxnLst/>
              <a:rect l="l" t="t" r="r" b="b"/>
              <a:pathLst>
                <a:path w="12" h="5" extrusionOk="0">
                  <a:moveTo>
                    <a:pt x="1"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4843;p64">
              <a:extLst>
                <a:ext uri="{FF2B5EF4-FFF2-40B4-BE49-F238E27FC236}">
                  <a16:creationId xmlns:a16="http://schemas.microsoft.com/office/drawing/2014/main" id="{34167785-354B-8B39-1219-A1EA36207074}"/>
                </a:ext>
              </a:extLst>
            </p:cNvPr>
            <p:cNvSpPr/>
            <p:nvPr/>
          </p:nvSpPr>
          <p:spPr>
            <a:xfrm>
              <a:off x="4520679" y="2576957"/>
              <a:ext cx="604" cy="711"/>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4844;p64">
              <a:extLst>
                <a:ext uri="{FF2B5EF4-FFF2-40B4-BE49-F238E27FC236}">
                  <a16:creationId xmlns:a16="http://schemas.microsoft.com/office/drawing/2014/main" id="{0D37AA60-35E8-340B-C5B2-58A3AD13AFB8}"/>
                </a:ext>
              </a:extLst>
            </p:cNvPr>
            <p:cNvSpPr/>
            <p:nvPr/>
          </p:nvSpPr>
          <p:spPr>
            <a:xfrm>
              <a:off x="4519840" y="2577743"/>
              <a:ext cx="404" cy="301"/>
            </a:xfrm>
            <a:custGeom>
              <a:avLst/>
              <a:gdLst/>
              <a:ahLst/>
              <a:cxnLst/>
              <a:rect l="l" t="t" r="r" b="b"/>
              <a:pathLst>
                <a:path w="12" h="8" extrusionOk="0">
                  <a:moveTo>
                    <a:pt x="1" y="8"/>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4845;p64">
              <a:extLst>
                <a:ext uri="{FF2B5EF4-FFF2-40B4-BE49-F238E27FC236}">
                  <a16:creationId xmlns:a16="http://schemas.microsoft.com/office/drawing/2014/main" id="{42D8612D-6DA5-A39E-2274-D4740322E7C4}"/>
                </a:ext>
              </a:extLst>
            </p:cNvPr>
            <p:cNvSpPr/>
            <p:nvPr/>
          </p:nvSpPr>
          <p:spPr>
            <a:xfrm>
              <a:off x="4652484" y="2563853"/>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4846;p64">
              <a:extLst>
                <a:ext uri="{FF2B5EF4-FFF2-40B4-BE49-F238E27FC236}">
                  <a16:creationId xmlns:a16="http://schemas.microsoft.com/office/drawing/2014/main" id="{359E3F93-3A6D-E93B-370F-DF4ECDC340D3}"/>
                </a:ext>
              </a:extLst>
            </p:cNvPr>
            <p:cNvSpPr/>
            <p:nvPr/>
          </p:nvSpPr>
          <p:spPr>
            <a:xfrm>
              <a:off x="4653056" y="2563853"/>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4847;p64">
              <a:extLst>
                <a:ext uri="{FF2B5EF4-FFF2-40B4-BE49-F238E27FC236}">
                  <a16:creationId xmlns:a16="http://schemas.microsoft.com/office/drawing/2014/main" id="{35E9EBF1-49CF-81DB-A7C5-0FD86D192C84}"/>
                </a:ext>
              </a:extLst>
            </p:cNvPr>
            <p:cNvSpPr/>
            <p:nvPr/>
          </p:nvSpPr>
          <p:spPr>
            <a:xfrm>
              <a:off x="4619408" y="2582610"/>
              <a:ext cx="270" cy="149"/>
            </a:xfrm>
            <a:custGeom>
              <a:avLst/>
              <a:gdLst/>
              <a:ahLst/>
              <a:cxnLst/>
              <a:rect l="l" t="t" r="r" b="b"/>
              <a:pathLst>
                <a:path w="8" h="4" extrusionOk="0">
                  <a:moveTo>
                    <a:pt x="1" y="4"/>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4848;p64">
              <a:extLst>
                <a:ext uri="{FF2B5EF4-FFF2-40B4-BE49-F238E27FC236}">
                  <a16:creationId xmlns:a16="http://schemas.microsoft.com/office/drawing/2014/main" id="{F3BD79F1-9821-0E7E-39FF-BC1826F9C663}"/>
                </a:ext>
              </a:extLst>
            </p:cNvPr>
            <p:cNvSpPr/>
            <p:nvPr/>
          </p:nvSpPr>
          <p:spPr>
            <a:xfrm>
              <a:off x="4605422" y="2579315"/>
              <a:ext cx="369" cy="39"/>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4849;p64">
              <a:extLst>
                <a:ext uri="{FF2B5EF4-FFF2-40B4-BE49-F238E27FC236}">
                  <a16:creationId xmlns:a16="http://schemas.microsoft.com/office/drawing/2014/main" id="{B42F702B-E5CB-B341-D22D-F51CA4562A5A}"/>
                </a:ext>
              </a:extLst>
            </p:cNvPr>
            <p:cNvSpPr/>
            <p:nvPr/>
          </p:nvSpPr>
          <p:spPr>
            <a:xfrm>
              <a:off x="4603035" y="2579053"/>
              <a:ext cx="404" cy="188"/>
            </a:xfrm>
            <a:custGeom>
              <a:avLst/>
              <a:gdLst/>
              <a:ahLst/>
              <a:cxnLst/>
              <a:rect l="l" t="t" r="r" b="b"/>
              <a:pathLst>
                <a:path w="12" h="5" extrusionOk="0">
                  <a:moveTo>
                    <a:pt x="1" y="1"/>
                  </a:moveTo>
                  <a:lnTo>
                    <a:pt x="1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4850;p64">
              <a:extLst>
                <a:ext uri="{FF2B5EF4-FFF2-40B4-BE49-F238E27FC236}">
                  <a16:creationId xmlns:a16="http://schemas.microsoft.com/office/drawing/2014/main" id="{373D1FEC-C325-D7D6-63B5-76619DA2410F}"/>
                </a:ext>
              </a:extLst>
            </p:cNvPr>
            <p:cNvSpPr/>
            <p:nvPr/>
          </p:nvSpPr>
          <p:spPr>
            <a:xfrm>
              <a:off x="4518428" y="2578529"/>
              <a:ext cx="270" cy="188"/>
            </a:xfrm>
            <a:custGeom>
              <a:avLst/>
              <a:gdLst/>
              <a:ahLst/>
              <a:cxnLst/>
              <a:rect l="l" t="t" r="r" b="b"/>
              <a:pathLst>
                <a:path w="8" h="5" extrusionOk="0">
                  <a:moveTo>
                    <a:pt x="1" y="4"/>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4851;p64">
              <a:extLst>
                <a:ext uri="{FF2B5EF4-FFF2-40B4-BE49-F238E27FC236}">
                  <a16:creationId xmlns:a16="http://schemas.microsoft.com/office/drawing/2014/main" id="{0AF82197-1E34-43C1-FB3C-C6A287D30D27}"/>
                </a:ext>
              </a:extLst>
            </p:cNvPr>
            <p:cNvSpPr/>
            <p:nvPr/>
          </p:nvSpPr>
          <p:spPr>
            <a:xfrm>
              <a:off x="4656247" y="2563067"/>
              <a:ext cx="839" cy="301"/>
            </a:xfrm>
            <a:custGeom>
              <a:avLst/>
              <a:gdLst/>
              <a:ahLst/>
              <a:cxnLst/>
              <a:rect l="l" t="t" r="r" b="b"/>
              <a:pathLst>
                <a:path w="25" h="8" extrusionOk="0">
                  <a:moveTo>
                    <a:pt x="0" y="8"/>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4852;p64">
              <a:extLst>
                <a:ext uri="{FF2B5EF4-FFF2-40B4-BE49-F238E27FC236}">
                  <a16:creationId xmlns:a16="http://schemas.microsoft.com/office/drawing/2014/main" id="{E64BD22A-8C61-87C6-6B72-AC61DB81D249}"/>
                </a:ext>
              </a:extLst>
            </p:cNvPr>
            <p:cNvSpPr/>
            <p:nvPr/>
          </p:nvSpPr>
          <p:spPr>
            <a:xfrm>
              <a:off x="4655408" y="2563329"/>
              <a:ext cx="874" cy="188"/>
            </a:xfrm>
            <a:custGeom>
              <a:avLst/>
              <a:gdLst/>
              <a:ahLst/>
              <a:cxnLst/>
              <a:rect l="l" t="t" r="r" b="b"/>
              <a:pathLst>
                <a:path w="26" h="5" extrusionOk="0">
                  <a:moveTo>
                    <a:pt x="1" y="4"/>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4853;p64">
              <a:extLst>
                <a:ext uri="{FF2B5EF4-FFF2-40B4-BE49-F238E27FC236}">
                  <a16:creationId xmlns:a16="http://schemas.microsoft.com/office/drawing/2014/main" id="{8CE52E31-B93D-2E1E-4928-34E7CD2FB926}"/>
                </a:ext>
              </a:extLst>
            </p:cNvPr>
            <p:cNvSpPr/>
            <p:nvPr/>
          </p:nvSpPr>
          <p:spPr>
            <a:xfrm>
              <a:off x="4636248" y="2583509"/>
              <a:ext cx="975" cy="563"/>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4854;p64">
              <a:extLst>
                <a:ext uri="{FF2B5EF4-FFF2-40B4-BE49-F238E27FC236}">
                  <a16:creationId xmlns:a16="http://schemas.microsoft.com/office/drawing/2014/main" id="{2FC0717D-390E-92F7-FA30-3AC800372D67}"/>
                </a:ext>
              </a:extLst>
            </p:cNvPr>
            <p:cNvSpPr/>
            <p:nvPr/>
          </p:nvSpPr>
          <p:spPr>
            <a:xfrm>
              <a:off x="4654601" y="2563478"/>
              <a:ext cx="505" cy="149"/>
            </a:xfrm>
            <a:custGeom>
              <a:avLst/>
              <a:gdLst/>
              <a:ahLst/>
              <a:cxnLst/>
              <a:rect l="l" t="t" r="r" b="b"/>
              <a:pathLst>
                <a:path w="15" h="4" extrusionOk="0">
                  <a:moveTo>
                    <a:pt x="0" y="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4855;p64">
              <a:extLst>
                <a:ext uri="{FF2B5EF4-FFF2-40B4-BE49-F238E27FC236}">
                  <a16:creationId xmlns:a16="http://schemas.microsoft.com/office/drawing/2014/main" id="{4882DCC2-B58D-6341-B256-A1E7040FF920}"/>
                </a:ext>
              </a:extLst>
            </p:cNvPr>
            <p:cNvSpPr/>
            <p:nvPr/>
          </p:nvSpPr>
          <p:spPr>
            <a:xfrm>
              <a:off x="4517723" y="2578791"/>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4856;p64">
              <a:extLst>
                <a:ext uri="{FF2B5EF4-FFF2-40B4-BE49-F238E27FC236}">
                  <a16:creationId xmlns:a16="http://schemas.microsoft.com/office/drawing/2014/main" id="{03609B4B-7665-B669-344D-1B207BE40DA1}"/>
                </a:ext>
              </a:extLst>
            </p:cNvPr>
            <p:cNvSpPr/>
            <p:nvPr/>
          </p:nvSpPr>
          <p:spPr>
            <a:xfrm>
              <a:off x="4516780"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4857;p64">
              <a:extLst>
                <a:ext uri="{FF2B5EF4-FFF2-40B4-BE49-F238E27FC236}">
                  <a16:creationId xmlns:a16="http://schemas.microsoft.com/office/drawing/2014/main" id="{8D5E7F82-B933-540A-AB9C-02E3E98EB493}"/>
                </a:ext>
              </a:extLst>
            </p:cNvPr>
            <p:cNvSpPr/>
            <p:nvPr/>
          </p:nvSpPr>
          <p:spPr>
            <a:xfrm>
              <a:off x="4631408" y="2581937"/>
              <a:ext cx="740" cy="188"/>
            </a:xfrm>
            <a:custGeom>
              <a:avLst/>
              <a:gdLst/>
              <a:ahLst/>
              <a:cxnLst/>
              <a:rect l="l" t="t" r="r" b="b"/>
              <a:pathLst>
                <a:path w="22" h="5" extrusionOk="0">
                  <a:moveTo>
                    <a:pt x="1" y="1"/>
                  </a:moveTo>
                  <a:lnTo>
                    <a:pt x="2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4858;p64">
              <a:extLst>
                <a:ext uri="{FF2B5EF4-FFF2-40B4-BE49-F238E27FC236}">
                  <a16:creationId xmlns:a16="http://schemas.microsoft.com/office/drawing/2014/main" id="{0689CD9E-36E1-B567-F985-DC5DEDECFA78}"/>
                </a:ext>
              </a:extLst>
            </p:cNvPr>
            <p:cNvSpPr/>
            <p:nvPr/>
          </p:nvSpPr>
          <p:spPr>
            <a:xfrm>
              <a:off x="4629994" y="2581824"/>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4859;p64">
              <a:extLst>
                <a:ext uri="{FF2B5EF4-FFF2-40B4-BE49-F238E27FC236}">
                  <a16:creationId xmlns:a16="http://schemas.microsoft.com/office/drawing/2014/main" id="{1B27AF3C-B834-7EFB-6C37-F7067CC2BF9E}"/>
                </a:ext>
              </a:extLst>
            </p:cNvPr>
            <p:cNvSpPr/>
            <p:nvPr/>
          </p:nvSpPr>
          <p:spPr>
            <a:xfrm>
              <a:off x="4650600" y="256411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4860;p64">
              <a:extLst>
                <a:ext uri="{FF2B5EF4-FFF2-40B4-BE49-F238E27FC236}">
                  <a16:creationId xmlns:a16="http://schemas.microsoft.com/office/drawing/2014/main" id="{343B949C-6050-8949-E778-AB99E88E48FE}"/>
                </a:ext>
              </a:extLst>
            </p:cNvPr>
            <p:cNvSpPr/>
            <p:nvPr/>
          </p:nvSpPr>
          <p:spPr>
            <a:xfrm>
              <a:off x="4657290" y="2562954"/>
              <a:ext cx="639" cy="149"/>
            </a:xfrm>
            <a:custGeom>
              <a:avLst/>
              <a:gdLst/>
              <a:ahLst/>
              <a:cxnLst/>
              <a:rect l="l" t="t" r="r" b="b"/>
              <a:pathLst>
                <a:path w="19" h="4" extrusionOk="0">
                  <a:moveTo>
                    <a:pt x="1"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4861;p64">
              <a:extLst>
                <a:ext uri="{FF2B5EF4-FFF2-40B4-BE49-F238E27FC236}">
                  <a16:creationId xmlns:a16="http://schemas.microsoft.com/office/drawing/2014/main" id="{9C9C4658-B65F-7023-6CAD-F29BB9DFCE8C}"/>
                </a:ext>
              </a:extLst>
            </p:cNvPr>
            <p:cNvSpPr/>
            <p:nvPr/>
          </p:nvSpPr>
          <p:spPr>
            <a:xfrm>
              <a:off x="4627070" y="2581562"/>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4862;p64">
              <a:extLst>
                <a:ext uri="{FF2B5EF4-FFF2-40B4-BE49-F238E27FC236}">
                  <a16:creationId xmlns:a16="http://schemas.microsoft.com/office/drawing/2014/main" id="{CE39BE04-C38B-60B1-705C-8BBA490D968A}"/>
                </a:ext>
              </a:extLst>
            </p:cNvPr>
            <p:cNvSpPr/>
            <p:nvPr/>
          </p:nvSpPr>
          <p:spPr>
            <a:xfrm>
              <a:off x="4628583" y="2581675"/>
              <a:ext cx="740" cy="39"/>
            </a:xfrm>
            <a:custGeom>
              <a:avLst/>
              <a:gdLst/>
              <a:ahLst/>
              <a:cxnLst/>
              <a:rect l="l" t="t" r="r" b="b"/>
              <a:pathLst>
                <a:path w="22" h="1" extrusionOk="0">
                  <a:moveTo>
                    <a:pt x="1" y="1"/>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4863;p64">
              <a:extLst>
                <a:ext uri="{FF2B5EF4-FFF2-40B4-BE49-F238E27FC236}">
                  <a16:creationId xmlns:a16="http://schemas.microsoft.com/office/drawing/2014/main" id="{8A60D6A0-F01C-8D21-74BE-E38D9454001A}"/>
                </a:ext>
              </a:extLst>
            </p:cNvPr>
            <p:cNvSpPr/>
            <p:nvPr/>
          </p:nvSpPr>
          <p:spPr>
            <a:xfrm>
              <a:off x="4635171" y="2582985"/>
              <a:ext cx="740" cy="449"/>
            </a:xfrm>
            <a:custGeom>
              <a:avLst/>
              <a:gdLst/>
              <a:ahLst/>
              <a:cxnLst/>
              <a:rect l="l" t="t" r="r" b="b"/>
              <a:pathLst>
                <a:path w="22" h="12" extrusionOk="0">
                  <a:moveTo>
                    <a:pt x="1" y="1"/>
                  </a:moveTo>
                  <a:lnTo>
                    <a:pt x="22"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4864;p64">
              <a:extLst>
                <a:ext uri="{FF2B5EF4-FFF2-40B4-BE49-F238E27FC236}">
                  <a16:creationId xmlns:a16="http://schemas.microsoft.com/office/drawing/2014/main" id="{409400BB-8E58-A186-2B4B-351444F6FF16}"/>
                </a:ext>
              </a:extLst>
            </p:cNvPr>
            <p:cNvSpPr/>
            <p:nvPr/>
          </p:nvSpPr>
          <p:spPr>
            <a:xfrm>
              <a:off x="4633995" y="2582610"/>
              <a:ext cx="740" cy="301"/>
            </a:xfrm>
            <a:custGeom>
              <a:avLst/>
              <a:gdLst/>
              <a:ahLst/>
              <a:cxnLst/>
              <a:rect l="l" t="t" r="r" b="b"/>
              <a:pathLst>
                <a:path w="22" h="8" extrusionOk="0">
                  <a:moveTo>
                    <a:pt x="1" y="0"/>
                  </a:moveTo>
                  <a:lnTo>
                    <a:pt x="22"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4865;p64">
              <a:extLst>
                <a:ext uri="{FF2B5EF4-FFF2-40B4-BE49-F238E27FC236}">
                  <a16:creationId xmlns:a16="http://schemas.microsoft.com/office/drawing/2014/main" id="{0C5D7F50-1D39-DCBF-2FFE-B2345832A4DB}"/>
                </a:ext>
              </a:extLst>
            </p:cNvPr>
            <p:cNvSpPr/>
            <p:nvPr/>
          </p:nvSpPr>
          <p:spPr>
            <a:xfrm>
              <a:off x="4620247" y="2582199"/>
              <a:ext cx="369" cy="188"/>
            </a:xfrm>
            <a:custGeom>
              <a:avLst/>
              <a:gdLst/>
              <a:ahLst/>
              <a:cxnLst/>
              <a:rect l="l" t="t" r="r" b="b"/>
              <a:pathLst>
                <a:path w="11" h="5" extrusionOk="0">
                  <a:moveTo>
                    <a:pt x="0" y="4"/>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4866;p64">
              <a:extLst>
                <a:ext uri="{FF2B5EF4-FFF2-40B4-BE49-F238E27FC236}">
                  <a16:creationId xmlns:a16="http://schemas.microsoft.com/office/drawing/2014/main" id="{C6D8A2DD-B02A-3090-5FC3-BF7C63C4631D}"/>
                </a:ext>
              </a:extLst>
            </p:cNvPr>
            <p:cNvSpPr/>
            <p:nvPr/>
          </p:nvSpPr>
          <p:spPr>
            <a:xfrm>
              <a:off x="4632717" y="2582199"/>
              <a:ext cx="740" cy="301"/>
            </a:xfrm>
            <a:custGeom>
              <a:avLst/>
              <a:gdLst/>
              <a:ahLst/>
              <a:cxnLst/>
              <a:rect l="l" t="t" r="r" b="b"/>
              <a:pathLst>
                <a:path w="22" h="8" extrusionOk="0">
                  <a:moveTo>
                    <a:pt x="0" y="1"/>
                  </a:moveTo>
                  <a:lnTo>
                    <a:pt x="2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4867;p64">
              <a:extLst>
                <a:ext uri="{FF2B5EF4-FFF2-40B4-BE49-F238E27FC236}">
                  <a16:creationId xmlns:a16="http://schemas.microsoft.com/office/drawing/2014/main" id="{A90AB255-E993-A178-37D2-7E061E954965}"/>
                </a:ext>
              </a:extLst>
            </p:cNvPr>
            <p:cNvSpPr/>
            <p:nvPr/>
          </p:nvSpPr>
          <p:spPr>
            <a:xfrm>
              <a:off x="4622230" y="2581937"/>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4868;p64">
              <a:extLst>
                <a:ext uri="{FF2B5EF4-FFF2-40B4-BE49-F238E27FC236}">
                  <a16:creationId xmlns:a16="http://schemas.microsoft.com/office/drawing/2014/main" id="{3C108831-23FA-E2AD-8553-E3BAC5307E56}"/>
                </a:ext>
              </a:extLst>
            </p:cNvPr>
            <p:cNvSpPr/>
            <p:nvPr/>
          </p:nvSpPr>
          <p:spPr>
            <a:xfrm>
              <a:off x="4651642" y="256400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4869;p64">
              <a:extLst>
                <a:ext uri="{FF2B5EF4-FFF2-40B4-BE49-F238E27FC236}">
                  <a16:creationId xmlns:a16="http://schemas.microsoft.com/office/drawing/2014/main" id="{AD30D70A-0458-3C35-9AEA-34CC87719481}"/>
                </a:ext>
              </a:extLst>
            </p:cNvPr>
            <p:cNvSpPr/>
            <p:nvPr/>
          </p:nvSpPr>
          <p:spPr>
            <a:xfrm>
              <a:off x="4621188" y="2582086"/>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4870;p64">
              <a:extLst>
                <a:ext uri="{FF2B5EF4-FFF2-40B4-BE49-F238E27FC236}">
                  <a16:creationId xmlns:a16="http://schemas.microsoft.com/office/drawing/2014/main" id="{1F68DB23-C2A2-0A76-A505-85E372F473B9}"/>
                </a:ext>
              </a:extLst>
            </p:cNvPr>
            <p:cNvSpPr/>
            <p:nvPr/>
          </p:nvSpPr>
          <p:spPr>
            <a:xfrm>
              <a:off x="4624718" y="2581675"/>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4871;p64">
              <a:extLst>
                <a:ext uri="{FF2B5EF4-FFF2-40B4-BE49-F238E27FC236}">
                  <a16:creationId xmlns:a16="http://schemas.microsoft.com/office/drawing/2014/main" id="{18B6631C-9BE3-E180-923B-6FF6F43A49FD}"/>
                </a:ext>
              </a:extLst>
            </p:cNvPr>
            <p:cNvSpPr/>
            <p:nvPr/>
          </p:nvSpPr>
          <p:spPr>
            <a:xfrm>
              <a:off x="4625996" y="258156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4872;p64">
              <a:extLst>
                <a:ext uri="{FF2B5EF4-FFF2-40B4-BE49-F238E27FC236}">
                  <a16:creationId xmlns:a16="http://schemas.microsoft.com/office/drawing/2014/main" id="{038FC499-10A1-5606-5590-1BD6559FFD15}"/>
                </a:ext>
              </a:extLst>
            </p:cNvPr>
            <p:cNvSpPr/>
            <p:nvPr/>
          </p:nvSpPr>
          <p:spPr>
            <a:xfrm>
              <a:off x="4651172" y="256400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4873;p64">
              <a:extLst>
                <a:ext uri="{FF2B5EF4-FFF2-40B4-BE49-F238E27FC236}">
                  <a16:creationId xmlns:a16="http://schemas.microsoft.com/office/drawing/2014/main" id="{E4E9C021-7D90-E958-F694-A7457D5394C4}"/>
                </a:ext>
              </a:extLst>
            </p:cNvPr>
            <p:cNvSpPr/>
            <p:nvPr/>
          </p:nvSpPr>
          <p:spPr>
            <a:xfrm>
              <a:off x="4650835" y="256411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4874;p64">
              <a:extLst>
                <a:ext uri="{FF2B5EF4-FFF2-40B4-BE49-F238E27FC236}">
                  <a16:creationId xmlns:a16="http://schemas.microsoft.com/office/drawing/2014/main" id="{E542D5D0-F020-9473-15E7-06886CC24F7B}"/>
                </a:ext>
              </a:extLst>
            </p:cNvPr>
            <p:cNvSpPr/>
            <p:nvPr/>
          </p:nvSpPr>
          <p:spPr>
            <a:xfrm>
              <a:off x="4623406" y="2581824"/>
              <a:ext cx="505" cy="39"/>
            </a:xfrm>
            <a:custGeom>
              <a:avLst/>
              <a:gdLst/>
              <a:ahLst/>
              <a:cxnLst/>
              <a:rect l="l" t="t" r="r" b="b"/>
              <a:pathLst>
                <a:path w="15" h="1" extrusionOk="0">
                  <a:moveTo>
                    <a:pt x="1" y="0"/>
                  </a:move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4875;p64">
              <a:extLst>
                <a:ext uri="{FF2B5EF4-FFF2-40B4-BE49-F238E27FC236}">
                  <a16:creationId xmlns:a16="http://schemas.microsoft.com/office/drawing/2014/main" id="{7A92D607-3BFA-174C-4CEE-F2862CDF0ABF}"/>
                </a:ext>
              </a:extLst>
            </p:cNvPr>
            <p:cNvSpPr/>
            <p:nvPr/>
          </p:nvSpPr>
          <p:spPr>
            <a:xfrm>
              <a:off x="4515133"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4876;p64">
              <a:extLst>
                <a:ext uri="{FF2B5EF4-FFF2-40B4-BE49-F238E27FC236}">
                  <a16:creationId xmlns:a16="http://schemas.microsoft.com/office/drawing/2014/main" id="{05124B15-BEE1-6715-4771-CADD7820FC64}"/>
                </a:ext>
              </a:extLst>
            </p:cNvPr>
            <p:cNvSpPr/>
            <p:nvPr/>
          </p:nvSpPr>
          <p:spPr>
            <a:xfrm>
              <a:off x="4603506" y="2579202"/>
              <a:ext cx="1580" cy="149"/>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4877;p64">
              <a:extLst>
                <a:ext uri="{FF2B5EF4-FFF2-40B4-BE49-F238E27FC236}">
                  <a16:creationId xmlns:a16="http://schemas.microsoft.com/office/drawing/2014/main" id="{6CE8F125-B33D-8118-609A-514783434886}"/>
                </a:ext>
              </a:extLst>
            </p:cNvPr>
            <p:cNvSpPr/>
            <p:nvPr/>
          </p:nvSpPr>
          <p:spPr>
            <a:xfrm>
              <a:off x="4516074" y="257879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4878;p64">
              <a:extLst>
                <a:ext uri="{FF2B5EF4-FFF2-40B4-BE49-F238E27FC236}">
                  <a16:creationId xmlns:a16="http://schemas.microsoft.com/office/drawing/2014/main" id="{0F47D6B0-9A71-85B0-8872-FF0B76A9EEF2}"/>
                </a:ext>
              </a:extLst>
            </p:cNvPr>
            <p:cNvSpPr/>
            <p:nvPr/>
          </p:nvSpPr>
          <p:spPr>
            <a:xfrm>
              <a:off x="4659072" y="2562540"/>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4879;p64">
              <a:extLst>
                <a:ext uri="{FF2B5EF4-FFF2-40B4-BE49-F238E27FC236}">
                  <a16:creationId xmlns:a16="http://schemas.microsoft.com/office/drawing/2014/main" id="{89CE6733-4317-C239-69F7-EDF96CA198E0}"/>
                </a:ext>
              </a:extLst>
            </p:cNvPr>
            <p:cNvSpPr/>
            <p:nvPr/>
          </p:nvSpPr>
          <p:spPr>
            <a:xfrm>
              <a:off x="4658233" y="2562692"/>
              <a:ext cx="639" cy="149"/>
            </a:xfrm>
            <a:custGeom>
              <a:avLst/>
              <a:gdLst/>
              <a:ahLst/>
              <a:cxnLst/>
              <a:rect l="l" t="t" r="r" b="b"/>
              <a:pathLst>
                <a:path w="19" h="4" extrusionOk="0">
                  <a:moveTo>
                    <a:pt x="1"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4880;p64">
              <a:extLst>
                <a:ext uri="{FF2B5EF4-FFF2-40B4-BE49-F238E27FC236}">
                  <a16:creationId xmlns:a16="http://schemas.microsoft.com/office/drawing/2014/main" id="{0445875A-1698-CEC5-10E5-5607E4D8A72C}"/>
                </a:ext>
              </a:extLst>
            </p:cNvPr>
            <p:cNvSpPr/>
            <p:nvPr/>
          </p:nvSpPr>
          <p:spPr>
            <a:xfrm>
              <a:off x="4465719" y="2398548"/>
              <a:ext cx="130661" cy="6481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4881;p64">
              <a:extLst>
                <a:ext uri="{FF2B5EF4-FFF2-40B4-BE49-F238E27FC236}">
                  <a16:creationId xmlns:a16="http://schemas.microsoft.com/office/drawing/2014/main" id="{C7A65D22-29F9-F829-0DC1-393477E58D85}"/>
                </a:ext>
              </a:extLst>
            </p:cNvPr>
            <p:cNvSpPr/>
            <p:nvPr/>
          </p:nvSpPr>
          <p:spPr>
            <a:xfrm>
              <a:off x="4572581" y="2457406"/>
              <a:ext cx="8606" cy="3069"/>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4882;p64">
              <a:extLst>
                <a:ext uri="{FF2B5EF4-FFF2-40B4-BE49-F238E27FC236}">
                  <a16:creationId xmlns:a16="http://schemas.microsoft.com/office/drawing/2014/main" id="{06C5DA48-33F8-BE38-A04F-C2E85910B185}"/>
                </a:ext>
              </a:extLst>
            </p:cNvPr>
            <p:cNvSpPr/>
            <p:nvPr/>
          </p:nvSpPr>
          <p:spPr>
            <a:xfrm>
              <a:off x="4569622" y="2460440"/>
              <a:ext cx="2991" cy="3182"/>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4883;p64">
              <a:extLst>
                <a:ext uri="{FF2B5EF4-FFF2-40B4-BE49-F238E27FC236}">
                  <a16:creationId xmlns:a16="http://schemas.microsoft.com/office/drawing/2014/main" id="{4E506742-DEA1-736F-76AA-C697A0779052}"/>
                </a:ext>
              </a:extLst>
            </p:cNvPr>
            <p:cNvSpPr/>
            <p:nvPr/>
          </p:nvSpPr>
          <p:spPr>
            <a:xfrm>
              <a:off x="4593152" y="2450330"/>
              <a:ext cx="404" cy="301"/>
            </a:xfrm>
            <a:custGeom>
              <a:avLst/>
              <a:gdLst/>
              <a:ahLst/>
              <a:cxnLst/>
              <a:rect l="l" t="t" r="r" b="b"/>
              <a:pathLst>
                <a:path w="12" h="8" extrusionOk="0">
                  <a:moveTo>
                    <a:pt x="1" y="8"/>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4884;p64">
              <a:extLst>
                <a:ext uri="{FF2B5EF4-FFF2-40B4-BE49-F238E27FC236}">
                  <a16:creationId xmlns:a16="http://schemas.microsoft.com/office/drawing/2014/main" id="{3A48ADBE-3829-3D6F-F339-CA32F55921D0}"/>
                </a:ext>
              </a:extLst>
            </p:cNvPr>
            <p:cNvSpPr/>
            <p:nvPr/>
          </p:nvSpPr>
          <p:spPr>
            <a:xfrm>
              <a:off x="4594700" y="2449544"/>
              <a:ext cx="270" cy="188"/>
            </a:xfrm>
            <a:custGeom>
              <a:avLst/>
              <a:gdLst/>
              <a:ahLst/>
              <a:cxnLst/>
              <a:rect l="l" t="t" r="r" b="b"/>
              <a:pathLst>
                <a:path w="8" h="5"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4885;p64">
              <a:extLst>
                <a:ext uri="{FF2B5EF4-FFF2-40B4-BE49-F238E27FC236}">
                  <a16:creationId xmlns:a16="http://schemas.microsoft.com/office/drawing/2014/main" id="{24F4F6EA-A175-81B1-925F-67888C6AAD72}"/>
                </a:ext>
              </a:extLst>
            </p:cNvPr>
            <p:cNvSpPr/>
            <p:nvPr/>
          </p:nvSpPr>
          <p:spPr>
            <a:xfrm>
              <a:off x="4467267" y="2444564"/>
              <a:ext cx="100274" cy="67209"/>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4886;p64">
              <a:extLst>
                <a:ext uri="{FF2B5EF4-FFF2-40B4-BE49-F238E27FC236}">
                  <a16:creationId xmlns:a16="http://schemas.microsoft.com/office/drawing/2014/main" id="{2C037C7D-C6A1-7A1F-E082-3054209B34F0}"/>
                </a:ext>
              </a:extLst>
            </p:cNvPr>
            <p:cNvSpPr/>
            <p:nvPr/>
          </p:nvSpPr>
          <p:spPr>
            <a:xfrm>
              <a:off x="4511367" y="250682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4887;p64">
              <a:extLst>
                <a:ext uri="{FF2B5EF4-FFF2-40B4-BE49-F238E27FC236}">
                  <a16:creationId xmlns:a16="http://schemas.microsoft.com/office/drawing/2014/main" id="{2BC8A29D-BD14-4FCE-6A3E-A57ADDF045BA}"/>
                </a:ext>
              </a:extLst>
            </p:cNvPr>
            <p:cNvSpPr/>
            <p:nvPr/>
          </p:nvSpPr>
          <p:spPr>
            <a:xfrm>
              <a:off x="4512076" y="2507352"/>
              <a:ext cx="874" cy="711"/>
            </a:xfrm>
            <a:custGeom>
              <a:avLst/>
              <a:gdLst/>
              <a:ahLst/>
              <a:cxnLst/>
              <a:rect l="l" t="t" r="r" b="b"/>
              <a:pathLst>
                <a:path w="26" h="19" extrusionOk="0">
                  <a:moveTo>
                    <a:pt x="25" y="1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4888;p64">
              <a:extLst>
                <a:ext uri="{FF2B5EF4-FFF2-40B4-BE49-F238E27FC236}">
                  <a16:creationId xmlns:a16="http://schemas.microsoft.com/office/drawing/2014/main" id="{0ABB4377-34E6-AE74-2D06-708653F28676}"/>
                </a:ext>
              </a:extLst>
            </p:cNvPr>
            <p:cNvSpPr/>
            <p:nvPr/>
          </p:nvSpPr>
          <p:spPr>
            <a:xfrm>
              <a:off x="4512915" y="2508028"/>
              <a:ext cx="2857" cy="3557"/>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4889;p64">
              <a:extLst>
                <a:ext uri="{FF2B5EF4-FFF2-40B4-BE49-F238E27FC236}">
                  <a16:creationId xmlns:a16="http://schemas.microsoft.com/office/drawing/2014/main" id="{9906031C-D66A-FC5A-6F0C-C569616810D1}"/>
                </a:ext>
              </a:extLst>
            </p:cNvPr>
            <p:cNvSpPr/>
            <p:nvPr/>
          </p:nvSpPr>
          <p:spPr>
            <a:xfrm>
              <a:off x="4520679" y="2511809"/>
              <a:ext cx="839" cy="39"/>
            </a:xfrm>
            <a:custGeom>
              <a:avLst/>
              <a:gdLst/>
              <a:ahLst/>
              <a:cxnLst/>
              <a:rect l="l" t="t" r="r" b="b"/>
              <a:pathLst>
                <a:path w="25" h="1" extrusionOk="0">
                  <a:moveTo>
                    <a:pt x="0" y="1"/>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4890;p64">
              <a:extLst>
                <a:ext uri="{FF2B5EF4-FFF2-40B4-BE49-F238E27FC236}">
                  <a16:creationId xmlns:a16="http://schemas.microsoft.com/office/drawing/2014/main" id="{4DF65148-9E44-C078-2BD6-452B454948CE}"/>
                </a:ext>
              </a:extLst>
            </p:cNvPr>
            <p:cNvSpPr/>
            <p:nvPr/>
          </p:nvSpPr>
          <p:spPr>
            <a:xfrm>
              <a:off x="4517621" y="2511696"/>
              <a:ext cx="1211" cy="39"/>
            </a:xfrm>
            <a:custGeom>
              <a:avLst/>
              <a:gdLst/>
              <a:ahLst/>
              <a:cxnLst/>
              <a:rect l="l" t="t" r="r" b="b"/>
              <a:pathLst>
                <a:path w="36" h="1" extrusionOk="0">
                  <a:moveTo>
                    <a:pt x="0" y="0"/>
                  </a:moveTo>
                  <a:lnTo>
                    <a:pt x="3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4891;p64">
              <a:extLst>
                <a:ext uri="{FF2B5EF4-FFF2-40B4-BE49-F238E27FC236}">
                  <a16:creationId xmlns:a16="http://schemas.microsoft.com/office/drawing/2014/main" id="{96013929-4445-BAE2-9C5D-07455E989CEF}"/>
                </a:ext>
              </a:extLst>
            </p:cNvPr>
            <p:cNvSpPr/>
            <p:nvPr/>
          </p:nvSpPr>
          <p:spPr>
            <a:xfrm>
              <a:off x="4523974" y="2512071"/>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4892;p64">
              <a:extLst>
                <a:ext uri="{FF2B5EF4-FFF2-40B4-BE49-F238E27FC236}">
                  <a16:creationId xmlns:a16="http://schemas.microsoft.com/office/drawing/2014/main" id="{895AC312-9700-523E-017B-283CA511720B}"/>
                </a:ext>
              </a:extLst>
            </p:cNvPr>
            <p:cNvSpPr/>
            <p:nvPr/>
          </p:nvSpPr>
          <p:spPr>
            <a:xfrm>
              <a:off x="4519134" y="2511696"/>
              <a:ext cx="975" cy="39"/>
            </a:xfrm>
            <a:custGeom>
              <a:avLst/>
              <a:gdLst/>
              <a:ahLst/>
              <a:cxnLst/>
              <a:rect l="l" t="t" r="r" b="b"/>
              <a:pathLst>
                <a:path w="29" h="1" extrusionOk="0">
                  <a:moveTo>
                    <a:pt x="1" y="0"/>
                  </a:moveTo>
                  <a:lnTo>
                    <a:pt x="29"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4893;p64">
              <a:extLst>
                <a:ext uri="{FF2B5EF4-FFF2-40B4-BE49-F238E27FC236}">
                  <a16:creationId xmlns:a16="http://schemas.microsoft.com/office/drawing/2014/main" id="{C9F56408-C594-214E-F13F-873211F530F7}"/>
                </a:ext>
              </a:extLst>
            </p:cNvPr>
            <p:cNvSpPr/>
            <p:nvPr/>
          </p:nvSpPr>
          <p:spPr>
            <a:xfrm>
              <a:off x="4521857" y="2511958"/>
              <a:ext cx="740" cy="39"/>
            </a:xfrm>
            <a:custGeom>
              <a:avLst/>
              <a:gdLst/>
              <a:ahLst/>
              <a:cxnLst/>
              <a:rect l="l" t="t" r="r" b="b"/>
              <a:pathLst>
                <a:path w="22" h="1" extrusionOk="0">
                  <a:moveTo>
                    <a:pt x="0" y="0"/>
                  </a:move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4894;p64">
              <a:extLst>
                <a:ext uri="{FF2B5EF4-FFF2-40B4-BE49-F238E27FC236}">
                  <a16:creationId xmlns:a16="http://schemas.microsoft.com/office/drawing/2014/main" id="{36FFCDCA-0965-A38F-8989-8A750E413DB7}"/>
                </a:ext>
              </a:extLst>
            </p:cNvPr>
            <p:cNvSpPr/>
            <p:nvPr/>
          </p:nvSpPr>
          <p:spPr>
            <a:xfrm>
              <a:off x="4515839" y="2511547"/>
              <a:ext cx="1446" cy="39"/>
            </a:xfrm>
            <a:custGeom>
              <a:avLst/>
              <a:gdLst/>
              <a:ahLst/>
              <a:cxnLst/>
              <a:rect l="l" t="t" r="r" b="b"/>
              <a:pathLst>
                <a:path w="43" h="1" extrusionOk="0">
                  <a:moveTo>
                    <a:pt x="1" y="1"/>
                  </a:moveTo>
                  <a:lnTo>
                    <a:pt x="43"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4895;p64">
              <a:extLst>
                <a:ext uri="{FF2B5EF4-FFF2-40B4-BE49-F238E27FC236}">
                  <a16:creationId xmlns:a16="http://schemas.microsoft.com/office/drawing/2014/main" id="{B7F49D8A-4BC6-CD48-2770-0AD9F9C1AE81}"/>
                </a:ext>
              </a:extLst>
            </p:cNvPr>
            <p:cNvSpPr/>
            <p:nvPr/>
          </p:nvSpPr>
          <p:spPr>
            <a:xfrm>
              <a:off x="4522900" y="2511958"/>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4896;p64">
              <a:extLst>
                <a:ext uri="{FF2B5EF4-FFF2-40B4-BE49-F238E27FC236}">
                  <a16:creationId xmlns:a16="http://schemas.microsoft.com/office/drawing/2014/main" id="{8EEC16C5-BBDF-CAD9-A66B-9E24F60EEF54}"/>
                </a:ext>
              </a:extLst>
            </p:cNvPr>
            <p:cNvSpPr/>
            <p:nvPr/>
          </p:nvSpPr>
          <p:spPr>
            <a:xfrm>
              <a:off x="4524781" y="2512071"/>
              <a:ext cx="505" cy="39"/>
            </a:xfrm>
            <a:custGeom>
              <a:avLst/>
              <a:gdLst/>
              <a:ahLst/>
              <a:cxnLst/>
              <a:rect l="l" t="t" r="r" b="b"/>
              <a:pathLst>
                <a:path w="15" h="1" extrusionOk="0">
                  <a:moveTo>
                    <a:pt x="1" y="1"/>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4897;p64">
              <a:extLst>
                <a:ext uri="{FF2B5EF4-FFF2-40B4-BE49-F238E27FC236}">
                  <a16:creationId xmlns:a16="http://schemas.microsoft.com/office/drawing/2014/main" id="{32B002D5-CE45-0DDD-791D-A3DB2BE85762}"/>
                </a:ext>
              </a:extLst>
            </p:cNvPr>
            <p:cNvSpPr/>
            <p:nvPr/>
          </p:nvSpPr>
          <p:spPr>
            <a:xfrm>
              <a:off x="4566565" y="2467778"/>
              <a:ext cx="874" cy="6067"/>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4898;p64">
              <a:extLst>
                <a:ext uri="{FF2B5EF4-FFF2-40B4-BE49-F238E27FC236}">
                  <a16:creationId xmlns:a16="http://schemas.microsoft.com/office/drawing/2014/main" id="{48D7C250-9867-2DB0-502D-F19C4F217F5B}"/>
                </a:ext>
              </a:extLst>
            </p:cNvPr>
            <p:cNvSpPr/>
            <p:nvPr/>
          </p:nvSpPr>
          <p:spPr>
            <a:xfrm>
              <a:off x="4525487" y="2512219"/>
              <a:ext cx="404" cy="39"/>
            </a:xfrm>
            <a:custGeom>
              <a:avLst/>
              <a:gdLst/>
              <a:ahLst/>
              <a:cxnLst/>
              <a:rect l="l" t="t" r="r" b="b"/>
              <a:pathLst>
                <a:path w="12" h="1" extrusionOk="0">
                  <a:moveTo>
                    <a:pt x="1"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4899;p64">
              <a:extLst>
                <a:ext uri="{FF2B5EF4-FFF2-40B4-BE49-F238E27FC236}">
                  <a16:creationId xmlns:a16="http://schemas.microsoft.com/office/drawing/2014/main" id="{D3ACEF0E-520D-1AC2-0C6A-14A1994A9B72}"/>
                </a:ext>
              </a:extLst>
            </p:cNvPr>
            <p:cNvSpPr/>
            <p:nvPr/>
          </p:nvSpPr>
          <p:spPr>
            <a:xfrm>
              <a:off x="4527975" y="251259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4900;p64">
              <a:extLst>
                <a:ext uri="{FF2B5EF4-FFF2-40B4-BE49-F238E27FC236}">
                  <a16:creationId xmlns:a16="http://schemas.microsoft.com/office/drawing/2014/main" id="{3E15EDD3-E682-CEC7-053E-02914D349EC1}"/>
                </a:ext>
              </a:extLst>
            </p:cNvPr>
            <p:cNvSpPr/>
            <p:nvPr/>
          </p:nvSpPr>
          <p:spPr>
            <a:xfrm>
              <a:off x="4527839" y="2512595"/>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4901;p64">
              <a:extLst>
                <a:ext uri="{FF2B5EF4-FFF2-40B4-BE49-F238E27FC236}">
                  <a16:creationId xmlns:a16="http://schemas.microsoft.com/office/drawing/2014/main" id="{E869CF0F-82EA-4F1D-A988-56D296BC52D2}"/>
                </a:ext>
              </a:extLst>
            </p:cNvPr>
            <p:cNvSpPr/>
            <p:nvPr/>
          </p:nvSpPr>
          <p:spPr>
            <a:xfrm>
              <a:off x="4527133" y="2512481"/>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4902;p64">
              <a:extLst>
                <a:ext uri="{FF2B5EF4-FFF2-40B4-BE49-F238E27FC236}">
                  <a16:creationId xmlns:a16="http://schemas.microsoft.com/office/drawing/2014/main" id="{9E91A29B-6E48-B7CF-8E56-4996356720C0}"/>
                </a:ext>
              </a:extLst>
            </p:cNvPr>
            <p:cNvSpPr/>
            <p:nvPr/>
          </p:nvSpPr>
          <p:spPr>
            <a:xfrm>
              <a:off x="4527505" y="2512481"/>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4903;p64">
              <a:extLst>
                <a:ext uri="{FF2B5EF4-FFF2-40B4-BE49-F238E27FC236}">
                  <a16:creationId xmlns:a16="http://schemas.microsoft.com/office/drawing/2014/main" id="{DB20CB83-504B-32B9-B64E-F0BBBA69E5CC}"/>
                </a:ext>
              </a:extLst>
            </p:cNvPr>
            <p:cNvSpPr/>
            <p:nvPr/>
          </p:nvSpPr>
          <p:spPr>
            <a:xfrm>
              <a:off x="4526663" y="2512333"/>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4904;p64">
              <a:extLst>
                <a:ext uri="{FF2B5EF4-FFF2-40B4-BE49-F238E27FC236}">
                  <a16:creationId xmlns:a16="http://schemas.microsoft.com/office/drawing/2014/main" id="{B1073346-0E11-0AC7-18E1-A48FFBD31BC7}"/>
                </a:ext>
              </a:extLst>
            </p:cNvPr>
            <p:cNvSpPr/>
            <p:nvPr/>
          </p:nvSpPr>
          <p:spPr>
            <a:xfrm>
              <a:off x="4526192" y="2512333"/>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4905;p64">
              <a:extLst>
                <a:ext uri="{FF2B5EF4-FFF2-40B4-BE49-F238E27FC236}">
                  <a16:creationId xmlns:a16="http://schemas.microsoft.com/office/drawing/2014/main" id="{E0B991CE-3736-CCE1-FF61-B57461561CEB}"/>
                </a:ext>
              </a:extLst>
            </p:cNvPr>
            <p:cNvSpPr/>
            <p:nvPr/>
          </p:nvSpPr>
          <p:spPr>
            <a:xfrm>
              <a:off x="4561522" y="2463697"/>
              <a:ext cx="740" cy="563"/>
            </a:xfrm>
            <a:custGeom>
              <a:avLst/>
              <a:gdLst/>
              <a:ahLst/>
              <a:cxnLst/>
              <a:rect l="l" t="t" r="r" b="b"/>
              <a:pathLst>
                <a:path w="22" h="15" extrusionOk="0">
                  <a:moveTo>
                    <a:pt x="0" y="1"/>
                  </a:moveTo>
                  <a:lnTo>
                    <a:pt x="21"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4906;p64">
              <a:extLst>
                <a:ext uri="{FF2B5EF4-FFF2-40B4-BE49-F238E27FC236}">
                  <a16:creationId xmlns:a16="http://schemas.microsoft.com/office/drawing/2014/main" id="{25FCC07D-9DC1-9263-8CB2-DF6D5B18AB23}"/>
                </a:ext>
              </a:extLst>
            </p:cNvPr>
            <p:cNvSpPr/>
            <p:nvPr/>
          </p:nvSpPr>
          <p:spPr>
            <a:xfrm>
              <a:off x="4477719" y="2450217"/>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4907;p64">
              <a:extLst>
                <a:ext uri="{FF2B5EF4-FFF2-40B4-BE49-F238E27FC236}">
                  <a16:creationId xmlns:a16="http://schemas.microsoft.com/office/drawing/2014/main" id="{C8204F5C-94E4-2955-FC53-3C88BC610AC5}"/>
                </a:ext>
              </a:extLst>
            </p:cNvPr>
            <p:cNvSpPr/>
            <p:nvPr/>
          </p:nvSpPr>
          <p:spPr>
            <a:xfrm>
              <a:off x="4482562" y="2448122"/>
              <a:ext cx="505" cy="301"/>
            </a:xfrm>
            <a:custGeom>
              <a:avLst/>
              <a:gdLst/>
              <a:ahLst/>
              <a:cxnLst/>
              <a:rect l="l" t="t" r="r" b="b"/>
              <a:pathLst>
                <a:path w="15" h="8" extrusionOk="0">
                  <a:moveTo>
                    <a:pt x="0" y="7"/>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4908;p64">
              <a:extLst>
                <a:ext uri="{FF2B5EF4-FFF2-40B4-BE49-F238E27FC236}">
                  <a16:creationId xmlns:a16="http://schemas.microsoft.com/office/drawing/2014/main" id="{96267F30-ADD3-17AB-B463-5764855EEABF}"/>
                </a:ext>
              </a:extLst>
            </p:cNvPr>
            <p:cNvSpPr/>
            <p:nvPr/>
          </p:nvSpPr>
          <p:spPr>
            <a:xfrm>
              <a:off x="4524546" y="2448756"/>
              <a:ext cx="4739" cy="301"/>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4909;p64">
              <a:extLst>
                <a:ext uri="{FF2B5EF4-FFF2-40B4-BE49-F238E27FC236}">
                  <a16:creationId xmlns:a16="http://schemas.microsoft.com/office/drawing/2014/main" id="{2A6B778D-56B5-D88E-6ED0-8FA0B03A1D79}"/>
                </a:ext>
              </a:extLst>
            </p:cNvPr>
            <p:cNvSpPr/>
            <p:nvPr/>
          </p:nvSpPr>
          <p:spPr>
            <a:xfrm>
              <a:off x="4481014" y="2448907"/>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4910;p64">
              <a:extLst>
                <a:ext uri="{FF2B5EF4-FFF2-40B4-BE49-F238E27FC236}">
                  <a16:creationId xmlns:a16="http://schemas.microsoft.com/office/drawing/2014/main" id="{1831AFDE-00E6-E5A1-23CF-69C03C8AE1E6}"/>
                </a:ext>
              </a:extLst>
            </p:cNvPr>
            <p:cNvSpPr/>
            <p:nvPr/>
          </p:nvSpPr>
          <p:spPr>
            <a:xfrm>
              <a:off x="4563638" y="2465268"/>
              <a:ext cx="839" cy="563"/>
            </a:xfrm>
            <a:custGeom>
              <a:avLst/>
              <a:gdLst/>
              <a:ahLst/>
              <a:cxnLst/>
              <a:rect l="l" t="t" r="r" b="b"/>
              <a:pathLst>
                <a:path w="25" h="15" extrusionOk="0">
                  <a:moveTo>
                    <a:pt x="0" y="1"/>
                  </a:moveTo>
                  <a:lnTo>
                    <a:pt x="25"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4911;p64">
              <a:extLst>
                <a:ext uri="{FF2B5EF4-FFF2-40B4-BE49-F238E27FC236}">
                  <a16:creationId xmlns:a16="http://schemas.microsoft.com/office/drawing/2014/main" id="{C0779C23-43C6-8586-0426-A50B2CD4B154}"/>
                </a:ext>
              </a:extLst>
            </p:cNvPr>
            <p:cNvSpPr/>
            <p:nvPr/>
          </p:nvSpPr>
          <p:spPr>
            <a:xfrm>
              <a:off x="4479502" y="2449544"/>
              <a:ext cx="604" cy="301"/>
            </a:xfrm>
            <a:custGeom>
              <a:avLst/>
              <a:gdLst/>
              <a:ahLst/>
              <a:cxnLst/>
              <a:rect l="l" t="t" r="r" b="b"/>
              <a:pathLst>
                <a:path w="18" h="8" extrusionOk="0">
                  <a:moveTo>
                    <a:pt x="0" y="8"/>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4912;p64">
              <a:extLst>
                <a:ext uri="{FF2B5EF4-FFF2-40B4-BE49-F238E27FC236}">
                  <a16:creationId xmlns:a16="http://schemas.microsoft.com/office/drawing/2014/main" id="{FAEEDEC9-ACF8-7691-CCA3-496C354D70C9}"/>
                </a:ext>
              </a:extLst>
            </p:cNvPr>
            <p:cNvSpPr/>
            <p:nvPr/>
          </p:nvSpPr>
          <p:spPr>
            <a:xfrm>
              <a:off x="4565758" y="2466730"/>
              <a:ext cx="1312" cy="825"/>
            </a:xfrm>
            <a:custGeom>
              <a:avLst/>
              <a:gdLst/>
              <a:ahLst/>
              <a:cxnLst/>
              <a:rect l="l" t="t" r="r" b="b"/>
              <a:pathLst>
                <a:path w="39" h="22" extrusionOk="0">
                  <a:moveTo>
                    <a:pt x="0" y="0"/>
                  </a:moveTo>
                  <a:lnTo>
                    <a:pt x="39"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4913;p64">
              <a:extLst>
                <a:ext uri="{FF2B5EF4-FFF2-40B4-BE49-F238E27FC236}">
                  <a16:creationId xmlns:a16="http://schemas.microsoft.com/office/drawing/2014/main" id="{826DDB46-072A-3A22-8DF4-DD941CEB30AF}"/>
                </a:ext>
              </a:extLst>
            </p:cNvPr>
            <p:cNvSpPr/>
            <p:nvPr/>
          </p:nvSpPr>
          <p:spPr>
            <a:xfrm>
              <a:off x="4473619" y="245126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4914;p64">
              <a:extLst>
                <a:ext uri="{FF2B5EF4-FFF2-40B4-BE49-F238E27FC236}">
                  <a16:creationId xmlns:a16="http://schemas.microsoft.com/office/drawing/2014/main" id="{8A19FC80-0FBC-EEE7-098E-7205C9B8C07D}"/>
                </a:ext>
              </a:extLst>
            </p:cNvPr>
            <p:cNvSpPr/>
            <p:nvPr/>
          </p:nvSpPr>
          <p:spPr>
            <a:xfrm>
              <a:off x="4535033" y="2447184"/>
              <a:ext cx="2520" cy="1497"/>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4915;p64">
              <a:extLst>
                <a:ext uri="{FF2B5EF4-FFF2-40B4-BE49-F238E27FC236}">
                  <a16:creationId xmlns:a16="http://schemas.microsoft.com/office/drawing/2014/main" id="{4A6E2ACD-AB82-01BD-2820-96224C421A3C}"/>
                </a:ext>
              </a:extLst>
            </p:cNvPr>
            <p:cNvSpPr/>
            <p:nvPr/>
          </p:nvSpPr>
          <p:spPr>
            <a:xfrm>
              <a:off x="4475736" y="2450741"/>
              <a:ext cx="604" cy="149"/>
            </a:xfrm>
            <a:custGeom>
              <a:avLst/>
              <a:gdLst/>
              <a:ahLst/>
              <a:cxnLst/>
              <a:rect l="l" t="t" r="r" b="b"/>
              <a:pathLst>
                <a:path w="18" h="4" extrusionOk="0">
                  <a:moveTo>
                    <a:pt x="0" y="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4916;p64">
              <a:extLst>
                <a:ext uri="{FF2B5EF4-FFF2-40B4-BE49-F238E27FC236}">
                  <a16:creationId xmlns:a16="http://schemas.microsoft.com/office/drawing/2014/main" id="{03A3853C-0BA3-5F4B-7AC7-0809628BC0C1}"/>
                </a:ext>
              </a:extLst>
            </p:cNvPr>
            <p:cNvSpPr/>
            <p:nvPr/>
          </p:nvSpPr>
          <p:spPr>
            <a:xfrm>
              <a:off x="4204364" y="2689468"/>
              <a:ext cx="75464" cy="43132"/>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4917;p64">
              <a:extLst>
                <a:ext uri="{FF2B5EF4-FFF2-40B4-BE49-F238E27FC236}">
                  <a16:creationId xmlns:a16="http://schemas.microsoft.com/office/drawing/2014/main" id="{715F296B-131C-F88D-E676-25BB62A57EA0}"/>
                </a:ext>
              </a:extLst>
            </p:cNvPr>
            <p:cNvSpPr/>
            <p:nvPr/>
          </p:nvSpPr>
          <p:spPr>
            <a:xfrm>
              <a:off x="4275325" y="2709725"/>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4918;p64">
              <a:extLst>
                <a:ext uri="{FF2B5EF4-FFF2-40B4-BE49-F238E27FC236}">
                  <a16:creationId xmlns:a16="http://schemas.microsoft.com/office/drawing/2014/main" id="{77265613-E964-B66A-382F-46E63ED7BA63}"/>
                </a:ext>
              </a:extLst>
            </p:cNvPr>
            <p:cNvSpPr/>
            <p:nvPr/>
          </p:nvSpPr>
          <p:spPr>
            <a:xfrm>
              <a:off x="4279898" y="270961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4919;p64">
              <a:extLst>
                <a:ext uri="{FF2B5EF4-FFF2-40B4-BE49-F238E27FC236}">
                  <a16:creationId xmlns:a16="http://schemas.microsoft.com/office/drawing/2014/main" id="{E0A36B79-F288-BEDC-02C2-BE6EA35A554B}"/>
                </a:ext>
              </a:extLst>
            </p:cNvPr>
            <p:cNvSpPr/>
            <p:nvPr/>
          </p:nvSpPr>
          <p:spPr>
            <a:xfrm>
              <a:off x="4262889" y="2695046"/>
              <a:ext cx="337" cy="7002"/>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4920;p64">
              <a:extLst>
                <a:ext uri="{FF2B5EF4-FFF2-40B4-BE49-F238E27FC236}">
                  <a16:creationId xmlns:a16="http://schemas.microsoft.com/office/drawing/2014/main" id="{3E1A125C-B3F1-BE32-3BF2-7705AA0B0D4E}"/>
                </a:ext>
              </a:extLst>
            </p:cNvPr>
            <p:cNvSpPr/>
            <p:nvPr/>
          </p:nvSpPr>
          <p:spPr>
            <a:xfrm>
              <a:off x="4278385" y="2709350"/>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4921;p64">
              <a:extLst>
                <a:ext uri="{FF2B5EF4-FFF2-40B4-BE49-F238E27FC236}">
                  <a16:creationId xmlns:a16="http://schemas.microsoft.com/office/drawing/2014/main" id="{284A6873-4314-5227-7B18-04202E58BC34}"/>
                </a:ext>
              </a:extLst>
            </p:cNvPr>
            <p:cNvSpPr/>
            <p:nvPr/>
          </p:nvSpPr>
          <p:spPr>
            <a:xfrm>
              <a:off x="4277209" y="2709350"/>
              <a:ext cx="505" cy="39"/>
            </a:xfrm>
            <a:custGeom>
              <a:avLst/>
              <a:gdLst/>
              <a:ahLst/>
              <a:cxnLst/>
              <a:rect l="l" t="t" r="r" b="b"/>
              <a:pathLst>
                <a:path w="15" h="1" extrusionOk="0">
                  <a:moveTo>
                    <a:pt x="0" y="0"/>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4922;p64">
              <a:extLst>
                <a:ext uri="{FF2B5EF4-FFF2-40B4-BE49-F238E27FC236}">
                  <a16:creationId xmlns:a16="http://schemas.microsoft.com/office/drawing/2014/main" id="{4E22EB95-2AF7-14E5-C045-4FA390049E41}"/>
                </a:ext>
              </a:extLst>
            </p:cNvPr>
            <p:cNvSpPr/>
            <p:nvPr/>
          </p:nvSpPr>
          <p:spPr>
            <a:xfrm>
              <a:off x="4275661" y="2709350"/>
              <a:ext cx="975" cy="411"/>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4923;p64">
              <a:extLst>
                <a:ext uri="{FF2B5EF4-FFF2-40B4-BE49-F238E27FC236}">
                  <a16:creationId xmlns:a16="http://schemas.microsoft.com/office/drawing/2014/main" id="{EC4A8F70-832D-B7D4-6646-4D3759DF5E79}"/>
                </a:ext>
              </a:extLst>
            </p:cNvPr>
            <p:cNvSpPr/>
            <p:nvPr/>
          </p:nvSpPr>
          <p:spPr>
            <a:xfrm>
              <a:off x="4201406" y="2494248"/>
              <a:ext cx="158898" cy="199262"/>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4924;p64">
              <a:extLst>
                <a:ext uri="{FF2B5EF4-FFF2-40B4-BE49-F238E27FC236}">
                  <a16:creationId xmlns:a16="http://schemas.microsoft.com/office/drawing/2014/main" id="{50B2CF26-1B4A-0C5B-8F62-B95303341E0C}"/>
                </a:ext>
              </a:extLst>
            </p:cNvPr>
            <p:cNvSpPr/>
            <p:nvPr/>
          </p:nvSpPr>
          <p:spPr>
            <a:xfrm>
              <a:off x="4359699" y="2593205"/>
              <a:ext cx="740" cy="3069"/>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4925;p64">
              <a:extLst>
                <a:ext uri="{FF2B5EF4-FFF2-40B4-BE49-F238E27FC236}">
                  <a16:creationId xmlns:a16="http://schemas.microsoft.com/office/drawing/2014/main" id="{0B540802-CD13-411F-F60F-B97E0AFF854B}"/>
                </a:ext>
              </a:extLst>
            </p:cNvPr>
            <p:cNvSpPr/>
            <p:nvPr/>
          </p:nvSpPr>
          <p:spPr>
            <a:xfrm>
              <a:off x="4359934" y="2590472"/>
              <a:ext cx="35" cy="149"/>
            </a:xfrm>
            <a:custGeom>
              <a:avLst/>
              <a:gdLst/>
              <a:ahLst/>
              <a:cxnLst/>
              <a:rect l="l" t="t" r="r" b="b"/>
              <a:pathLst>
                <a:path w="1" h="4" extrusionOk="0">
                  <a:moveTo>
                    <a:pt x="0"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4926;p64">
              <a:extLst>
                <a:ext uri="{FF2B5EF4-FFF2-40B4-BE49-F238E27FC236}">
                  <a16:creationId xmlns:a16="http://schemas.microsoft.com/office/drawing/2014/main" id="{056C2936-21F5-56A3-3348-633A1FDDA387}"/>
                </a:ext>
              </a:extLst>
            </p:cNvPr>
            <p:cNvSpPr/>
            <p:nvPr/>
          </p:nvSpPr>
          <p:spPr>
            <a:xfrm>
              <a:off x="4360271" y="2592309"/>
              <a:ext cx="168" cy="411"/>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4927;p64">
              <a:extLst>
                <a:ext uri="{FF2B5EF4-FFF2-40B4-BE49-F238E27FC236}">
                  <a16:creationId xmlns:a16="http://schemas.microsoft.com/office/drawing/2014/main" id="{97D7E589-E9D6-1ABA-EF61-06FEB1B36B58}"/>
                </a:ext>
              </a:extLst>
            </p:cNvPr>
            <p:cNvSpPr/>
            <p:nvPr/>
          </p:nvSpPr>
          <p:spPr>
            <a:xfrm>
              <a:off x="4347092" y="2519933"/>
              <a:ext cx="35" cy="825"/>
            </a:xfrm>
            <a:custGeom>
              <a:avLst/>
              <a:gdLst/>
              <a:ahLst/>
              <a:cxnLst/>
              <a:rect l="l" t="t" r="r" b="b"/>
              <a:pathLst>
                <a:path w="1" h="22" extrusionOk="0">
                  <a:moveTo>
                    <a:pt x="1"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4928;p64">
              <a:extLst>
                <a:ext uri="{FF2B5EF4-FFF2-40B4-BE49-F238E27FC236}">
                  <a16:creationId xmlns:a16="http://schemas.microsoft.com/office/drawing/2014/main" id="{90A70D55-3227-2AA0-5779-CEB8D712C8BF}"/>
                </a:ext>
              </a:extLst>
            </p:cNvPr>
            <p:cNvSpPr/>
            <p:nvPr/>
          </p:nvSpPr>
          <p:spPr>
            <a:xfrm>
              <a:off x="4360271" y="2591371"/>
              <a:ext cx="35" cy="301"/>
            </a:xfrm>
            <a:custGeom>
              <a:avLst/>
              <a:gdLst/>
              <a:ahLst/>
              <a:cxnLst/>
              <a:rect l="l" t="t" r="r" b="b"/>
              <a:pathLst>
                <a:path w="1" h="8" extrusionOk="0">
                  <a:moveTo>
                    <a:pt x="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4929;p64">
              <a:extLst>
                <a:ext uri="{FF2B5EF4-FFF2-40B4-BE49-F238E27FC236}">
                  <a16:creationId xmlns:a16="http://schemas.microsoft.com/office/drawing/2014/main" id="{98BB5844-150C-8230-06BD-72A3E5C74E67}"/>
                </a:ext>
              </a:extLst>
            </p:cNvPr>
            <p:cNvSpPr/>
            <p:nvPr/>
          </p:nvSpPr>
          <p:spPr>
            <a:xfrm>
              <a:off x="4347092" y="2520980"/>
              <a:ext cx="270" cy="1235"/>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4930;p64">
              <a:extLst>
                <a:ext uri="{FF2B5EF4-FFF2-40B4-BE49-F238E27FC236}">
                  <a16:creationId xmlns:a16="http://schemas.microsoft.com/office/drawing/2014/main" id="{E07A8891-3B85-66C4-2C83-6E36ACDB6F15}"/>
                </a:ext>
              </a:extLst>
            </p:cNvPr>
            <p:cNvSpPr/>
            <p:nvPr/>
          </p:nvSpPr>
          <p:spPr>
            <a:xfrm>
              <a:off x="4331562" y="2660339"/>
              <a:ext cx="9346" cy="6591"/>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4931;p64">
              <a:extLst>
                <a:ext uri="{FF2B5EF4-FFF2-40B4-BE49-F238E27FC236}">
                  <a16:creationId xmlns:a16="http://schemas.microsoft.com/office/drawing/2014/main" id="{D5156B32-D44E-3AF4-09AD-152BC8951122}"/>
                </a:ext>
              </a:extLst>
            </p:cNvPr>
            <p:cNvSpPr/>
            <p:nvPr/>
          </p:nvSpPr>
          <p:spPr>
            <a:xfrm>
              <a:off x="4267897" y="2688643"/>
              <a:ext cx="505" cy="39"/>
            </a:xfrm>
            <a:custGeom>
              <a:avLst/>
              <a:gdLst/>
              <a:ahLst/>
              <a:cxnLst/>
              <a:rect l="l" t="t" r="r" b="b"/>
              <a:pathLst>
                <a:path w="15" h="1" extrusionOk="0">
                  <a:moveTo>
                    <a:pt x="1" y="0"/>
                  </a:move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4932;p64">
              <a:extLst>
                <a:ext uri="{FF2B5EF4-FFF2-40B4-BE49-F238E27FC236}">
                  <a16:creationId xmlns:a16="http://schemas.microsoft.com/office/drawing/2014/main" id="{A9AF6483-E390-4E0A-B706-9195A0730F2D}"/>
                </a:ext>
              </a:extLst>
            </p:cNvPr>
            <p:cNvSpPr/>
            <p:nvPr/>
          </p:nvSpPr>
          <p:spPr>
            <a:xfrm>
              <a:off x="4264501" y="2688908"/>
              <a:ext cx="2018" cy="1348"/>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4933;p64">
              <a:extLst>
                <a:ext uri="{FF2B5EF4-FFF2-40B4-BE49-F238E27FC236}">
                  <a16:creationId xmlns:a16="http://schemas.microsoft.com/office/drawing/2014/main" id="{CE87C968-AB27-A790-6C1F-0A8E6A1ECB7E}"/>
                </a:ext>
              </a:extLst>
            </p:cNvPr>
            <p:cNvSpPr/>
            <p:nvPr/>
          </p:nvSpPr>
          <p:spPr>
            <a:xfrm>
              <a:off x="4267189" y="2688643"/>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4934;p64">
              <a:extLst>
                <a:ext uri="{FF2B5EF4-FFF2-40B4-BE49-F238E27FC236}">
                  <a16:creationId xmlns:a16="http://schemas.microsoft.com/office/drawing/2014/main" id="{FF9F04C7-2D7C-015D-D76A-93C25E91BECD}"/>
                </a:ext>
              </a:extLst>
            </p:cNvPr>
            <p:cNvSpPr/>
            <p:nvPr/>
          </p:nvSpPr>
          <p:spPr>
            <a:xfrm>
              <a:off x="4269442" y="2688908"/>
              <a:ext cx="604" cy="301"/>
            </a:xfrm>
            <a:custGeom>
              <a:avLst/>
              <a:gdLst/>
              <a:ahLst/>
              <a:cxnLst/>
              <a:rect l="l" t="t" r="r" b="b"/>
              <a:pathLst>
                <a:path w="18" h="8" extrusionOk="0">
                  <a:moveTo>
                    <a:pt x="0" y="0"/>
                  </a:moveTo>
                  <a:lnTo>
                    <a:pt x="1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4935;p64">
              <a:extLst>
                <a:ext uri="{FF2B5EF4-FFF2-40B4-BE49-F238E27FC236}">
                  <a16:creationId xmlns:a16="http://schemas.microsoft.com/office/drawing/2014/main" id="{6B193DB0-01DD-F76D-209A-B9B75646FE9A}"/>
                </a:ext>
              </a:extLst>
            </p:cNvPr>
            <p:cNvSpPr/>
            <p:nvPr/>
          </p:nvSpPr>
          <p:spPr>
            <a:xfrm>
              <a:off x="4271797" y="2690218"/>
              <a:ext cx="369" cy="301"/>
            </a:xfrm>
            <a:custGeom>
              <a:avLst/>
              <a:gdLst/>
              <a:ahLst/>
              <a:cxnLst/>
              <a:rect l="l" t="t" r="r" b="b"/>
              <a:pathLst>
                <a:path w="11" h="8" extrusionOk="0">
                  <a:moveTo>
                    <a:pt x="0" y="0"/>
                  </a:moveTo>
                  <a:lnTo>
                    <a:pt x="1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4936;p64">
              <a:extLst>
                <a:ext uri="{FF2B5EF4-FFF2-40B4-BE49-F238E27FC236}">
                  <a16:creationId xmlns:a16="http://schemas.microsoft.com/office/drawing/2014/main" id="{87BA6E99-1409-0314-818E-6FD14E1D5C9E}"/>
                </a:ext>
              </a:extLst>
            </p:cNvPr>
            <p:cNvSpPr/>
            <p:nvPr/>
          </p:nvSpPr>
          <p:spPr>
            <a:xfrm>
              <a:off x="4270955" y="2689694"/>
              <a:ext cx="505" cy="301"/>
            </a:xfrm>
            <a:custGeom>
              <a:avLst/>
              <a:gdLst/>
              <a:ahLst/>
              <a:cxnLst/>
              <a:rect l="l" t="t" r="r" b="b"/>
              <a:pathLst>
                <a:path w="15" h="8" extrusionOk="0">
                  <a:moveTo>
                    <a:pt x="1" y="0"/>
                  </a:moveTo>
                  <a:lnTo>
                    <a:pt x="15"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4937;p64">
              <a:extLst>
                <a:ext uri="{FF2B5EF4-FFF2-40B4-BE49-F238E27FC236}">
                  <a16:creationId xmlns:a16="http://schemas.microsoft.com/office/drawing/2014/main" id="{F04D3A82-3FA5-CCC9-EC24-E3199D4F7860}"/>
                </a:ext>
              </a:extLst>
            </p:cNvPr>
            <p:cNvSpPr/>
            <p:nvPr/>
          </p:nvSpPr>
          <p:spPr>
            <a:xfrm>
              <a:off x="4270249" y="2689280"/>
              <a:ext cx="505" cy="301"/>
            </a:xfrm>
            <a:custGeom>
              <a:avLst/>
              <a:gdLst/>
              <a:ahLst/>
              <a:cxnLst/>
              <a:rect l="l" t="t" r="r" b="b"/>
              <a:pathLst>
                <a:path w="15" h="8" extrusionOk="0">
                  <a:moveTo>
                    <a:pt x="1" y="1"/>
                  </a:moveTo>
                  <a:lnTo>
                    <a:pt x="15"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4938;p64">
              <a:extLst>
                <a:ext uri="{FF2B5EF4-FFF2-40B4-BE49-F238E27FC236}">
                  <a16:creationId xmlns:a16="http://schemas.microsoft.com/office/drawing/2014/main" id="{EBD85745-D3F3-616C-D33B-8DAF6EB7A6CA}"/>
                </a:ext>
              </a:extLst>
            </p:cNvPr>
            <p:cNvSpPr/>
            <p:nvPr/>
          </p:nvSpPr>
          <p:spPr>
            <a:xfrm>
              <a:off x="4268603" y="2688756"/>
              <a:ext cx="639" cy="188"/>
            </a:xfrm>
            <a:custGeom>
              <a:avLst/>
              <a:gdLst/>
              <a:ahLst/>
              <a:cxnLst/>
              <a:rect l="l" t="t" r="r" b="b"/>
              <a:pathLst>
                <a:path w="19" h="5" extrusionOk="0">
                  <a:moveTo>
                    <a:pt x="1" y="1"/>
                  </a:moveTo>
                  <a:lnTo>
                    <a:pt x="1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4939;p64">
              <a:extLst>
                <a:ext uri="{FF2B5EF4-FFF2-40B4-BE49-F238E27FC236}">
                  <a16:creationId xmlns:a16="http://schemas.microsoft.com/office/drawing/2014/main" id="{FC3EFF09-8820-E838-A461-6CB3226B6D7F}"/>
                </a:ext>
              </a:extLst>
            </p:cNvPr>
            <p:cNvSpPr/>
            <p:nvPr/>
          </p:nvSpPr>
          <p:spPr>
            <a:xfrm>
              <a:off x="4272502" y="2690742"/>
              <a:ext cx="1074" cy="825"/>
            </a:xfrm>
            <a:custGeom>
              <a:avLst/>
              <a:gdLst/>
              <a:ahLst/>
              <a:cxnLst/>
              <a:rect l="l" t="t" r="r" b="b"/>
              <a:pathLst>
                <a:path w="32" h="22" extrusionOk="0">
                  <a:moveTo>
                    <a:pt x="0" y="0"/>
                  </a:moveTo>
                  <a:lnTo>
                    <a:pt x="32"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4940;p64">
              <a:extLst>
                <a:ext uri="{FF2B5EF4-FFF2-40B4-BE49-F238E27FC236}">
                  <a16:creationId xmlns:a16="http://schemas.microsoft.com/office/drawing/2014/main" id="{B0BE2DB7-0ED3-5E3B-290B-0CD7E49C91BA}"/>
                </a:ext>
              </a:extLst>
            </p:cNvPr>
            <p:cNvSpPr/>
            <p:nvPr/>
          </p:nvSpPr>
          <p:spPr>
            <a:xfrm>
              <a:off x="4329814" y="2651165"/>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4941;p64">
              <a:extLst>
                <a:ext uri="{FF2B5EF4-FFF2-40B4-BE49-F238E27FC236}">
                  <a16:creationId xmlns:a16="http://schemas.microsoft.com/office/drawing/2014/main" id="{8CA5031C-F24A-8425-A83A-5B477F4FDC3F}"/>
                </a:ext>
              </a:extLst>
            </p:cNvPr>
            <p:cNvSpPr/>
            <p:nvPr/>
          </p:nvSpPr>
          <p:spPr>
            <a:xfrm>
              <a:off x="4330621" y="2651802"/>
              <a:ext cx="270" cy="188"/>
            </a:xfrm>
            <a:custGeom>
              <a:avLst/>
              <a:gdLst/>
              <a:ahLst/>
              <a:cxnLst/>
              <a:rect l="l" t="t" r="r" b="b"/>
              <a:pathLst>
                <a:path w="8" h="5" extrusionOk="0">
                  <a:moveTo>
                    <a:pt x="8"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4942;p64">
              <a:extLst>
                <a:ext uri="{FF2B5EF4-FFF2-40B4-BE49-F238E27FC236}">
                  <a16:creationId xmlns:a16="http://schemas.microsoft.com/office/drawing/2014/main" id="{7AF39E4F-AA30-95AC-8A51-1EC35F188C98}"/>
                </a:ext>
              </a:extLst>
            </p:cNvPr>
            <p:cNvSpPr/>
            <p:nvPr/>
          </p:nvSpPr>
          <p:spPr>
            <a:xfrm>
              <a:off x="4340740" y="266019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4943;p64">
              <a:extLst>
                <a:ext uri="{FF2B5EF4-FFF2-40B4-BE49-F238E27FC236}">
                  <a16:creationId xmlns:a16="http://schemas.microsoft.com/office/drawing/2014/main" id="{B1C7C80B-3933-B244-E082-B114EFAED0F2}"/>
                </a:ext>
              </a:extLst>
            </p:cNvPr>
            <p:cNvSpPr/>
            <p:nvPr/>
          </p:nvSpPr>
          <p:spPr>
            <a:xfrm>
              <a:off x="4359093" y="2596351"/>
              <a:ext cx="639" cy="1497"/>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4944;p64">
              <a:extLst>
                <a:ext uri="{FF2B5EF4-FFF2-40B4-BE49-F238E27FC236}">
                  <a16:creationId xmlns:a16="http://schemas.microsoft.com/office/drawing/2014/main" id="{C2A7695C-4F3C-5033-68DB-B1BB245A9DCD}"/>
                </a:ext>
              </a:extLst>
            </p:cNvPr>
            <p:cNvSpPr/>
            <p:nvPr/>
          </p:nvSpPr>
          <p:spPr>
            <a:xfrm>
              <a:off x="4340403" y="265981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4945;p64">
              <a:extLst>
                <a:ext uri="{FF2B5EF4-FFF2-40B4-BE49-F238E27FC236}">
                  <a16:creationId xmlns:a16="http://schemas.microsoft.com/office/drawing/2014/main" id="{AB8F7D7B-8F20-9F39-786A-12464B8AE600}"/>
                </a:ext>
              </a:extLst>
            </p:cNvPr>
            <p:cNvSpPr/>
            <p:nvPr/>
          </p:nvSpPr>
          <p:spPr>
            <a:xfrm>
              <a:off x="4358050" y="2597548"/>
              <a:ext cx="134" cy="39"/>
            </a:xfrm>
            <a:custGeom>
              <a:avLst/>
              <a:gdLst/>
              <a:ahLst/>
              <a:cxnLst/>
              <a:rect l="l" t="t" r="r" b="b"/>
              <a:pathLst>
                <a:path w="4" h="1" extrusionOk="0">
                  <a:moveTo>
                    <a:pt x="0"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4946;p64">
              <a:extLst>
                <a:ext uri="{FF2B5EF4-FFF2-40B4-BE49-F238E27FC236}">
                  <a16:creationId xmlns:a16="http://schemas.microsoft.com/office/drawing/2014/main" id="{C9DFAA9A-4D70-4252-3D5A-127D58CC6882}"/>
                </a:ext>
              </a:extLst>
            </p:cNvPr>
            <p:cNvSpPr/>
            <p:nvPr/>
          </p:nvSpPr>
          <p:spPr>
            <a:xfrm>
              <a:off x="4358622" y="259766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4947;p64">
              <a:extLst>
                <a:ext uri="{FF2B5EF4-FFF2-40B4-BE49-F238E27FC236}">
                  <a16:creationId xmlns:a16="http://schemas.microsoft.com/office/drawing/2014/main" id="{8DC5A65B-34A5-6602-AE82-6BD00758AC29}"/>
                </a:ext>
              </a:extLst>
            </p:cNvPr>
            <p:cNvSpPr/>
            <p:nvPr/>
          </p:nvSpPr>
          <p:spPr>
            <a:xfrm>
              <a:off x="4331933" y="2652849"/>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4948;p64">
              <a:extLst>
                <a:ext uri="{FF2B5EF4-FFF2-40B4-BE49-F238E27FC236}">
                  <a16:creationId xmlns:a16="http://schemas.microsoft.com/office/drawing/2014/main" id="{9A7573AB-97C5-266A-5515-693BF80DA996}"/>
                </a:ext>
              </a:extLst>
            </p:cNvPr>
            <p:cNvSpPr/>
            <p:nvPr/>
          </p:nvSpPr>
          <p:spPr>
            <a:xfrm>
              <a:off x="4333109" y="265363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4949;p64">
              <a:extLst>
                <a:ext uri="{FF2B5EF4-FFF2-40B4-BE49-F238E27FC236}">
                  <a16:creationId xmlns:a16="http://schemas.microsoft.com/office/drawing/2014/main" id="{6B0DF251-9EBC-9FA7-6C8C-13CE485E6E36}"/>
                </a:ext>
              </a:extLst>
            </p:cNvPr>
            <p:cNvSpPr/>
            <p:nvPr/>
          </p:nvSpPr>
          <p:spPr>
            <a:xfrm>
              <a:off x="4327227" y="2649182"/>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4950;p64">
              <a:extLst>
                <a:ext uri="{FF2B5EF4-FFF2-40B4-BE49-F238E27FC236}">
                  <a16:creationId xmlns:a16="http://schemas.microsoft.com/office/drawing/2014/main" id="{5BB6FDCB-97A9-7483-2247-632DBA2657E2}"/>
                </a:ext>
              </a:extLst>
            </p:cNvPr>
            <p:cNvSpPr/>
            <p:nvPr/>
          </p:nvSpPr>
          <p:spPr>
            <a:xfrm>
              <a:off x="4326385" y="2648545"/>
              <a:ext cx="740" cy="563"/>
            </a:xfrm>
            <a:custGeom>
              <a:avLst/>
              <a:gdLst/>
              <a:ahLst/>
              <a:cxnLst/>
              <a:rect l="l" t="t" r="r" b="b"/>
              <a:pathLst>
                <a:path w="22" h="15" extrusionOk="0">
                  <a:moveTo>
                    <a:pt x="22"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4951;p64">
              <a:extLst>
                <a:ext uri="{FF2B5EF4-FFF2-40B4-BE49-F238E27FC236}">
                  <a16:creationId xmlns:a16="http://schemas.microsoft.com/office/drawing/2014/main" id="{B48EC1E9-B508-1E9A-802D-149FDECF5E71}"/>
                </a:ext>
              </a:extLst>
            </p:cNvPr>
            <p:cNvSpPr/>
            <p:nvPr/>
          </p:nvSpPr>
          <p:spPr>
            <a:xfrm>
              <a:off x="4359464" y="2595566"/>
              <a:ext cx="505" cy="1497"/>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4952;p64">
              <a:extLst>
                <a:ext uri="{FF2B5EF4-FFF2-40B4-BE49-F238E27FC236}">
                  <a16:creationId xmlns:a16="http://schemas.microsoft.com/office/drawing/2014/main" id="{E57235A6-1278-8280-F0DE-59DE7EF08381}"/>
                </a:ext>
              </a:extLst>
            </p:cNvPr>
            <p:cNvSpPr/>
            <p:nvPr/>
          </p:nvSpPr>
          <p:spPr>
            <a:xfrm>
              <a:off x="4340873" y="2660339"/>
              <a:ext cx="35" cy="39"/>
            </a:xfrm>
            <a:custGeom>
              <a:avLst/>
              <a:gdLst/>
              <a:ahLst/>
              <a:cxnLst/>
              <a:rect l="l" t="t" r="r" b="b"/>
              <a:pathLst>
                <a:path w="1" h="1" extrusionOk="0">
                  <a:moveTo>
                    <a:pt x="0"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4953;p64">
              <a:extLst>
                <a:ext uri="{FF2B5EF4-FFF2-40B4-BE49-F238E27FC236}">
                  <a16:creationId xmlns:a16="http://schemas.microsoft.com/office/drawing/2014/main" id="{D827F417-B68C-ED07-2566-EBFBC7E8BEFF}"/>
                </a:ext>
              </a:extLst>
            </p:cNvPr>
            <p:cNvSpPr/>
            <p:nvPr/>
          </p:nvSpPr>
          <p:spPr>
            <a:xfrm>
              <a:off x="4222011" y="2531989"/>
              <a:ext cx="270" cy="1348"/>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4954;p64">
              <a:extLst>
                <a:ext uri="{FF2B5EF4-FFF2-40B4-BE49-F238E27FC236}">
                  <a16:creationId xmlns:a16="http://schemas.microsoft.com/office/drawing/2014/main" id="{946A4C10-DC37-4E1F-C14E-C141F38FF1A9}"/>
                </a:ext>
              </a:extLst>
            </p:cNvPr>
            <p:cNvSpPr/>
            <p:nvPr/>
          </p:nvSpPr>
          <p:spPr>
            <a:xfrm>
              <a:off x="4222482" y="2544459"/>
              <a:ext cx="134" cy="411"/>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955;p64">
              <a:extLst>
                <a:ext uri="{FF2B5EF4-FFF2-40B4-BE49-F238E27FC236}">
                  <a16:creationId xmlns:a16="http://schemas.microsoft.com/office/drawing/2014/main" id="{21678B2E-ACDC-E5F6-C59E-87EC58F71E94}"/>
                </a:ext>
              </a:extLst>
            </p:cNvPr>
            <p:cNvSpPr/>
            <p:nvPr/>
          </p:nvSpPr>
          <p:spPr>
            <a:xfrm>
              <a:off x="4222583" y="2534760"/>
              <a:ext cx="168" cy="1086"/>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956;p64">
              <a:extLst>
                <a:ext uri="{FF2B5EF4-FFF2-40B4-BE49-F238E27FC236}">
                  <a16:creationId xmlns:a16="http://schemas.microsoft.com/office/drawing/2014/main" id="{2A7F0AF2-8AE8-20F9-53E0-1BA69BA2A699}"/>
                </a:ext>
              </a:extLst>
            </p:cNvPr>
            <p:cNvSpPr/>
            <p:nvPr/>
          </p:nvSpPr>
          <p:spPr>
            <a:xfrm>
              <a:off x="4222952" y="2537118"/>
              <a:ext cx="35" cy="1086"/>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957;p64">
              <a:extLst>
                <a:ext uri="{FF2B5EF4-FFF2-40B4-BE49-F238E27FC236}">
                  <a16:creationId xmlns:a16="http://schemas.microsoft.com/office/drawing/2014/main" id="{6DB892E6-DFE3-E633-73E5-2FB67A37DA7F}"/>
                </a:ext>
              </a:extLst>
            </p:cNvPr>
            <p:cNvSpPr/>
            <p:nvPr/>
          </p:nvSpPr>
          <p:spPr>
            <a:xfrm>
              <a:off x="4223054" y="2539217"/>
              <a:ext cx="35" cy="935"/>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958;p64">
              <a:extLst>
                <a:ext uri="{FF2B5EF4-FFF2-40B4-BE49-F238E27FC236}">
                  <a16:creationId xmlns:a16="http://schemas.microsoft.com/office/drawing/2014/main" id="{39382C9C-0537-A8B6-CEE4-982FFD36CEB6}"/>
                </a:ext>
              </a:extLst>
            </p:cNvPr>
            <p:cNvSpPr/>
            <p:nvPr/>
          </p:nvSpPr>
          <p:spPr>
            <a:xfrm>
              <a:off x="4222819" y="2542884"/>
              <a:ext cx="168" cy="673"/>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959;p64">
              <a:extLst>
                <a:ext uri="{FF2B5EF4-FFF2-40B4-BE49-F238E27FC236}">
                  <a16:creationId xmlns:a16="http://schemas.microsoft.com/office/drawing/2014/main" id="{C3E6BF51-43BE-C493-C92E-CE157EC59374}"/>
                </a:ext>
              </a:extLst>
            </p:cNvPr>
            <p:cNvSpPr/>
            <p:nvPr/>
          </p:nvSpPr>
          <p:spPr>
            <a:xfrm>
              <a:off x="4223054" y="2541163"/>
              <a:ext cx="35" cy="711"/>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960;p64">
              <a:extLst>
                <a:ext uri="{FF2B5EF4-FFF2-40B4-BE49-F238E27FC236}">
                  <a16:creationId xmlns:a16="http://schemas.microsoft.com/office/drawing/2014/main" id="{27F44C74-288E-2545-DFF3-B2BF9D6C2847}"/>
                </a:ext>
              </a:extLst>
            </p:cNvPr>
            <p:cNvSpPr/>
            <p:nvPr/>
          </p:nvSpPr>
          <p:spPr>
            <a:xfrm>
              <a:off x="4203188" y="2588114"/>
              <a:ext cx="369" cy="1348"/>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961;p64">
              <a:extLst>
                <a:ext uri="{FF2B5EF4-FFF2-40B4-BE49-F238E27FC236}">
                  <a16:creationId xmlns:a16="http://schemas.microsoft.com/office/drawing/2014/main" id="{847F68C0-0617-4DCE-1EE9-9E58B5322534}"/>
                </a:ext>
              </a:extLst>
            </p:cNvPr>
            <p:cNvSpPr/>
            <p:nvPr/>
          </p:nvSpPr>
          <p:spPr>
            <a:xfrm>
              <a:off x="4203894" y="2625331"/>
              <a:ext cx="134" cy="301"/>
            </a:xfrm>
            <a:custGeom>
              <a:avLst/>
              <a:gdLst/>
              <a:ahLst/>
              <a:cxnLst/>
              <a:rect l="l" t="t" r="r" b="b"/>
              <a:pathLst>
                <a:path w="4" h="8" extrusionOk="0">
                  <a:moveTo>
                    <a:pt x="0" y="0"/>
                  </a:moveTo>
                  <a:lnTo>
                    <a:pt x="4"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962;p64">
              <a:extLst>
                <a:ext uri="{FF2B5EF4-FFF2-40B4-BE49-F238E27FC236}">
                  <a16:creationId xmlns:a16="http://schemas.microsoft.com/office/drawing/2014/main" id="{5BDFFD7F-DB55-F473-18AE-ABDCB55375A9}"/>
                </a:ext>
              </a:extLst>
            </p:cNvPr>
            <p:cNvSpPr/>
            <p:nvPr/>
          </p:nvSpPr>
          <p:spPr>
            <a:xfrm>
              <a:off x="4203188" y="2624283"/>
              <a:ext cx="604" cy="825"/>
            </a:xfrm>
            <a:custGeom>
              <a:avLst/>
              <a:gdLst/>
              <a:ahLst/>
              <a:cxnLst/>
              <a:rect l="l" t="t" r="r" b="b"/>
              <a:pathLst>
                <a:path w="18" h="22" extrusionOk="0">
                  <a:moveTo>
                    <a:pt x="0" y="0"/>
                  </a:moveTo>
                  <a:lnTo>
                    <a:pt x="18" y="2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963;p64">
              <a:extLst>
                <a:ext uri="{FF2B5EF4-FFF2-40B4-BE49-F238E27FC236}">
                  <a16:creationId xmlns:a16="http://schemas.microsoft.com/office/drawing/2014/main" id="{4B97A2A0-027C-7290-7B7E-19AB6413E992}"/>
                </a:ext>
              </a:extLst>
            </p:cNvPr>
            <p:cNvSpPr/>
            <p:nvPr/>
          </p:nvSpPr>
          <p:spPr>
            <a:xfrm>
              <a:off x="4202819" y="2623608"/>
              <a:ext cx="35" cy="188"/>
            </a:xfrm>
            <a:custGeom>
              <a:avLst/>
              <a:gdLst/>
              <a:ahLst/>
              <a:cxnLst/>
              <a:rect l="l" t="t" r="r" b="b"/>
              <a:pathLst>
                <a:path w="1" h="5" extrusionOk="0">
                  <a:moveTo>
                    <a:pt x="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964;p64">
              <a:extLst>
                <a:ext uri="{FF2B5EF4-FFF2-40B4-BE49-F238E27FC236}">
                  <a16:creationId xmlns:a16="http://schemas.microsoft.com/office/drawing/2014/main" id="{C73DE275-3DF7-8BD6-E396-154BD2C1666C}"/>
                </a:ext>
              </a:extLst>
            </p:cNvPr>
            <p:cNvSpPr/>
            <p:nvPr/>
          </p:nvSpPr>
          <p:spPr>
            <a:xfrm>
              <a:off x="4208231" y="2638846"/>
              <a:ext cx="35" cy="301"/>
            </a:xfrm>
            <a:custGeom>
              <a:avLst/>
              <a:gdLst/>
              <a:ahLst/>
              <a:cxnLst/>
              <a:rect l="l" t="t" r="r" b="b"/>
              <a:pathLst>
                <a:path w="1" h="8" extrusionOk="0">
                  <a:moveTo>
                    <a:pt x="1"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965;p64">
              <a:extLst>
                <a:ext uri="{FF2B5EF4-FFF2-40B4-BE49-F238E27FC236}">
                  <a16:creationId xmlns:a16="http://schemas.microsoft.com/office/drawing/2014/main" id="{4F54D1AA-2388-D99D-A84E-13B4319DB3F6}"/>
                </a:ext>
              </a:extLst>
            </p:cNvPr>
            <p:cNvSpPr/>
            <p:nvPr/>
          </p:nvSpPr>
          <p:spPr>
            <a:xfrm>
              <a:off x="4205305" y="2628064"/>
              <a:ext cx="270" cy="449"/>
            </a:xfrm>
            <a:custGeom>
              <a:avLst/>
              <a:gdLst/>
              <a:ahLst/>
              <a:cxnLst/>
              <a:rect l="l" t="t" r="r" b="b"/>
              <a:pathLst>
                <a:path w="8" h="12" extrusionOk="0">
                  <a:moveTo>
                    <a:pt x="0" y="1"/>
                  </a:moveTo>
                  <a:lnTo>
                    <a:pt x="7"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966;p64">
              <a:extLst>
                <a:ext uri="{FF2B5EF4-FFF2-40B4-BE49-F238E27FC236}">
                  <a16:creationId xmlns:a16="http://schemas.microsoft.com/office/drawing/2014/main" id="{0AD34AB1-212F-FA81-CEB5-F2AFC06AF9BC}"/>
                </a:ext>
              </a:extLst>
            </p:cNvPr>
            <p:cNvSpPr/>
            <p:nvPr/>
          </p:nvSpPr>
          <p:spPr>
            <a:xfrm>
              <a:off x="4204936" y="2627278"/>
              <a:ext cx="270" cy="449"/>
            </a:xfrm>
            <a:custGeom>
              <a:avLst/>
              <a:gdLst/>
              <a:ahLst/>
              <a:cxnLst/>
              <a:rect l="l" t="t" r="r" b="b"/>
              <a:pathLst>
                <a:path w="8" h="12" extrusionOk="0">
                  <a:moveTo>
                    <a:pt x="1" y="1"/>
                  </a:moveTo>
                  <a:lnTo>
                    <a:pt x="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967;p64">
              <a:extLst>
                <a:ext uri="{FF2B5EF4-FFF2-40B4-BE49-F238E27FC236}">
                  <a16:creationId xmlns:a16="http://schemas.microsoft.com/office/drawing/2014/main" id="{185C0F61-93CA-7AF8-670E-F5E38F1243FE}"/>
                </a:ext>
              </a:extLst>
            </p:cNvPr>
            <p:cNvSpPr/>
            <p:nvPr/>
          </p:nvSpPr>
          <p:spPr>
            <a:xfrm>
              <a:off x="4207994" y="2637126"/>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968;p64">
              <a:extLst>
                <a:ext uri="{FF2B5EF4-FFF2-40B4-BE49-F238E27FC236}">
                  <a16:creationId xmlns:a16="http://schemas.microsoft.com/office/drawing/2014/main" id="{7CC55271-6D3D-5FCA-3C37-27D3AF11638A}"/>
                </a:ext>
              </a:extLst>
            </p:cNvPr>
            <p:cNvSpPr/>
            <p:nvPr/>
          </p:nvSpPr>
          <p:spPr>
            <a:xfrm>
              <a:off x="4207523" y="2634241"/>
              <a:ext cx="35" cy="563"/>
            </a:xfrm>
            <a:custGeom>
              <a:avLst/>
              <a:gdLst/>
              <a:ahLst/>
              <a:cxnLst/>
              <a:rect l="l" t="t" r="r" b="b"/>
              <a:pathLst>
                <a:path w="1" h="15" extrusionOk="0">
                  <a:moveTo>
                    <a:pt x="1" y="0"/>
                  </a:moveTo>
                  <a:lnTo>
                    <a:pt x="1"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969;p64">
              <a:extLst>
                <a:ext uri="{FF2B5EF4-FFF2-40B4-BE49-F238E27FC236}">
                  <a16:creationId xmlns:a16="http://schemas.microsoft.com/office/drawing/2014/main" id="{A4805438-F413-5A6B-F939-7D743438116D}"/>
                </a:ext>
              </a:extLst>
            </p:cNvPr>
            <p:cNvSpPr/>
            <p:nvPr/>
          </p:nvSpPr>
          <p:spPr>
            <a:xfrm>
              <a:off x="4206818" y="2631883"/>
              <a:ext cx="168" cy="411"/>
            </a:xfrm>
            <a:custGeom>
              <a:avLst/>
              <a:gdLst/>
              <a:ahLst/>
              <a:cxnLst/>
              <a:rect l="l" t="t" r="r" b="b"/>
              <a:pathLst>
                <a:path w="5" h="11" extrusionOk="0">
                  <a:moveTo>
                    <a:pt x="1" y="0"/>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970;p64">
              <a:extLst>
                <a:ext uri="{FF2B5EF4-FFF2-40B4-BE49-F238E27FC236}">
                  <a16:creationId xmlns:a16="http://schemas.microsoft.com/office/drawing/2014/main" id="{C5108F36-D5B9-592A-3403-F2086DD1B87D}"/>
                </a:ext>
              </a:extLst>
            </p:cNvPr>
            <p:cNvSpPr/>
            <p:nvPr/>
          </p:nvSpPr>
          <p:spPr>
            <a:xfrm>
              <a:off x="4206483" y="2630684"/>
              <a:ext cx="134" cy="563"/>
            </a:xfrm>
            <a:custGeom>
              <a:avLst/>
              <a:gdLst/>
              <a:ahLst/>
              <a:cxnLst/>
              <a:rect l="l" t="t" r="r" b="b"/>
              <a:pathLst>
                <a:path w="4" h="15" extrusionOk="0">
                  <a:moveTo>
                    <a:pt x="0"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971;p64">
              <a:extLst>
                <a:ext uri="{FF2B5EF4-FFF2-40B4-BE49-F238E27FC236}">
                  <a16:creationId xmlns:a16="http://schemas.microsoft.com/office/drawing/2014/main" id="{8474229D-516A-8678-2475-D12C579B4E9C}"/>
                </a:ext>
              </a:extLst>
            </p:cNvPr>
            <p:cNvSpPr/>
            <p:nvPr/>
          </p:nvSpPr>
          <p:spPr>
            <a:xfrm>
              <a:off x="4207758" y="2635554"/>
              <a:ext cx="168" cy="563"/>
            </a:xfrm>
            <a:custGeom>
              <a:avLst/>
              <a:gdLst/>
              <a:ahLst/>
              <a:cxnLst/>
              <a:rect l="l" t="t" r="r" b="b"/>
              <a:pathLst>
                <a:path w="5" h="15" extrusionOk="0">
                  <a:moveTo>
                    <a:pt x="1"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972;p64">
              <a:extLst>
                <a:ext uri="{FF2B5EF4-FFF2-40B4-BE49-F238E27FC236}">
                  <a16:creationId xmlns:a16="http://schemas.microsoft.com/office/drawing/2014/main" id="{A2966DBA-B335-9C0E-2B6F-FFCF65096C75}"/>
                </a:ext>
              </a:extLst>
            </p:cNvPr>
            <p:cNvSpPr/>
            <p:nvPr/>
          </p:nvSpPr>
          <p:spPr>
            <a:xfrm>
              <a:off x="4207189" y="2632931"/>
              <a:ext cx="134" cy="563"/>
            </a:xfrm>
            <a:custGeom>
              <a:avLst/>
              <a:gdLst/>
              <a:ahLst/>
              <a:cxnLst/>
              <a:rect l="l" t="t" r="r" b="b"/>
              <a:pathLst>
                <a:path w="4" h="15" extrusionOk="0">
                  <a:moveTo>
                    <a:pt x="0" y="0"/>
                  </a:moveTo>
                  <a:lnTo>
                    <a:pt x="4"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973;p64">
              <a:extLst>
                <a:ext uri="{FF2B5EF4-FFF2-40B4-BE49-F238E27FC236}">
                  <a16:creationId xmlns:a16="http://schemas.microsoft.com/office/drawing/2014/main" id="{23055DD9-50C8-DF90-DC80-0E7CC98EED5D}"/>
                </a:ext>
              </a:extLst>
            </p:cNvPr>
            <p:cNvSpPr/>
            <p:nvPr/>
          </p:nvSpPr>
          <p:spPr>
            <a:xfrm>
              <a:off x="4205775" y="2628850"/>
              <a:ext cx="134" cy="449"/>
            </a:xfrm>
            <a:custGeom>
              <a:avLst/>
              <a:gdLst/>
              <a:ahLst/>
              <a:cxnLst/>
              <a:rect l="l" t="t" r="r" b="b"/>
              <a:pathLst>
                <a:path w="4" h="12" extrusionOk="0">
                  <a:moveTo>
                    <a:pt x="0"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974;p64">
              <a:extLst>
                <a:ext uri="{FF2B5EF4-FFF2-40B4-BE49-F238E27FC236}">
                  <a16:creationId xmlns:a16="http://schemas.microsoft.com/office/drawing/2014/main" id="{513AC1A8-3EF5-FFBD-6778-65035615E96B}"/>
                </a:ext>
              </a:extLst>
            </p:cNvPr>
            <p:cNvSpPr/>
            <p:nvPr/>
          </p:nvSpPr>
          <p:spPr>
            <a:xfrm>
              <a:off x="4206112" y="2629898"/>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975;p64">
              <a:extLst>
                <a:ext uri="{FF2B5EF4-FFF2-40B4-BE49-F238E27FC236}">
                  <a16:creationId xmlns:a16="http://schemas.microsoft.com/office/drawing/2014/main" id="{42360413-6072-6E7B-0C41-38CF46650ADE}"/>
                </a:ext>
              </a:extLst>
            </p:cNvPr>
            <p:cNvSpPr/>
            <p:nvPr/>
          </p:nvSpPr>
          <p:spPr>
            <a:xfrm>
              <a:off x="4204599" y="2626641"/>
              <a:ext cx="134" cy="301"/>
            </a:xfrm>
            <a:custGeom>
              <a:avLst/>
              <a:gdLst/>
              <a:ahLst/>
              <a:cxnLst/>
              <a:rect l="l" t="t" r="r" b="b"/>
              <a:pathLst>
                <a:path w="4" h="8" extrusionOk="0">
                  <a:moveTo>
                    <a:pt x="0" y="0"/>
                  </a:moveTo>
                  <a:lnTo>
                    <a:pt x="4"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976;p64">
              <a:extLst>
                <a:ext uri="{FF2B5EF4-FFF2-40B4-BE49-F238E27FC236}">
                  <a16:creationId xmlns:a16="http://schemas.microsoft.com/office/drawing/2014/main" id="{CA8A96C3-8494-05CB-ED98-4243E3E9A3AB}"/>
                </a:ext>
              </a:extLst>
            </p:cNvPr>
            <p:cNvSpPr/>
            <p:nvPr/>
          </p:nvSpPr>
          <p:spPr>
            <a:xfrm>
              <a:off x="4204230" y="2625968"/>
              <a:ext cx="168" cy="301"/>
            </a:xfrm>
            <a:custGeom>
              <a:avLst/>
              <a:gdLst/>
              <a:ahLst/>
              <a:cxnLst/>
              <a:rect l="l" t="t" r="r" b="b"/>
              <a:pathLst>
                <a:path w="5" h="8" extrusionOk="0">
                  <a:moveTo>
                    <a:pt x="1" y="1"/>
                  </a:moveTo>
                  <a:lnTo>
                    <a:pt x="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977;p64">
              <a:extLst>
                <a:ext uri="{FF2B5EF4-FFF2-40B4-BE49-F238E27FC236}">
                  <a16:creationId xmlns:a16="http://schemas.microsoft.com/office/drawing/2014/main" id="{088D9CC5-FA9B-B1EC-C7C1-DEE6024B1FB3}"/>
                </a:ext>
              </a:extLst>
            </p:cNvPr>
            <p:cNvSpPr/>
            <p:nvPr/>
          </p:nvSpPr>
          <p:spPr>
            <a:xfrm>
              <a:off x="4203054" y="2622298"/>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978;p64">
              <a:extLst>
                <a:ext uri="{FF2B5EF4-FFF2-40B4-BE49-F238E27FC236}">
                  <a16:creationId xmlns:a16="http://schemas.microsoft.com/office/drawing/2014/main" id="{649EAD54-91C9-7F85-0DA7-2C24B0F1DC50}"/>
                </a:ext>
              </a:extLst>
            </p:cNvPr>
            <p:cNvSpPr/>
            <p:nvPr/>
          </p:nvSpPr>
          <p:spPr>
            <a:xfrm>
              <a:off x="4202584" y="2622560"/>
              <a:ext cx="404" cy="711"/>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979;p64">
              <a:extLst>
                <a:ext uri="{FF2B5EF4-FFF2-40B4-BE49-F238E27FC236}">
                  <a16:creationId xmlns:a16="http://schemas.microsoft.com/office/drawing/2014/main" id="{53E77AD6-6D03-C40A-B6A8-3EDC1F4D3E0F}"/>
                </a:ext>
              </a:extLst>
            </p:cNvPr>
            <p:cNvSpPr/>
            <p:nvPr/>
          </p:nvSpPr>
          <p:spPr>
            <a:xfrm>
              <a:off x="4201406" y="2603838"/>
              <a:ext cx="2387" cy="512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980;p64">
              <a:extLst>
                <a:ext uri="{FF2B5EF4-FFF2-40B4-BE49-F238E27FC236}">
                  <a16:creationId xmlns:a16="http://schemas.microsoft.com/office/drawing/2014/main" id="{55AA2060-8685-DBC3-0C5D-27FD2DBD7742}"/>
                </a:ext>
              </a:extLst>
            </p:cNvPr>
            <p:cNvSpPr/>
            <p:nvPr/>
          </p:nvSpPr>
          <p:spPr>
            <a:xfrm>
              <a:off x="4202584" y="262323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981;p64">
              <a:extLst>
                <a:ext uri="{FF2B5EF4-FFF2-40B4-BE49-F238E27FC236}">
                  <a16:creationId xmlns:a16="http://schemas.microsoft.com/office/drawing/2014/main" id="{18AF63E2-19B0-23DC-82C7-D27F0C3AE51A}"/>
                </a:ext>
              </a:extLst>
            </p:cNvPr>
            <p:cNvSpPr/>
            <p:nvPr/>
          </p:nvSpPr>
          <p:spPr>
            <a:xfrm>
              <a:off x="4239424" y="2687184"/>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982;p64">
              <a:extLst>
                <a:ext uri="{FF2B5EF4-FFF2-40B4-BE49-F238E27FC236}">
                  <a16:creationId xmlns:a16="http://schemas.microsoft.com/office/drawing/2014/main" id="{77E09502-482B-F35F-2471-ED1116E4DD02}"/>
                </a:ext>
              </a:extLst>
            </p:cNvPr>
            <p:cNvSpPr/>
            <p:nvPr/>
          </p:nvSpPr>
          <p:spPr>
            <a:xfrm>
              <a:off x="4240936" y="2686809"/>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983;p64">
              <a:extLst>
                <a:ext uri="{FF2B5EF4-FFF2-40B4-BE49-F238E27FC236}">
                  <a16:creationId xmlns:a16="http://schemas.microsoft.com/office/drawing/2014/main" id="{E59F7407-A2E7-C1D5-F890-1C99831E2799}"/>
                </a:ext>
              </a:extLst>
            </p:cNvPr>
            <p:cNvSpPr/>
            <p:nvPr/>
          </p:nvSpPr>
          <p:spPr>
            <a:xfrm>
              <a:off x="4259661" y="2687595"/>
              <a:ext cx="2151" cy="1086"/>
            </a:xfrm>
            <a:custGeom>
              <a:avLst/>
              <a:gdLst/>
              <a:ahLst/>
              <a:cxnLst/>
              <a:rect l="l" t="t" r="r" b="b"/>
              <a:pathLst>
                <a:path w="64" h="29" extrusionOk="0">
                  <a:moveTo>
                    <a:pt x="1" y="0"/>
                  </a:moveTo>
                  <a:lnTo>
                    <a:pt x="64" y="2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984;p64">
              <a:extLst>
                <a:ext uri="{FF2B5EF4-FFF2-40B4-BE49-F238E27FC236}">
                  <a16:creationId xmlns:a16="http://schemas.microsoft.com/office/drawing/2014/main" id="{D83025FE-C294-D9FD-5638-BACB3497CC35}"/>
                </a:ext>
              </a:extLst>
            </p:cNvPr>
            <p:cNvSpPr/>
            <p:nvPr/>
          </p:nvSpPr>
          <p:spPr>
            <a:xfrm>
              <a:off x="4238012" y="2687333"/>
              <a:ext cx="604" cy="39"/>
            </a:xfrm>
            <a:custGeom>
              <a:avLst/>
              <a:gdLst/>
              <a:ahLst/>
              <a:cxnLst/>
              <a:rect l="l" t="t" r="r" b="b"/>
              <a:pathLst>
                <a:path w="18" h="1" extrusionOk="0">
                  <a:moveTo>
                    <a:pt x="0" y="0"/>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985;p64">
              <a:extLst>
                <a:ext uri="{FF2B5EF4-FFF2-40B4-BE49-F238E27FC236}">
                  <a16:creationId xmlns:a16="http://schemas.microsoft.com/office/drawing/2014/main" id="{88E03329-4359-5AD0-5175-0ADC3E5F48E8}"/>
                </a:ext>
              </a:extLst>
            </p:cNvPr>
            <p:cNvSpPr/>
            <p:nvPr/>
          </p:nvSpPr>
          <p:spPr>
            <a:xfrm>
              <a:off x="4240367" y="2686922"/>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4986;p64">
              <a:extLst>
                <a:ext uri="{FF2B5EF4-FFF2-40B4-BE49-F238E27FC236}">
                  <a16:creationId xmlns:a16="http://schemas.microsoft.com/office/drawing/2014/main" id="{CE3EBA9F-1424-61ED-7EAB-B15131FF0E1A}"/>
                </a:ext>
              </a:extLst>
            </p:cNvPr>
            <p:cNvSpPr/>
            <p:nvPr/>
          </p:nvSpPr>
          <p:spPr>
            <a:xfrm>
              <a:off x="4257442" y="2686661"/>
              <a:ext cx="1916" cy="825"/>
            </a:xfrm>
            <a:custGeom>
              <a:avLst/>
              <a:gdLst/>
              <a:ahLst/>
              <a:cxnLst/>
              <a:rect l="l" t="t" r="r" b="b"/>
              <a:pathLst>
                <a:path w="57" h="22" extrusionOk="0">
                  <a:moveTo>
                    <a:pt x="0" y="1"/>
                  </a:moveTo>
                  <a:lnTo>
                    <a:pt x="56"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4987;p64">
              <a:extLst>
                <a:ext uri="{FF2B5EF4-FFF2-40B4-BE49-F238E27FC236}">
                  <a16:creationId xmlns:a16="http://schemas.microsoft.com/office/drawing/2014/main" id="{7A5B8ED9-73E9-8002-461A-6B19DBB27381}"/>
                </a:ext>
              </a:extLst>
            </p:cNvPr>
            <p:cNvSpPr/>
            <p:nvPr/>
          </p:nvSpPr>
          <p:spPr>
            <a:xfrm>
              <a:off x="4241171" y="2686661"/>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4988;p64">
              <a:extLst>
                <a:ext uri="{FF2B5EF4-FFF2-40B4-BE49-F238E27FC236}">
                  <a16:creationId xmlns:a16="http://schemas.microsoft.com/office/drawing/2014/main" id="{D5FD8966-7DC3-9AEF-91A6-0CF0128650A7}"/>
                </a:ext>
              </a:extLst>
            </p:cNvPr>
            <p:cNvSpPr/>
            <p:nvPr/>
          </p:nvSpPr>
          <p:spPr>
            <a:xfrm>
              <a:off x="4239896" y="2687071"/>
              <a:ext cx="369" cy="39"/>
            </a:xfrm>
            <a:custGeom>
              <a:avLst/>
              <a:gdLst/>
              <a:ahLst/>
              <a:cxnLst/>
              <a:rect l="l" t="t" r="r" b="b"/>
              <a:pathLst>
                <a:path w="11" h="1" extrusionOk="0">
                  <a:moveTo>
                    <a:pt x="0" y="0"/>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4989;p64">
              <a:extLst>
                <a:ext uri="{FF2B5EF4-FFF2-40B4-BE49-F238E27FC236}">
                  <a16:creationId xmlns:a16="http://schemas.microsoft.com/office/drawing/2014/main" id="{6F898666-0B40-CF5A-5DA0-EAE5384384AD}"/>
                </a:ext>
              </a:extLst>
            </p:cNvPr>
            <p:cNvSpPr/>
            <p:nvPr/>
          </p:nvSpPr>
          <p:spPr>
            <a:xfrm>
              <a:off x="4262015" y="2688908"/>
              <a:ext cx="2387" cy="1197"/>
            </a:xfrm>
            <a:custGeom>
              <a:avLst/>
              <a:gdLst/>
              <a:ahLst/>
              <a:cxnLst/>
              <a:rect l="l" t="t" r="r" b="b"/>
              <a:pathLst>
                <a:path w="71" h="32" extrusionOk="0">
                  <a:moveTo>
                    <a:pt x="1" y="0"/>
                  </a:moveTo>
                  <a:lnTo>
                    <a:pt x="71" y="3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4990;p64">
              <a:extLst>
                <a:ext uri="{FF2B5EF4-FFF2-40B4-BE49-F238E27FC236}">
                  <a16:creationId xmlns:a16="http://schemas.microsoft.com/office/drawing/2014/main" id="{D751A683-3967-3B78-A6D0-7C727840BF4E}"/>
                </a:ext>
              </a:extLst>
            </p:cNvPr>
            <p:cNvSpPr/>
            <p:nvPr/>
          </p:nvSpPr>
          <p:spPr>
            <a:xfrm>
              <a:off x="4237072" y="2687446"/>
              <a:ext cx="839" cy="39"/>
            </a:xfrm>
            <a:custGeom>
              <a:avLst/>
              <a:gdLst/>
              <a:ahLst/>
              <a:cxnLst/>
              <a:rect l="l" t="t" r="r" b="b"/>
              <a:pathLst>
                <a:path w="25" h="1" extrusionOk="0">
                  <a:moveTo>
                    <a:pt x="0" y="1"/>
                  </a:moveTo>
                  <a:lnTo>
                    <a:pt x="2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4991;p64">
              <a:extLst>
                <a:ext uri="{FF2B5EF4-FFF2-40B4-BE49-F238E27FC236}">
                  <a16:creationId xmlns:a16="http://schemas.microsoft.com/office/drawing/2014/main" id="{9851CD64-B057-BE84-31E9-9F28606587FC}"/>
                </a:ext>
              </a:extLst>
            </p:cNvPr>
            <p:cNvSpPr/>
            <p:nvPr/>
          </p:nvSpPr>
          <p:spPr>
            <a:xfrm>
              <a:off x="4238718" y="2687184"/>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4992;p64">
              <a:extLst>
                <a:ext uri="{FF2B5EF4-FFF2-40B4-BE49-F238E27FC236}">
                  <a16:creationId xmlns:a16="http://schemas.microsoft.com/office/drawing/2014/main" id="{026A53EF-2D3A-03A4-0C92-3EC279D758B3}"/>
                </a:ext>
              </a:extLst>
            </p:cNvPr>
            <p:cNvSpPr/>
            <p:nvPr/>
          </p:nvSpPr>
          <p:spPr>
            <a:xfrm>
              <a:off x="4255425" y="2685875"/>
              <a:ext cx="1681" cy="711"/>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4993;p64">
              <a:extLst>
                <a:ext uri="{FF2B5EF4-FFF2-40B4-BE49-F238E27FC236}">
                  <a16:creationId xmlns:a16="http://schemas.microsoft.com/office/drawing/2014/main" id="{0D417406-DC0B-F980-B0A4-9C4AC5F7EC86}"/>
                </a:ext>
              </a:extLst>
            </p:cNvPr>
            <p:cNvSpPr/>
            <p:nvPr/>
          </p:nvSpPr>
          <p:spPr>
            <a:xfrm>
              <a:off x="4230719" y="2687333"/>
              <a:ext cx="1446" cy="39"/>
            </a:xfrm>
            <a:custGeom>
              <a:avLst/>
              <a:gdLst/>
              <a:ahLst/>
              <a:cxnLst/>
              <a:rect l="l" t="t" r="r" b="b"/>
              <a:pathLst>
                <a:path w="43" h="1" extrusionOk="0">
                  <a:moveTo>
                    <a:pt x="0" y="0"/>
                  </a:moveTo>
                  <a:lnTo>
                    <a:pt x="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4994;p64">
              <a:extLst>
                <a:ext uri="{FF2B5EF4-FFF2-40B4-BE49-F238E27FC236}">
                  <a16:creationId xmlns:a16="http://schemas.microsoft.com/office/drawing/2014/main" id="{100F50FC-34BF-864B-DD00-31333E1FCE21}"/>
                </a:ext>
              </a:extLst>
            </p:cNvPr>
            <p:cNvSpPr/>
            <p:nvPr/>
          </p:nvSpPr>
          <p:spPr>
            <a:xfrm>
              <a:off x="4229407" y="2687184"/>
              <a:ext cx="740" cy="39"/>
            </a:xfrm>
            <a:custGeom>
              <a:avLst/>
              <a:gdLst/>
              <a:ahLst/>
              <a:cxnLst/>
              <a:rect l="l" t="t" r="r" b="b"/>
              <a:pathLst>
                <a:path w="22" h="1" extrusionOk="0">
                  <a:moveTo>
                    <a:pt x="22" y="1"/>
                  </a:moveTo>
                  <a:lnTo>
                    <a:pt x="1" y="1"/>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4995;p64">
              <a:extLst>
                <a:ext uri="{FF2B5EF4-FFF2-40B4-BE49-F238E27FC236}">
                  <a16:creationId xmlns:a16="http://schemas.microsoft.com/office/drawing/2014/main" id="{614A0691-0CA6-04F0-7C08-5EEACBE73E0B}"/>
                </a:ext>
              </a:extLst>
            </p:cNvPr>
            <p:cNvSpPr/>
            <p:nvPr/>
          </p:nvSpPr>
          <p:spPr>
            <a:xfrm>
              <a:off x="4240701" y="2686922"/>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4996;p64">
              <a:extLst>
                <a:ext uri="{FF2B5EF4-FFF2-40B4-BE49-F238E27FC236}">
                  <a16:creationId xmlns:a16="http://schemas.microsoft.com/office/drawing/2014/main" id="{0430DF31-37A1-69D1-DBFB-C4C46A95ED20}"/>
                </a:ext>
              </a:extLst>
            </p:cNvPr>
            <p:cNvSpPr/>
            <p:nvPr/>
          </p:nvSpPr>
          <p:spPr>
            <a:xfrm>
              <a:off x="4232231" y="2687446"/>
              <a:ext cx="4875" cy="39"/>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4997;p64">
              <a:extLst>
                <a:ext uri="{FF2B5EF4-FFF2-40B4-BE49-F238E27FC236}">
                  <a16:creationId xmlns:a16="http://schemas.microsoft.com/office/drawing/2014/main" id="{78718002-4308-3018-A8F8-D5DECC97B471}"/>
                </a:ext>
              </a:extLst>
            </p:cNvPr>
            <p:cNvSpPr/>
            <p:nvPr/>
          </p:nvSpPr>
          <p:spPr>
            <a:xfrm>
              <a:off x="4470190" y="1998636"/>
              <a:ext cx="187973" cy="334614"/>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5094;p64">
              <a:extLst>
                <a:ext uri="{FF2B5EF4-FFF2-40B4-BE49-F238E27FC236}">
                  <a16:creationId xmlns:a16="http://schemas.microsoft.com/office/drawing/2014/main" id="{3EBAE5E0-9493-7B93-E089-A1E83625B85F}"/>
                </a:ext>
              </a:extLst>
            </p:cNvPr>
            <p:cNvSpPr/>
            <p:nvPr/>
          </p:nvSpPr>
          <p:spPr>
            <a:xfrm>
              <a:off x="4860895" y="2949351"/>
              <a:ext cx="1446" cy="563"/>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5095;p64">
              <a:extLst>
                <a:ext uri="{FF2B5EF4-FFF2-40B4-BE49-F238E27FC236}">
                  <a16:creationId xmlns:a16="http://schemas.microsoft.com/office/drawing/2014/main" id="{63CE67CB-4C61-188D-CD91-996DFBA4F452}"/>
                </a:ext>
              </a:extLst>
            </p:cNvPr>
            <p:cNvSpPr/>
            <p:nvPr/>
          </p:nvSpPr>
          <p:spPr>
            <a:xfrm>
              <a:off x="4793328" y="3016857"/>
              <a:ext cx="38288" cy="22466"/>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5096;p64">
              <a:extLst>
                <a:ext uri="{FF2B5EF4-FFF2-40B4-BE49-F238E27FC236}">
                  <a16:creationId xmlns:a16="http://schemas.microsoft.com/office/drawing/2014/main" id="{FE0D98B6-4E90-D2C1-231A-D12014490720}"/>
                </a:ext>
              </a:extLst>
            </p:cNvPr>
            <p:cNvSpPr/>
            <p:nvPr/>
          </p:nvSpPr>
          <p:spPr>
            <a:xfrm>
              <a:off x="4793328" y="3039285"/>
              <a:ext cx="35" cy="39"/>
            </a:xfrm>
            <a:custGeom>
              <a:avLst/>
              <a:gdLst/>
              <a:ahLst/>
              <a:cxnLst/>
              <a:rect l="l" t="t" r="r" b="b"/>
              <a:pathLst>
                <a:path w="1" h="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5097;p64">
              <a:extLst>
                <a:ext uri="{FF2B5EF4-FFF2-40B4-BE49-F238E27FC236}">
                  <a16:creationId xmlns:a16="http://schemas.microsoft.com/office/drawing/2014/main" id="{8538ACB4-8906-EED1-0997-D4EABAA1F0A4}"/>
                </a:ext>
              </a:extLst>
            </p:cNvPr>
            <p:cNvSpPr/>
            <p:nvPr/>
          </p:nvSpPr>
          <p:spPr>
            <a:xfrm>
              <a:off x="4795918" y="3053175"/>
              <a:ext cx="2622" cy="12357"/>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5098;p64">
              <a:extLst>
                <a:ext uri="{FF2B5EF4-FFF2-40B4-BE49-F238E27FC236}">
                  <a16:creationId xmlns:a16="http://schemas.microsoft.com/office/drawing/2014/main" id="{9EC4CB49-E965-55D7-AE8D-752CB84AF178}"/>
                </a:ext>
              </a:extLst>
            </p:cNvPr>
            <p:cNvSpPr/>
            <p:nvPr/>
          </p:nvSpPr>
          <p:spPr>
            <a:xfrm>
              <a:off x="4795448" y="3050927"/>
              <a:ext cx="505" cy="2283"/>
            </a:xfrm>
            <a:custGeom>
              <a:avLst/>
              <a:gdLst/>
              <a:ahLst/>
              <a:cxnLst/>
              <a:rect l="l" t="t" r="r" b="b"/>
              <a:pathLst>
                <a:path w="15" h="61" extrusionOk="0">
                  <a:moveTo>
                    <a:pt x="1" y="1"/>
                  </a:moveTo>
                  <a:lnTo>
                    <a:pt x="15" y="6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5099;p64">
              <a:extLst>
                <a:ext uri="{FF2B5EF4-FFF2-40B4-BE49-F238E27FC236}">
                  <a16:creationId xmlns:a16="http://schemas.microsoft.com/office/drawing/2014/main" id="{D649C7AA-C908-5D80-6B2E-E7FAC8FDF4F8}"/>
                </a:ext>
              </a:extLst>
            </p:cNvPr>
            <p:cNvSpPr/>
            <p:nvPr/>
          </p:nvSpPr>
          <p:spPr>
            <a:xfrm>
              <a:off x="4794977" y="3048980"/>
              <a:ext cx="505" cy="1985"/>
            </a:xfrm>
            <a:custGeom>
              <a:avLst/>
              <a:gdLst/>
              <a:ahLst/>
              <a:cxnLst/>
              <a:rect l="l" t="t" r="r" b="b"/>
              <a:pathLst>
                <a:path w="15" h="53" extrusionOk="0">
                  <a:moveTo>
                    <a:pt x="1" y="0"/>
                  </a:moveTo>
                  <a:lnTo>
                    <a:pt x="15" y="53"/>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5100;p64">
              <a:extLst>
                <a:ext uri="{FF2B5EF4-FFF2-40B4-BE49-F238E27FC236}">
                  <a16:creationId xmlns:a16="http://schemas.microsoft.com/office/drawing/2014/main" id="{A27C16C4-E50B-13A3-5C0A-DA53BD3EC2EC}"/>
                </a:ext>
              </a:extLst>
            </p:cNvPr>
            <p:cNvSpPr/>
            <p:nvPr/>
          </p:nvSpPr>
          <p:spPr>
            <a:xfrm>
              <a:off x="4793566" y="3041642"/>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5101;p64">
              <a:extLst>
                <a:ext uri="{FF2B5EF4-FFF2-40B4-BE49-F238E27FC236}">
                  <a16:creationId xmlns:a16="http://schemas.microsoft.com/office/drawing/2014/main" id="{0D0040C5-5DCE-A9CF-C115-6ECC39FD9BF5}"/>
                </a:ext>
              </a:extLst>
            </p:cNvPr>
            <p:cNvSpPr/>
            <p:nvPr/>
          </p:nvSpPr>
          <p:spPr>
            <a:xfrm>
              <a:off x="4794507" y="3047260"/>
              <a:ext cx="505" cy="1610"/>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5102;p64">
              <a:extLst>
                <a:ext uri="{FF2B5EF4-FFF2-40B4-BE49-F238E27FC236}">
                  <a16:creationId xmlns:a16="http://schemas.microsoft.com/office/drawing/2014/main" id="{9F85EB11-3817-BCCE-80F2-3CD37A0DBA93}"/>
                </a:ext>
              </a:extLst>
            </p:cNvPr>
            <p:cNvSpPr/>
            <p:nvPr/>
          </p:nvSpPr>
          <p:spPr>
            <a:xfrm>
              <a:off x="4793801" y="3043589"/>
              <a:ext cx="35" cy="301"/>
            </a:xfrm>
            <a:custGeom>
              <a:avLst/>
              <a:gdLst/>
              <a:ahLst/>
              <a:cxnLst/>
              <a:rect l="l" t="t" r="r" b="b"/>
              <a:pathLst>
                <a:path w="1" h="8" extrusionOk="0">
                  <a:moveTo>
                    <a:pt x="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5103;p64">
              <a:extLst>
                <a:ext uri="{FF2B5EF4-FFF2-40B4-BE49-F238E27FC236}">
                  <a16:creationId xmlns:a16="http://schemas.microsoft.com/office/drawing/2014/main" id="{0D40B326-4436-C221-F530-90740F412791}"/>
                </a:ext>
              </a:extLst>
            </p:cNvPr>
            <p:cNvSpPr/>
            <p:nvPr/>
          </p:nvSpPr>
          <p:spPr>
            <a:xfrm>
              <a:off x="4794272" y="3045575"/>
              <a:ext cx="35" cy="301"/>
            </a:xfrm>
            <a:custGeom>
              <a:avLst/>
              <a:gdLst/>
              <a:ahLst/>
              <a:cxnLst/>
              <a:rect l="l" t="t" r="r" b="b"/>
              <a:pathLst>
                <a:path w="1" h="8" extrusionOk="0">
                  <a:moveTo>
                    <a:pt x="1"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5104;p64">
              <a:extLst>
                <a:ext uri="{FF2B5EF4-FFF2-40B4-BE49-F238E27FC236}">
                  <a16:creationId xmlns:a16="http://schemas.microsoft.com/office/drawing/2014/main" id="{2F2A0F37-9A5C-4C49-77AD-06FE49BE3D9A}"/>
                </a:ext>
              </a:extLst>
            </p:cNvPr>
            <p:cNvSpPr/>
            <p:nvPr/>
          </p:nvSpPr>
          <p:spPr>
            <a:xfrm>
              <a:off x="4793328" y="303928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5105;p64">
              <a:extLst>
                <a:ext uri="{FF2B5EF4-FFF2-40B4-BE49-F238E27FC236}">
                  <a16:creationId xmlns:a16="http://schemas.microsoft.com/office/drawing/2014/main" id="{A641BAE4-9BF7-0886-2E50-C2109B8E46E9}"/>
                </a:ext>
              </a:extLst>
            </p:cNvPr>
            <p:cNvSpPr/>
            <p:nvPr/>
          </p:nvSpPr>
          <p:spPr>
            <a:xfrm>
              <a:off x="4882543" y="2949351"/>
              <a:ext cx="6387" cy="3444"/>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5107;p64">
              <a:extLst>
                <a:ext uri="{FF2B5EF4-FFF2-40B4-BE49-F238E27FC236}">
                  <a16:creationId xmlns:a16="http://schemas.microsoft.com/office/drawing/2014/main" id="{A28DF6EB-070C-9404-FAC7-22B4FB7116DD}"/>
                </a:ext>
              </a:extLst>
            </p:cNvPr>
            <p:cNvSpPr/>
            <p:nvPr/>
          </p:nvSpPr>
          <p:spPr>
            <a:xfrm>
              <a:off x="4803212" y="3065344"/>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5108;p64">
              <a:extLst>
                <a:ext uri="{FF2B5EF4-FFF2-40B4-BE49-F238E27FC236}">
                  <a16:creationId xmlns:a16="http://schemas.microsoft.com/office/drawing/2014/main" id="{51535D6C-D9FB-E93A-DC4A-7908433FB296}"/>
                </a:ext>
              </a:extLst>
            </p:cNvPr>
            <p:cNvSpPr/>
            <p:nvPr/>
          </p:nvSpPr>
          <p:spPr>
            <a:xfrm>
              <a:off x="4804152" y="3065231"/>
              <a:ext cx="1681" cy="39"/>
            </a:xfrm>
            <a:custGeom>
              <a:avLst/>
              <a:gdLst/>
              <a:ahLst/>
              <a:cxnLst/>
              <a:rect l="l" t="t" r="r" b="b"/>
              <a:pathLst>
                <a:path w="50" h="1" extrusionOk="0">
                  <a:moveTo>
                    <a:pt x="1" y="0"/>
                  </a:moveTo>
                  <a:lnTo>
                    <a:pt x="5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5109;p64">
              <a:extLst>
                <a:ext uri="{FF2B5EF4-FFF2-40B4-BE49-F238E27FC236}">
                  <a16:creationId xmlns:a16="http://schemas.microsoft.com/office/drawing/2014/main" id="{FD4D31AE-E116-9B58-4C37-A6CBC99601EC}"/>
                </a:ext>
              </a:extLst>
            </p:cNvPr>
            <p:cNvSpPr/>
            <p:nvPr/>
          </p:nvSpPr>
          <p:spPr>
            <a:xfrm>
              <a:off x="4815583" y="3067065"/>
              <a:ext cx="874" cy="563"/>
            </a:xfrm>
            <a:custGeom>
              <a:avLst/>
              <a:gdLst/>
              <a:ahLst/>
              <a:cxnLst/>
              <a:rect l="l" t="t" r="r" b="b"/>
              <a:pathLst>
                <a:path w="26" h="15" extrusionOk="0">
                  <a:moveTo>
                    <a:pt x="1" y="0"/>
                  </a:moveTo>
                  <a:lnTo>
                    <a:pt x="25"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5112;p64">
              <a:extLst>
                <a:ext uri="{FF2B5EF4-FFF2-40B4-BE49-F238E27FC236}">
                  <a16:creationId xmlns:a16="http://schemas.microsoft.com/office/drawing/2014/main" id="{588ECBB2-2E64-F309-72C0-29CA92EE17C3}"/>
                </a:ext>
              </a:extLst>
            </p:cNvPr>
            <p:cNvSpPr/>
            <p:nvPr/>
          </p:nvSpPr>
          <p:spPr>
            <a:xfrm>
              <a:off x="4805801" y="3065231"/>
              <a:ext cx="4974" cy="301"/>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5137;p64">
              <a:extLst>
                <a:ext uri="{FF2B5EF4-FFF2-40B4-BE49-F238E27FC236}">
                  <a16:creationId xmlns:a16="http://schemas.microsoft.com/office/drawing/2014/main" id="{16B8221A-29D3-84C3-BFA6-7C2228422EC1}"/>
                </a:ext>
              </a:extLst>
            </p:cNvPr>
            <p:cNvSpPr/>
            <p:nvPr/>
          </p:nvSpPr>
          <p:spPr>
            <a:xfrm>
              <a:off x="4000187" y="2599647"/>
              <a:ext cx="235137" cy="22083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5138;p64">
              <a:extLst>
                <a:ext uri="{FF2B5EF4-FFF2-40B4-BE49-F238E27FC236}">
                  <a16:creationId xmlns:a16="http://schemas.microsoft.com/office/drawing/2014/main" id="{11D58932-E368-AD00-57E7-23007EC7265B}"/>
                </a:ext>
              </a:extLst>
            </p:cNvPr>
            <p:cNvSpPr/>
            <p:nvPr/>
          </p:nvSpPr>
          <p:spPr>
            <a:xfrm>
              <a:off x="4247997" y="2810668"/>
              <a:ext cx="13815" cy="32573"/>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5139;p64">
              <a:extLst>
                <a:ext uri="{FF2B5EF4-FFF2-40B4-BE49-F238E27FC236}">
                  <a16:creationId xmlns:a16="http://schemas.microsoft.com/office/drawing/2014/main" id="{C1542D83-A769-FDD9-1CAC-1BDBBBA4CC01}"/>
                </a:ext>
              </a:extLst>
            </p:cNvPr>
            <p:cNvSpPr/>
            <p:nvPr/>
          </p:nvSpPr>
          <p:spPr>
            <a:xfrm>
              <a:off x="4194246" y="2641844"/>
              <a:ext cx="11428" cy="1497"/>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5140;p64">
              <a:extLst>
                <a:ext uri="{FF2B5EF4-FFF2-40B4-BE49-F238E27FC236}">
                  <a16:creationId xmlns:a16="http://schemas.microsoft.com/office/drawing/2014/main" id="{6DC44B54-1382-2B62-39C0-5E17D966DB82}"/>
                </a:ext>
              </a:extLst>
            </p:cNvPr>
            <p:cNvSpPr/>
            <p:nvPr/>
          </p:nvSpPr>
          <p:spPr>
            <a:xfrm>
              <a:off x="4174110" y="2626230"/>
              <a:ext cx="369" cy="301"/>
            </a:xfrm>
            <a:custGeom>
              <a:avLst/>
              <a:gdLst/>
              <a:ahLst/>
              <a:cxnLst/>
              <a:rect l="l" t="t" r="r" b="b"/>
              <a:pathLst>
                <a:path w="11" h="8" extrusionOk="0">
                  <a:moveTo>
                    <a:pt x="1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5141;p64">
              <a:extLst>
                <a:ext uri="{FF2B5EF4-FFF2-40B4-BE49-F238E27FC236}">
                  <a16:creationId xmlns:a16="http://schemas.microsoft.com/office/drawing/2014/main" id="{FC423C15-D5D6-F86E-ADDB-06A1207A206E}"/>
                </a:ext>
              </a:extLst>
            </p:cNvPr>
            <p:cNvSpPr/>
            <p:nvPr/>
          </p:nvSpPr>
          <p:spPr>
            <a:xfrm>
              <a:off x="4133035" y="2599495"/>
              <a:ext cx="168" cy="188"/>
            </a:xfrm>
            <a:custGeom>
              <a:avLst/>
              <a:gdLst/>
              <a:ahLst/>
              <a:cxnLst/>
              <a:rect l="l" t="t" r="r" b="b"/>
              <a:pathLst>
                <a:path w="5" h="5" extrusionOk="0">
                  <a:moveTo>
                    <a:pt x="1" y="1"/>
                  </a:moveTo>
                  <a:lnTo>
                    <a:pt x="4"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5142;p64">
              <a:extLst>
                <a:ext uri="{FF2B5EF4-FFF2-40B4-BE49-F238E27FC236}">
                  <a16:creationId xmlns:a16="http://schemas.microsoft.com/office/drawing/2014/main" id="{8C94FA61-9445-0BC0-34C2-FC18236A9001}"/>
                </a:ext>
              </a:extLst>
            </p:cNvPr>
            <p:cNvSpPr/>
            <p:nvPr/>
          </p:nvSpPr>
          <p:spPr>
            <a:xfrm>
              <a:off x="4184699" y="2637911"/>
              <a:ext cx="604" cy="825"/>
            </a:xfrm>
            <a:custGeom>
              <a:avLst/>
              <a:gdLst/>
              <a:ahLst/>
              <a:cxnLst/>
              <a:rect l="l" t="t" r="r" b="b"/>
              <a:pathLst>
                <a:path w="18" h="22" extrusionOk="0">
                  <a:moveTo>
                    <a:pt x="1" y="1"/>
                  </a:moveTo>
                  <a:lnTo>
                    <a:pt x="18" y="22"/>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5143;p64">
              <a:extLst>
                <a:ext uri="{FF2B5EF4-FFF2-40B4-BE49-F238E27FC236}">
                  <a16:creationId xmlns:a16="http://schemas.microsoft.com/office/drawing/2014/main" id="{131D19B4-D1D3-AFFA-C0C9-128A8595A909}"/>
                </a:ext>
              </a:extLst>
            </p:cNvPr>
            <p:cNvSpPr/>
            <p:nvPr/>
          </p:nvSpPr>
          <p:spPr>
            <a:xfrm>
              <a:off x="4189406" y="2642106"/>
              <a:ext cx="874" cy="301"/>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5144;p64">
              <a:extLst>
                <a:ext uri="{FF2B5EF4-FFF2-40B4-BE49-F238E27FC236}">
                  <a16:creationId xmlns:a16="http://schemas.microsoft.com/office/drawing/2014/main" id="{9B8816C8-2EB7-34B5-CAD2-9A19F485D463}"/>
                </a:ext>
              </a:extLst>
            </p:cNvPr>
            <p:cNvSpPr/>
            <p:nvPr/>
          </p:nvSpPr>
          <p:spPr>
            <a:xfrm>
              <a:off x="4188465" y="2641731"/>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5145;p64">
              <a:extLst>
                <a:ext uri="{FF2B5EF4-FFF2-40B4-BE49-F238E27FC236}">
                  <a16:creationId xmlns:a16="http://schemas.microsoft.com/office/drawing/2014/main" id="{E7969487-4096-052B-B6F7-18B946F408B2}"/>
                </a:ext>
              </a:extLst>
            </p:cNvPr>
            <p:cNvSpPr/>
            <p:nvPr/>
          </p:nvSpPr>
          <p:spPr>
            <a:xfrm>
              <a:off x="4165269" y="2630160"/>
              <a:ext cx="4033" cy="825"/>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5146;p64">
              <a:extLst>
                <a:ext uri="{FF2B5EF4-FFF2-40B4-BE49-F238E27FC236}">
                  <a16:creationId xmlns:a16="http://schemas.microsoft.com/office/drawing/2014/main" id="{3B47F424-B2AB-2941-0583-5946DF96AF73}"/>
                </a:ext>
              </a:extLst>
            </p:cNvPr>
            <p:cNvSpPr/>
            <p:nvPr/>
          </p:nvSpPr>
          <p:spPr>
            <a:xfrm>
              <a:off x="4186113" y="2639745"/>
              <a:ext cx="505" cy="563"/>
            </a:xfrm>
            <a:custGeom>
              <a:avLst/>
              <a:gdLst/>
              <a:ahLst/>
              <a:cxnLst/>
              <a:rect l="l" t="t" r="r" b="b"/>
              <a:pathLst>
                <a:path w="15" h="15" extrusionOk="0">
                  <a:moveTo>
                    <a:pt x="15" y="1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5147;p64">
              <a:extLst>
                <a:ext uri="{FF2B5EF4-FFF2-40B4-BE49-F238E27FC236}">
                  <a16:creationId xmlns:a16="http://schemas.microsoft.com/office/drawing/2014/main" id="{60DDE64F-4550-8701-E56E-68420160A81F}"/>
                </a:ext>
              </a:extLst>
            </p:cNvPr>
            <p:cNvSpPr/>
            <p:nvPr/>
          </p:nvSpPr>
          <p:spPr>
            <a:xfrm>
              <a:off x="4187524" y="2641207"/>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5148;p64">
              <a:extLst>
                <a:ext uri="{FF2B5EF4-FFF2-40B4-BE49-F238E27FC236}">
                  <a16:creationId xmlns:a16="http://schemas.microsoft.com/office/drawing/2014/main" id="{488808AA-DD93-6EEF-F84E-9E290A71C9E6}"/>
                </a:ext>
              </a:extLst>
            </p:cNvPr>
            <p:cNvSpPr/>
            <p:nvPr/>
          </p:nvSpPr>
          <p:spPr>
            <a:xfrm>
              <a:off x="4190346" y="2641993"/>
              <a:ext cx="3934" cy="301"/>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5149;p64">
              <a:extLst>
                <a:ext uri="{FF2B5EF4-FFF2-40B4-BE49-F238E27FC236}">
                  <a16:creationId xmlns:a16="http://schemas.microsoft.com/office/drawing/2014/main" id="{BE6BB176-A340-77A9-AD43-C68D2F85D410}"/>
                </a:ext>
              </a:extLst>
            </p:cNvPr>
            <p:cNvSpPr/>
            <p:nvPr/>
          </p:nvSpPr>
          <p:spPr>
            <a:xfrm>
              <a:off x="4185405" y="2638846"/>
              <a:ext cx="505" cy="673"/>
            </a:xfrm>
            <a:custGeom>
              <a:avLst/>
              <a:gdLst/>
              <a:ahLst/>
              <a:cxnLst/>
              <a:rect l="l" t="t" r="r" b="b"/>
              <a:pathLst>
                <a:path w="15" h="18" extrusionOk="0">
                  <a:moveTo>
                    <a:pt x="1" y="0"/>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5150;p64">
              <a:extLst>
                <a:ext uri="{FF2B5EF4-FFF2-40B4-BE49-F238E27FC236}">
                  <a16:creationId xmlns:a16="http://schemas.microsoft.com/office/drawing/2014/main" id="{6BB868BA-539C-97C4-8538-1E41CC2B5DE5}"/>
                </a:ext>
              </a:extLst>
            </p:cNvPr>
            <p:cNvSpPr/>
            <p:nvPr/>
          </p:nvSpPr>
          <p:spPr>
            <a:xfrm>
              <a:off x="4186818" y="2640531"/>
              <a:ext cx="639" cy="563"/>
            </a:xfrm>
            <a:custGeom>
              <a:avLst/>
              <a:gdLst/>
              <a:ahLst/>
              <a:cxnLst/>
              <a:rect l="l" t="t" r="r" b="b"/>
              <a:pathLst>
                <a:path w="19" h="15" extrusionOk="0">
                  <a:moveTo>
                    <a:pt x="1" y="1"/>
                  </a:moveTo>
                  <a:lnTo>
                    <a:pt x="18"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5151;p64">
              <a:extLst>
                <a:ext uri="{FF2B5EF4-FFF2-40B4-BE49-F238E27FC236}">
                  <a16:creationId xmlns:a16="http://schemas.microsoft.com/office/drawing/2014/main" id="{6CE5067C-2A39-6116-325A-D879F9C935AF}"/>
                </a:ext>
              </a:extLst>
            </p:cNvPr>
            <p:cNvSpPr/>
            <p:nvPr/>
          </p:nvSpPr>
          <p:spPr>
            <a:xfrm>
              <a:off x="4193070" y="2641844"/>
              <a:ext cx="2723" cy="18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5152;p64">
              <a:extLst>
                <a:ext uri="{FF2B5EF4-FFF2-40B4-BE49-F238E27FC236}">
                  <a16:creationId xmlns:a16="http://schemas.microsoft.com/office/drawing/2014/main" id="{DA9E2F8E-B9D0-1F5E-DE5C-D274759D9204}"/>
                </a:ext>
              </a:extLst>
            </p:cNvPr>
            <p:cNvSpPr/>
            <p:nvPr/>
          </p:nvSpPr>
          <p:spPr>
            <a:xfrm>
              <a:off x="4199759" y="2725863"/>
              <a:ext cx="270" cy="711"/>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5153;p64">
              <a:extLst>
                <a:ext uri="{FF2B5EF4-FFF2-40B4-BE49-F238E27FC236}">
                  <a16:creationId xmlns:a16="http://schemas.microsoft.com/office/drawing/2014/main" id="{9AFBB86E-7AE7-1817-2B23-36808FD8B964}"/>
                </a:ext>
              </a:extLst>
            </p:cNvPr>
            <p:cNvSpPr/>
            <p:nvPr/>
          </p:nvSpPr>
          <p:spPr>
            <a:xfrm>
              <a:off x="4224131" y="2688756"/>
              <a:ext cx="505" cy="1235"/>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5154;p64">
              <a:extLst>
                <a:ext uri="{FF2B5EF4-FFF2-40B4-BE49-F238E27FC236}">
                  <a16:creationId xmlns:a16="http://schemas.microsoft.com/office/drawing/2014/main" id="{2638E094-9DE9-C3A2-5DFA-928AFF877629}"/>
                </a:ext>
              </a:extLst>
            </p:cNvPr>
            <p:cNvSpPr/>
            <p:nvPr/>
          </p:nvSpPr>
          <p:spPr>
            <a:xfrm>
              <a:off x="4218954" y="2691379"/>
              <a:ext cx="604" cy="449"/>
            </a:xfrm>
            <a:custGeom>
              <a:avLst/>
              <a:gdLst/>
              <a:ahLst/>
              <a:cxnLst/>
              <a:rect l="l" t="t" r="r" b="b"/>
              <a:pathLst>
                <a:path w="18" h="12" extrusionOk="0">
                  <a:moveTo>
                    <a:pt x="0" y="1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5155;p64">
              <a:extLst>
                <a:ext uri="{FF2B5EF4-FFF2-40B4-BE49-F238E27FC236}">
                  <a16:creationId xmlns:a16="http://schemas.microsoft.com/office/drawing/2014/main" id="{B8129394-5FAB-7E54-68CE-81188F3EA694}"/>
                </a:ext>
              </a:extLst>
            </p:cNvPr>
            <p:cNvSpPr/>
            <p:nvPr/>
          </p:nvSpPr>
          <p:spPr>
            <a:xfrm>
              <a:off x="4213777" y="2730730"/>
              <a:ext cx="1243" cy="3819"/>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5156;p64">
              <a:extLst>
                <a:ext uri="{FF2B5EF4-FFF2-40B4-BE49-F238E27FC236}">
                  <a16:creationId xmlns:a16="http://schemas.microsoft.com/office/drawing/2014/main" id="{8883FA36-A372-0D68-ECFC-E8FBEE893F21}"/>
                </a:ext>
              </a:extLst>
            </p:cNvPr>
            <p:cNvSpPr/>
            <p:nvPr/>
          </p:nvSpPr>
          <p:spPr>
            <a:xfrm>
              <a:off x="4218013" y="2691903"/>
              <a:ext cx="604" cy="449"/>
            </a:xfrm>
            <a:custGeom>
              <a:avLst/>
              <a:gdLst/>
              <a:ahLst/>
              <a:cxnLst/>
              <a:rect l="l" t="t" r="r" b="b"/>
              <a:pathLst>
                <a:path w="18" h="12" extrusionOk="0">
                  <a:moveTo>
                    <a:pt x="0" y="1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5157;p64">
              <a:extLst>
                <a:ext uri="{FF2B5EF4-FFF2-40B4-BE49-F238E27FC236}">
                  <a16:creationId xmlns:a16="http://schemas.microsoft.com/office/drawing/2014/main" id="{4BA25CAB-E00A-AA98-E6B8-33D3199F628D}"/>
                </a:ext>
              </a:extLst>
            </p:cNvPr>
            <p:cNvSpPr/>
            <p:nvPr/>
          </p:nvSpPr>
          <p:spPr>
            <a:xfrm>
              <a:off x="4216364" y="2693213"/>
              <a:ext cx="604" cy="563"/>
            </a:xfrm>
            <a:custGeom>
              <a:avLst/>
              <a:gdLst/>
              <a:ahLst/>
              <a:cxnLst/>
              <a:rect l="l" t="t" r="r" b="b"/>
              <a:pathLst>
                <a:path w="18" h="15" extrusionOk="0">
                  <a:moveTo>
                    <a:pt x="0" y="15"/>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5158;p64">
              <a:extLst>
                <a:ext uri="{FF2B5EF4-FFF2-40B4-BE49-F238E27FC236}">
                  <a16:creationId xmlns:a16="http://schemas.microsoft.com/office/drawing/2014/main" id="{6D4D807C-EEF3-42BC-EB32-593316E74240}"/>
                </a:ext>
              </a:extLst>
            </p:cNvPr>
            <p:cNvSpPr/>
            <p:nvPr/>
          </p:nvSpPr>
          <p:spPr>
            <a:xfrm>
              <a:off x="4217171" y="2692576"/>
              <a:ext cx="639" cy="563"/>
            </a:xfrm>
            <a:custGeom>
              <a:avLst/>
              <a:gdLst/>
              <a:ahLst/>
              <a:cxnLst/>
              <a:rect l="l" t="t" r="r" b="b"/>
              <a:pathLst>
                <a:path w="19" h="15" extrusionOk="0">
                  <a:moveTo>
                    <a:pt x="1" y="1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5159;p64">
              <a:extLst>
                <a:ext uri="{FF2B5EF4-FFF2-40B4-BE49-F238E27FC236}">
                  <a16:creationId xmlns:a16="http://schemas.microsoft.com/office/drawing/2014/main" id="{C4A47BAD-5BC9-B645-E887-980645C17649}"/>
                </a:ext>
              </a:extLst>
            </p:cNvPr>
            <p:cNvSpPr/>
            <p:nvPr/>
          </p:nvSpPr>
          <p:spPr>
            <a:xfrm>
              <a:off x="4219895" y="2690855"/>
              <a:ext cx="505" cy="449"/>
            </a:xfrm>
            <a:custGeom>
              <a:avLst/>
              <a:gdLst/>
              <a:ahLst/>
              <a:cxnLst/>
              <a:rect l="l" t="t" r="r" b="b"/>
              <a:pathLst>
                <a:path w="15" h="12" extrusionOk="0">
                  <a:moveTo>
                    <a:pt x="0" y="1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5160;p64">
              <a:extLst>
                <a:ext uri="{FF2B5EF4-FFF2-40B4-BE49-F238E27FC236}">
                  <a16:creationId xmlns:a16="http://schemas.microsoft.com/office/drawing/2014/main" id="{28B98E9A-DFD5-D383-3C8C-BF41287B57E4}"/>
                </a:ext>
              </a:extLst>
            </p:cNvPr>
            <p:cNvSpPr/>
            <p:nvPr/>
          </p:nvSpPr>
          <p:spPr>
            <a:xfrm>
              <a:off x="4222583" y="2690066"/>
              <a:ext cx="639" cy="188"/>
            </a:xfrm>
            <a:custGeom>
              <a:avLst/>
              <a:gdLst/>
              <a:ahLst/>
              <a:cxnLst/>
              <a:rect l="l" t="t" r="r" b="b"/>
              <a:pathLst>
                <a:path w="19" h="5" extrusionOk="0">
                  <a:moveTo>
                    <a:pt x="1" y="4"/>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5161;p64">
              <a:extLst>
                <a:ext uri="{FF2B5EF4-FFF2-40B4-BE49-F238E27FC236}">
                  <a16:creationId xmlns:a16="http://schemas.microsoft.com/office/drawing/2014/main" id="{1F702A24-5200-3169-4506-FC121AD9B76F}"/>
                </a:ext>
              </a:extLst>
            </p:cNvPr>
            <p:cNvSpPr/>
            <p:nvPr/>
          </p:nvSpPr>
          <p:spPr>
            <a:xfrm>
              <a:off x="4221776" y="2690328"/>
              <a:ext cx="505" cy="188"/>
            </a:xfrm>
            <a:custGeom>
              <a:avLst/>
              <a:gdLst/>
              <a:ahLst/>
              <a:cxnLst/>
              <a:rect l="l" t="t" r="r" b="b"/>
              <a:pathLst>
                <a:path w="15" h="5" extrusionOk="0">
                  <a:moveTo>
                    <a:pt x="0" y="4"/>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5162;p64">
              <a:extLst>
                <a:ext uri="{FF2B5EF4-FFF2-40B4-BE49-F238E27FC236}">
                  <a16:creationId xmlns:a16="http://schemas.microsoft.com/office/drawing/2014/main" id="{8A955128-251B-2D92-0522-7406076AAE63}"/>
                </a:ext>
              </a:extLst>
            </p:cNvPr>
            <p:cNvSpPr/>
            <p:nvPr/>
          </p:nvSpPr>
          <p:spPr>
            <a:xfrm>
              <a:off x="4220835" y="2690590"/>
              <a:ext cx="505" cy="188"/>
            </a:xfrm>
            <a:custGeom>
              <a:avLst/>
              <a:gdLst/>
              <a:ahLst/>
              <a:cxnLst/>
              <a:rect l="l" t="t" r="r" b="b"/>
              <a:pathLst>
                <a:path w="15" h="5" extrusionOk="0">
                  <a:moveTo>
                    <a:pt x="0" y="4"/>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5163;p64">
              <a:extLst>
                <a:ext uri="{FF2B5EF4-FFF2-40B4-BE49-F238E27FC236}">
                  <a16:creationId xmlns:a16="http://schemas.microsoft.com/office/drawing/2014/main" id="{3DEA1B18-DB61-729D-2A61-EA963A12B0CD}"/>
                </a:ext>
              </a:extLst>
            </p:cNvPr>
            <p:cNvSpPr/>
            <p:nvPr/>
          </p:nvSpPr>
          <p:spPr>
            <a:xfrm>
              <a:off x="4215659" y="2694147"/>
              <a:ext cx="505" cy="563"/>
            </a:xfrm>
            <a:custGeom>
              <a:avLst/>
              <a:gdLst/>
              <a:ahLst/>
              <a:cxnLst/>
              <a:rect l="l" t="t" r="r" b="b"/>
              <a:pathLst>
                <a:path w="15" h="15" extrusionOk="0">
                  <a:moveTo>
                    <a:pt x="0" y="1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5164;p64">
              <a:extLst>
                <a:ext uri="{FF2B5EF4-FFF2-40B4-BE49-F238E27FC236}">
                  <a16:creationId xmlns:a16="http://schemas.microsoft.com/office/drawing/2014/main" id="{246465FD-466B-58B3-19D5-F1E62A61FB9D}"/>
                </a:ext>
              </a:extLst>
            </p:cNvPr>
            <p:cNvSpPr/>
            <p:nvPr/>
          </p:nvSpPr>
          <p:spPr>
            <a:xfrm>
              <a:off x="4213307" y="2697669"/>
              <a:ext cx="369" cy="825"/>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5165;p64">
              <a:extLst>
                <a:ext uri="{FF2B5EF4-FFF2-40B4-BE49-F238E27FC236}">
                  <a16:creationId xmlns:a16="http://schemas.microsoft.com/office/drawing/2014/main" id="{8D1042F3-EDA3-714D-CA4D-DD7FB355B4D4}"/>
                </a:ext>
              </a:extLst>
            </p:cNvPr>
            <p:cNvSpPr/>
            <p:nvPr/>
          </p:nvSpPr>
          <p:spPr>
            <a:xfrm>
              <a:off x="4213777" y="2696618"/>
              <a:ext cx="369" cy="711"/>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5166;p64">
              <a:extLst>
                <a:ext uri="{FF2B5EF4-FFF2-40B4-BE49-F238E27FC236}">
                  <a16:creationId xmlns:a16="http://schemas.microsoft.com/office/drawing/2014/main" id="{91EF9ADA-E3C3-FF5E-1494-9833E7A2D62E}"/>
                </a:ext>
              </a:extLst>
            </p:cNvPr>
            <p:cNvSpPr/>
            <p:nvPr/>
          </p:nvSpPr>
          <p:spPr>
            <a:xfrm>
              <a:off x="4212935" y="2698604"/>
              <a:ext cx="404" cy="825"/>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5167;p64">
              <a:extLst>
                <a:ext uri="{FF2B5EF4-FFF2-40B4-BE49-F238E27FC236}">
                  <a16:creationId xmlns:a16="http://schemas.microsoft.com/office/drawing/2014/main" id="{CFAC8311-EBAA-3F7C-5572-DC7251A8BBE1}"/>
                </a:ext>
              </a:extLst>
            </p:cNvPr>
            <p:cNvSpPr/>
            <p:nvPr/>
          </p:nvSpPr>
          <p:spPr>
            <a:xfrm>
              <a:off x="4212700" y="2699652"/>
              <a:ext cx="270" cy="935"/>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5168;p64">
              <a:extLst>
                <a:ext uri="{FF2B5EF4-FFF2-40B4-BE49-F238E27FC236}">
                  <a16:creationId xmlns:a16="http://schemas.microsoft.com/office/drawing/2014/main" id="{23D15933-CE59-8D2D-4D58-A5F53E1142E7}"/>
                </a:ext>
              </a:extLst>
            </p:cNvPr>
            <p:cNvSpPr/>
            <p:nvPr/>
          </p:nvSpPr>
          <p:spPr>
            <a:xfrm>
              <a:off x="4199994" y="2727060"/>
              <a:ext cx="1344" cy="1610"/>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5169;p64">
              <a:extLst>
                <a:ext uri="{FF2B5EF4-FFF2-40B4-BE49-F238E27FC236}">
                  <a16:creationId xmlns:a16="http://schemas.microsoft.com/office/drawing/2014/main" id="{1A17B0D3-E9D1-122F-13A6-545A61BF1E67}"/>
                </a:ext>
              </a:extLst>
            </p:cNvPr>
            <p:cNvSpPr/>
            <p:nvPr/>
          </p:nvSpPr>
          <p:spPr>
            <a:xfrm>
              <a:off x="4214953" y="2694933"/>
              <a:ext cx="505" cy="673"/>
            </a:xfrm>
            <a:custGeom>
              <a:avLst/>
              <a:gdLst/>
              <a:ahLst/>
              <a:cxnLst/>
              <a:rect l="l" t="t" r="r" b="b"/>
              <a:pathLst>
                <a:path w="15" h="18" extrusionOk="0">
                  <a:moveTo>
                    <a:pt x="0" y="18"/>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5170;p64">
              <a:extLst>
                <a:ext uri="{FF2B5EF4-FFF2-40B4-BE49-F238E27FC236}">
                  <a16:creationId xmlns:a16="http://schemas.microsoft.com/office/drawing/2014/main" id="{8474E6B2-61BB-0D0D-6999-09941DABA9DC}"/>
                </a:ext>
              </a:extLst>
            </p:cNvPr>
            <p:cNvSpPr/>
            <p:nvPr/>
          </p:nvSpPr>
          <p:spPr>
            <a:xfrm>
              <a:off x="4214349" y="2695722"/>
              <a:ext cx="404" cy="825"/>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5171;p64">
              <a:extLst>
                <a:ext uri="{FF2B5EF4-FFF2-40B4-BE49-F238E27FC236}">
                  <a16:creationId xmlns:a16="http://schemas.microsoft.com/office/drawing/2014/main" id="{32515FDD-FA3B-5A15-7191-D580D40E7A11}"/>
                </a:ext>
              </a:extLst>
            </p:cNvPr>
            <p:cNvSpPr/>
            <p:nvPr/>
          </p:nvSpPr>
          <p:spPr>
            <a:xfrm>
              <a:off x="4205642" y="2643416"/>
              <a:ext cx="2756" cy="1348"/>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5172;p64">
              <a:extLst>
                <a:ext uri="{FF2B5EF4-FFF2-40B4-BE49-F238E27FC236}">
                  <a16:creationId xmlns:a16="http://schemas.microsoft.com/office/drawing/2014/main" id="{3004FA55-767E-2099-268A-94209D342E8F}"/>
                </a:ext>
              </a:extLst>
            </p:cNvPr>
            <p:cNvSpPr/>
            <p:nvPr/>
          </p:nvSpPr>
          <p:spPr>
            <a:xfrm>
              <a:off x="4224601" y="2682880"/>
              <a:ext cx="740" cy="591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5173;p64">
              <a:extLst>
                <a:ext uri="{FF2B5EF4-FFF2-40B4-BE49-F238E27FC236}">
                  <a16:creationId xmlns:a16="http://schemas.microsoft.com/office/drawing/2014/main" id="{E584827A-4506-0543-C0D9-6C77FC81DFF3}"/>
                </a:ext>
              </a:extLst>
            </p:cNvPr>
            <p:cNvSpPr/>
            <p:nvPr/>
          </p:nvSpPr>
          <p:spPr>
            <a:xfrm>
              <a:off x="4227525" y="2654311"/>
              <a:ext cx="4875" cy="172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5174;p64">
              <a:extLst>
                <a:ext uri="{FF2B5EF4-FFF2-40B4-BE49-F238E27FC236}">
                  <a16:creationId xmlns:a16="http://schemas.microsoft.com/office/drawing/2014/main" id="{77F47F53-2ACE-B9F6-41EB-93832F3BDE2F}"/>
                </a:ext>
              </a:extLst>
            </p:cNvPr>
            <p:cNvSpPr/>
            <p:nvPr/>
          </p:nvSpPr>
          <p:spPr>
            <a:xfrm>
              <a:off x="4204466" y="2643041"/>
              <a:ext cx="2520" cy="825"/>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5175;p64">
              <a:extLst>
                <a:ext uri="{FF2B5EF4-FFF2-40B4-BE49-F238E27FC236}">
                  <a16:creationId xmlns:a16="http://schemas.microsoft.com/office/drawing/2014/main" id="{4098A607-20E1-D774-B082-BBAE0055DD85}"/>
                </a:ext>
              </a:extLst>
            </p:cNvPr>
            <p:cNvSpPr/>
            <p:nvPr/>
          </p:nvSpPr>
          <p:spPr>
            <a:xfrm>
              <a:off x="4224366" y="2688119"/>
              <a:ext cx="369" cy="1462"/>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5840;p64">
              <a:extLst>
                <a:ext uri="{FF2B5EF4-FFF2-40B4-BE49-F238E27FC236}">
                  <a16:creationId xmlns:a16="http://schemas.microsoft.com/office/drawing/2014/main" id="{7EE29BBD-5441-E370-00DA-72DDE69392AD}"/>
                </a:ext>
              </a:extLst>
            </p:cNvPr>
            <p:cNvSpPr/>
            <p:nvPr/>
          </p:nvSpPr>
          <p:spPr>
            <a:xfrm>
              <a:off x="3917563" y="2791532"/>
              <a:ext cx="227977" cy="181365"/>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4" name="Google Shape;5841;p64">
              <a:extLst>
                <a:ext uri="{FF2B5EF4-FFF2-40B4-BE49-F238E27FC236}">
                  <a16:creationId xmlns:a16="http://schemas.microsoft.com/office/drawing/2014/main" id="{B2F7D9C5-ADB6-B48A-6083-25CD94637631}"/>
                </a:ext>
              </a:extLst>
            </p:cNvPr>
            <p:cNvSpPr/>
            <p:nvPr/>
          </p:nvSpPr>
          <p:spPr>
            <a:xfrm>
              <a:off x="4134344" y="2887235"/>
              <a:ext cx="12270" cy="8463"/>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5842;p64">
              <a:extLst>
                <a:ext uri="{FF2B5EF4-FFF2-40B4-BE49-F238E27FC236}">
                  <a16:creationId xmlns:a16="http://schemas.microsoft.com/office/drawing/2014/main" id="{4D8C124C-AFDF-A981-F1F9-BCEC01BC4CAC}"/>
                </a:ext>
              </a:extLst>
            </p:cNvPr>
            <p:cNvSpPr/>
            <p:nvPr/>
          </p:nvSpPr>
          <p:spPr>
            <a:xfrm>
              <a:off x="3951447" y="2945680"/>
              <a:ext cx="168" cy="411"/>
            </a:xfrm>
            <a:custGeom>
              <a:avLst/>
              <a:gdLst/>
              <a:ahLst/>
              <a:cxnLst/>
              <a:rect l="l" t="t" r="r" b="b"/>
              <a:pathLst>
                <a:path w="5" h="11" extrusionOk="0">
                  <a:moveTo>
                    <a:pt x="4"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5843;p64">
              <a:extLst>
                <a:ext uri="{FF2B5EF4-FFF2-40B4-BE49-F238E27FC236}">
                  <a16:creationId xmlns:a16="http://schemas.microsoft.com/office/drawing/2014/main" id="{42CF80B7-1848-3043-BE4E-2E2CA325E4C1}"/>
                </a:ext>
              </a:extLst>
            </p:cNvPr>
            <p:cNvSpPr/>
            <p:nvPr/>
          </p:nvSpPr>
          <p:spPr>
            <a:xfrm>
              <a:off x="3952051" y="2947142"/>
              <a:ext cx="505" cy="1086"/>
            </a:xfrm>
            <a:custGeom>
              <a:avLst/>
              <a:gdLst/>
              <a:ahLst/>
              <a:cxnLst/>
              <a:rect l="l" t="t" r="r" b="b"/>
              <a:pathLst>
                <a:path w="15" h="29" extrusionOk="0">
                  <a:moveTo>
                    <a:pt x="14" y="28"/>
                  </a:moveTo>
                  <a:lnTo>
                    <a:pt x="14" y="2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5844;p64">
              <a:extLst>
                <a:ext uri="{FF2B5EF4-FFF2-40B4-BE49-F238E27FC236}">
                  <a16:creationId xmlns:a16="http://schemas.microsoft.com/office/drawing/2014/main" id="{D458B703-5852-14DF-A613-D5203C44FB78}"/>
                </a:ext>
              </a:extLst>
            </p:cNvPr>
            <p:cNvSpPr/>
            <p:nvPr/>
          </p:nvSpPr>
          <p:spPr>
            <a:xfrm>
              <a:off x="3951110" y="2944370"/>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5845;p64">
              <a:extLst>
                <a:ext uri="{FF2B5EF4-FFF2-40B4-BE49-F238E27FC236}">
                  <a16:creationId xmlns:a16="http://schemas.microsoft.com/office/drawing/2014/main" id="{73FC9581-4999-A2A0-B21E-ACB10DB9CBB8}"/>
                </a:ext>
              </a:extLst>
            </p:cNvPr>
            <p:cNvSpPr/>
            <p:nvPr/>
          </p:nvSpPr>
          <p:spPr>
            <a:xfrm>
              <a:off x="3951110" y="2944745"/>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5846;p64">
              <a:extLst>
                <a:ext uri="{FF2B5EF4-FFF2-40B4-BE49-F238E27FC236}">
                  <a16:creationId xmlns:a16="http://schemas.microsoft.com/office/drawing/2014/main" id="{D6327D74-6AC5-BC53-07C3-8DF4260B1AF5}"/>
                </a:ext>
              </a:extLst>
            </p:cNvPr>
            <p:cNvSpPr/>
            <p:nvPr/>
          </p:nvSpPr>
          <p:spPr>
            <a:xfrm>
              <a:off x="3950976" y="2944108"/>
              <a:ext cx="35" cy="301"/>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5847;p64">
              <a:extLst>
                <a:ext uri="{FF2B5EF4-FFF2-40B4-BE49-F238E27FC236}">
                  <a16:creationId xmlns:a16="http://schemas.microsoft.com/office/drawing/2014/main" id="{561FF1AF-C04A-6364-500F-398E12002114}"/>
                </a:ext>
              </a:extLst>
            </p:cNvPr>
            <p:cNvSpPr/>
            <p:nvPr/>
          </p:nvSpPr>
          <p:spPr>
            <a:xfrm>
              <a:off x="3926506" y="2831110"/>
              <a:ext cx="168" cy="188"/>
            </a:xfrm>
            <a:custGeom>
              <a:avLst/>
              <a:gdLst/>
              <a:ahLst/>
              <a:cxnLst/>
              <a:rect l="l" t="t" r="r" b="b"/>
              <a:pathLst>
                <a:path w="5" h="5" extrusionOk="0">
                  <a:moveTo>
                    <a:pt x="1" y="1"/>
                  </a:moveTo>
                  <a:lnTo>
                    <a:pt x="1" y="4"/>
                  </a:ln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5848;p64">
              <a:extLst>
                <a:ext uri="{FF2B5EF4-FFF2-40B4-BE49-F238E27FC236}">
                  <a16:creationId xmlns:a16="http://schemas.microsoft.com/office/drawing/2014/main" id="{1CD6ED2B-A0BA-C450-CE1E-C1B03EEBD89D}"/>
                </a:ext>
              </a:extLst>
            </p:cNvPr>
            <p:cNvSpPr/>
            <p:nvPr/>
          </p:nvSpPr>
          <p:spPr>
            <a:xfrm>
              <a:off x="3951682" y="2946353"/>
              <a:ext cx="404" cy="673"/>
            </a:xfrm>
            <a:custGeom>
              <a:avLst/>
              <a:gdLst/>
              <a:ahLst/>
              <a:cxnLst/>
              <a:rect l="l" t="t" r="r" b="b"/>
              <a:pathLst>
                <a:path w="12" h="18" extrusionOk="0">
                  <a:moveTo>
                    <a:pt x="11" y="1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5849;p64">
              <a:extLst>
                <a:ext uri="{FF2B5EF4-FFF2-40B4-BE49-F238E27FC236}">
                  <a16:creationId xmlns:a16="http://schemas.microsoft.com/office/drawing/2014/main" id="{F8CD7713-038B-1696-BCFF-3008592A25BA}"/>
                </a:ext>
              </a:extLst>
            </p:cNvPr>
            <p:cNvSpPr/>
            <p:nvPr/>
          </p:nvSpPr>
          <p:spPr>
            <a:xfrm>
              <a:off x="3951211" y="2945156"/>
              <a:ext cx="168" cy="301"/>
            </a:xfrm>
            <a:custGeom>
              <a:avLst/>
              <a:gdLst/>
              <a:ahLst/>
              <a:cxnLst/>
              <a:rect l="l" t="t" r="r" b="b"/>
              <a:pathLst>
                <a:path w="5" h="8" extrusionOk="0">
                  <a:moveTo>
                    <a:pt x="4"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5850;p64">
              <a:extLst>
                <a:ext uri="{FF2B5EF4-FFF2-40B4-BE49-F238E27FC236}">
                  <a16:creationId xmlns:a16="http://schemas.microsoft.com/office/drawing/2014/main" id="{1C0FBAF3-1BC7-27E6-0469-89090ECF246A}"/>
                </a:ext>
              </a:extLst>
            </p:cNvPr>
            <p:cNvSpPr/>
            <p:nvPr/>
          </p:nvSpPr>
          <p:spPr>
            <a:xfrm>
              <a:off x="3926741" y="2830586"/>
              <a:ext cx="505" cy="563"/>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34" name="Google Shape;5851;p64">
              <a:extLst>
                <a:ext uri="{FF2B5EF4-FFF2-40B4-BE49-F238E27FC236}">
                  <a16:creationId xmlns:a16="http://schemas.microsoft.com/office/drawing/2014/main" id="{31D25E7C-4C78-9257-75D3-489F994B1A68}"/>
                </a:ext>
              </a:extLst>
            </p:cNvPr>
            <p:cNvSpPr/>
            <p:nvPr/>
          </p:nvSpPr>
          <p:spPr>
            <a:xfrm>
              <a:off x="4055620" y="2803065"/>
              <a:ext cx="505" cy="301"/>
            </a:xfrm>
            <a:custGeom>
              <a:avLst/>
              <a:gdLst/>
              <a:ahLst/>
              <a:cxnLst/>
              <a:rect l="l" t="t" r="r" b="b"/>
              <a:pathLst>
                <a:path w="15" h="8" extrusionOk="0">
                  <a:moveTo>
                    <a:pt x="0" y="1"/>
                  </a:moveTo>
                  <a:lnTo>
                    <a:pt x="1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5852;p64">
              <a:extLst>
                <a:ext uri="{FF2B5EF4-FFF2-40B4-BE49-F238E27FC236}">
                  <a16:creationId xmlns:a16="http://schemas.microsoft.com/office/drawing/2014/main" id="{A2F25D7A-D42E-3554-7C6B-A0303050AC37}"/>
                </a:ext>
              </a:extLst>
            </p:cNvPr>
            <p:cNvSpPr/>
            <p:nvPr/>
          </p:nvSpPr>
          <p:spPr>
            <a:xfrm>
              <a:off x="4129403" y="2824558"/>
              <a:ext cx="505" cy="39"/>
            </a:xfrm>
            <a:custGeom>
              <a:avLst/>
              <a:gdLst/>
              <a:ahLst/>
              <a:cxnLst/>
              <a:rect l="l" t="t" r="r" b="b"/>
              <a:pathLst>
                <a:path w="15" h="1" extrusionOk="0">
                  <a:moveTo>
                    <a:pt x="0" y="1"/>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5853;p64">
              <a:extLst>
                <a:ext uri="{FF2B5EF4-FFF2-40B4-BE49-F238E27FC236}">
                  <a16:creationId xmlns:a16="http://schemas.microsoft.com/office/drawing/2014/main" id="{C796A75F-15D0-2839-C7B2-4160541D9296}"/>
                </a:ext>
              </a:extLst>
            </p:cNvPr>
            <p:cNvSpPr/>
            <p:nvPr/>
          </p:nvSpPr>
          <p:spPr>
            <a:xfrm>
              <a:off x="4131287" y="2824820"/>
              <a:ext cx="604" cy="39"/>
            </a:xfrm>
            <a:custGeom>
              <a:avLst/>
              <a:gdLst/>
              <a:ahLst/>
              <a:cxnLst/>
              <a:rect l="l" t="t" r="r" b="b"/>
              <a:pathLst>
                <a:path w="18" h="1" extrusionOk="0">
                  <a:moveTo>
                    <a:pt x="0" y="1"/>
                  </a:moveTo>
                  <a:lnTo>
                    <a:pt x="1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5854;p64">
              <a:extLst>
                <a:ext uri="{FF2B5EF4-FFF2-40B4-BE49-F238E27FC236}">
                  <a16:creationId xmlns:a16="http://schemas.microsoft.com/office/drawing/2014/main" id="{879931E5-4BAC-7982-D18B-11424CC73737}"/>
                </a:ext>
              </a:extLst>
            </p:cNvPr>
            <p:cNvSpPr/>
            <p:nvPr/>
          </p:nvSpPr>
          <p:spPr>
            <a:xfrm>
              <a:off x="4133740" y="2824969"/>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5855;p64">
              <a:extLst>
                <a:ext uri="{FF2B5EF4-FFF2-40B4-BE49-F238E27FC236}">
                  <a16:creationId xmlns:a16="http://schemas.microsoft.com/office/drawing/2014/main" id="{7A51661F-AF01-039B-B092-6EA3647B251A}"/>
                </a:ext>
              </a:extLst>
            </p:cNvPr>
            <p:cNvSpPr/>
            <p:nvPr/>
          </p:nvSpPr>
          <p:spPr>
            <a:xfrm>
              <a:off x="4136464" y="282508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5856;p64">
              <a:extLst>
                <a:ext uri="{FF2B5EF4-FFF2-40B4-BE49-F238E27FC236}">
                  <a16:creationId xmlns:a16="http://schemas.microsoft.com/office/drawing/2014/main" id="{401720F2-F06A-3FF7-F53E-592B638F5787}"/>
                </a:ext>
              </a:extLst>
            </p:cNvPr>
            <p:cNvSpPr/>
            <p:nvPr/>
          </p:nvSpPr>
          <p:spPr>
            <a:xfrm>
              <a:off x="4145035" y="282482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5857;p64">
              <a:extLst>
                <a:ext uri="{FF2B5EF4-FFF2-40B4-BE49-F238E27FC236}">
                  <a16:creationId xmlns:a16="http://schemas.microsoft.com/office/drawing/2014/main" id="{FA882A6E-03E9-F57A-7ECA-C910F10EFC6E}"/>
                </a:ext>
              </a:extLst>
            </p:cNvPr>
            <p:cNvSpPr/>
            <p:nvPr/>
          </p:nvSpPr>
          <p:spPr>
            <a:xfrm>
              <a:off x="4326620" y="2711184"/>
              <a:ext cx="56742" cy="32162"/>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5858;p64">
              <a:extLst>
                <a:ext uri="{FF2B5EF4-FFF2-40B4-BE49-F238E27FC236}">
                  <a16:creationId xmlns:a16="http://schemas.microsoft.com/office/drawing/2014/main" id="{AF3EF8BB-6DA1-D7F3-BEE1-A3803CC00C6E}"/>
                </a:ext>
              </a:extLst>
            </p:cNvPr>
            <p:cNvSpPr/>
            <p:nvPr/>
          </p:nvSpPr>
          <p:spPr>
            <a:xfrm>
              <a:off x="4376876" y="2720882"/>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5859;p64">
              <a:extLst>
                <a:ext uri="{FF2B5EF4-FFF2-40B4-BE49-F238E27FC236}">
                  <a16:creationId xmlns:a16="http://schemas.microsoft.com/office/drawing/2014/main" id="{139A90AF-E7CB-D05F-1BC1-C3CB3D311EFF}"/>
                </a:ext>
              </a:extLst>
            </p:cNvPr>
            <p:cNvSpPr/>
            <p:nvPr/>
          </p:nvSpPr>
          <p:spPr>
            <a:xfrm>
              <a:off x="4375799" y="2721406"/>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5860;p64">
              <a:extLst>
                <a:ext uri="{FF2B5EF4-FFF2-40B4-BE49-F238E27FC236}">
                  <a16:creationId xmlns:a16="http://schemas.microsoft.com/office/drawing/2014/main" id="{E8BD725D-D9C0-D56F-2FC7-3059AD1F8EFC}"/>
                </a:ext>
              </a:extLst>
            </p:cNvPr>
            <p:cNvSpPr/>
            <p:nvPr/>
          </p:nvSpPr>
          <p:spPr>
            <a:xfrm>
              <a:off x="4382860" y="2715527"/>
              <a:ext cx="505" cy="411"/>
            </a:xfrm>
            <a:custGeom>
              <a:avLst/>
              <a:gdLst/>
              <a:ahLst/>
              <a:cxnLst/>
              <a:rect l="l" t="t" r="r" b="b"/>
              <a:pathLst>
                <a:path w="15" h="11" extrusionOk="0">
                  <a:moveTo>
                    <a:pt x="1" y="11"/>
                  </a:moveTo>
                  <a:lnTo>
                    <a:pt x="15" y="0"/>
                  </a:lnTo>
                  <a:lnTo>
                    <a:pt x="1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5861;p64">
              <a:extLst>
                <a:ext uri="{FF2B5EF4-FFF2-40B4-BE49-F238E27FC236}">
                  <a16:creationId xmlns:a16="http://schemas.microsoft.com/office/drawing/2014/main" id="{A73B9269-EA3C-8BD3-4F05-8425E31675CE}"/>
                </a:ext>
              </a:extLst>
            </p:cNvPr>
            <p:cNvSpPr/>
            <p:nvPr/>
          </p:nvSpPr>
          <p:spPr>
            <a:xfrm>
              <a:off x="4381682" y="2716688"/>
              <a:ext cx="404" cy="449"/>
            </a:xfrm>
            <a:custGeom>
              <a:avLst/>
              <a:gdLst/>
              <a:ahLst/>
              <a:cxnLst/>
              <a:rect l="l" t="t" r="r" b="b"/>
              <a:pathLst>
                <a:path w="12" h="12" extrusionOk="0">
                  <a:moveTo>
                    <a:pt x="11"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5862;p64">
              <a:extLst>
                <a:ext uri="{FF2B5EF4-FFF2-40B4-BE49-F238E27FC236}">
                  <a16:creationId xmlns:a16="http://schemas.microsoft.com/office/drawing/2014/main" id="{EC86A21A-28B1-CFF1-BD2D-A383C78B1804}"/>
                </a:ext>
              </a:extLst>
            </p:cNvPr>
            <p:cNvSpPr/>
            <p:nvPr/>
          </p:nvSpPr>
          <p:spPr>
            <a:xfrm>
              <a:off x="4342151" y="2742896"/>
              <a:ext cx="975" cy="188"/>
            </a:xfrm>
            <a:custGeom>
              <a:avLst/>
              <a:gdLst/>
              <a:ahLst/>
              <a:cxnLst/>
              <a:rect l="l" t="t" r="r" b="b"/>
              <a:pathLst>
                <a:path w="29" h="5" extrusionOk="0">
                  <a:moveTo>
                    <a:pt x="29"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5863;p64">
              <a:extLst>
                <a:ext uri="{FF2B5EF4-FFF2-40B4-BE49-F238E27FC236}">
                  <a16:creationId xmlns:a16="http://schemas.microsoft.com/office/drawing/2014/main" id="{ABF0FDC8-0E72-3014-DFC0-2ED115E083F4}"/>
                </a:ext>
              </a:extLst>
            </p:cNvPr>
            <p:cNvSpPr/>
            <p:nvPr/>
          </p:nvSpPr>
          <p:spPr>
            <a:xfrm>
              <a:off x="4345815" y="2742259"/>
              <a:ext cx="839" cy="301"/>
            </a:xfrm>
            <a:custGeom>
              <a:avLst/>
              <a:gdLst/>
              <a:ahLst/>
              <a:cxnLst/>
              <a:rect l="l" t="t" r="r" b="b"/>
              <a:pathLst>
                <a:path w="25" h="8" extrusionOk="0">
                  <a:moveTo>
                    <a:pt x="25"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5864;p64">
              <a:extLst>
                <a:ext uri="{FF2B5EF4-FFF2-40B4-BE49-F238E27FC236}">
                  <a16:creationId xmlns:a16="http://schemas.microsoft.com/office/drawing/2014/main" id="{0462B78C-449D-63FA-B9BC-F11FACC6B23E}"/>
                </a:ext>
              </a:extLst>
            </p:cNvPr>
            <p:cNvSpPr/>
            <p:nvPr/>
          </p:nvSpPr>
          <p:spPr>
            <a:xfrm>
              <a:off x="4344035" y="2742635"/>
              <a:ext cx="975" cy="188"/>
            </a:xfrm>
            <a:custGeom>
              <a:avLst/>
              <a:gdLst/>
              <a:ahLst/>
              <a:cxnLst/>
              <a:rect l="l" t="t" r="r" b="b"/>
              <a:pathLst>
                <a:path w="29" h="5" extrusionOk="0">
                  <a:moveTo>
                    <a:pt x="29"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5865;p64">
              <a:extLst>
                <a:ext uri="{FF2B5EF4-FFF2-40B4-BE49-F238E27FC236}">
                  <a16:creationId xmlns:a16="http://schemas.microsoft.com/office/drawing/2014/main" id="{82D9EF7D-4D4B-1D1C-D321-9087B80935BA}"/>
                </a:ext>
              </a:extLst>
            </p:cNvPr>
            <p:cNvSpPr/>
            <p:nvPr/>
          </p:nvSpPr>
          <p:spPr>
            <a:xfrm>
              <a:off x="4340975" y="274331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5866;p64">
              <a:extLst>
                <a:ext uri="{FF2B5EF4-FFF2-40B4-BE49-F238E27FC236}">
                  <a16:creationId xmlns:a16="http://schemas.microsoft.com/office/drawing/2014/main" id="{849B07F6-FDFF-8F70-C473-741280BBB7F9}"/>
                </a:ext>
              </a:extLst>
            </p:cNvPr>
            <p:cNvSpPr/>
            <p:nvPr/>
          </p:nvSpPr>
          <p:spPr>
            <a:xfrm>
              <a:off x="4350757" y="2741063"/>
              <a:ext cx="740" cy="301"/>
            </a:xfrm>
            <a:custGeom>
              <a:avLst/>
              <a:gdLst/>
              <a:ahLst/>
              <a:cxnLst/>
              <a:rect l="l" t="t" r="r" b="b"/>
              <a:pathLst>
                <a:path w="22" h="8" extrusionOk="0">
                  <a:moveTo>
                    <a:pt x="2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5867;p64">
              <a:extLst>
                <a:ext uri="{FF2B5EF4-FFF2-40B4-BE49-F238E27FC236}">
                  <a16:creationId xmlns:a16="http://schemas.microsoft.com/office/drawing/2014/main" id="{9F254202-A36B-3D99-4549-0DDCDF907BF6}"/>
                </a:ext>
              </a:extLst>
            </p:cNvPr>
            <p:cNvSpPr/>
            <p:nvPr/>
          </p:nvSpPr>
          <p:spPr>
            <a:xfrm>
              <a:off x="4347328" y="2741997"/>
              <a:ext cx="740" cy="149"/>
            </a:xfrm>
            <a:custGeom>
              <a:avLst/>
              <a:gdLst/>
              <a:ahLst/>
              <a:cxnLst/>
              <a:rect l="l" t="t" r="r" b="b"/>
              <a:pathLst>
                <a:path w="22" h="4" extrusionOk="0">
                  <a:moveTo>
                    <a:pt x="22"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5868;p64">
              <a:extLst>
                <a:ext uri="{FF2B5EF4-FFF2-40B4-BE49-F238E27FC236}">
                  <a16:creationId xmlns:a16="http://schemas.microsoft.com/office/drawing/2014/main" id="{2D34DD4E-C97E-0610-1F60-C06FC7F76A9B}"/>
                </a:ext>
              </a:extLst>
            </p:cNvPr>
            <p:cNvSpPr/>
            <p:nvPr/>
          </p:nvSpPr>
          <p:spPr>
            <a:xfrm>
              <a:off x="4348739" y="2741736"/>
              <a:ext cx="639" cy="149"/>
            </a:xfrm>
            <a:custGeom>
              <a:avLst/>
              <a:gdLst/>
              <a:ahLst/>
              <a:cxnLst/>
              <a:rect l="l" t="t" r="r" b="b"/>
              <a:pathLst>
                <a:path w="19" h="4" extrusionOk="0">
                  <a:moveTo>
                    <a:pt x="18"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5869;p64">
              <a:extLst>
                <a:ext uri="{FF2B5EF4-FFF2-40B4-BE49-F238E27FC236}">
                  <a16:creationId xmlns:a16="http://schemas.microsoft.com/office/drawing/2014/main" id="{59DB0E94-918B-DE9B-AB22-2680AE3B96C3}"/>
                </a:ext>
              </a:extLst>
            </p:cNvPr>
            <p:cNvSpPr/>
            <p:nvPr/>
          </p:nvSpPr>
          <p:spPr>
            <a:xfrm>
              <a:off x="4349816" y="2741325"/>
              <a:ext cx="604" cy="301"/>
            </a:xfrm>
            <a:custGeom>
              <a:avLst/>
              <a:gdLst/>
              <a:ahLst/>
              <a:cxnLst/>
              <a:rect l="l" t="t" r="r" b="b"/>
              <a:pathLst>
                <a:path w="18" h="8" extrusionOk="0">
                  <a:moveTo>
                    <a:pt x="18"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5870;p64">
              <a:extLst>
                <a:ext uri="{FF2B5EF4-FFF2-40B4-BE49-F238E27FC236}">
                  <a16:creationId xmlns:a16="http://schemas.microsoft.com/office/drawing/2014/main" id="{D37CD14D-4026-9EB6-464E-E7E4012A5291}"/>
                </a:ext>
              </a:extLst>
            </p:cNvPr>
            <p:cNvSpPr/>
            <p:nvPr/>
          </p:nvSpPr>
          <p:spPr>
            <a:xfrm>
              <a:off x="4374994" y="2721930"/>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5871;p64">
              <a:extLst>
                <a:ext uri="{FF2B5EF4-FFF2-40B4-BE49-F238E27FC236}">
                  <a16:creationId xmlns:a16="http://schemas.microsoft.com/office/drawing/2014/main" id="{7B1D697A-20C4-1894-8BA4-D267FA51BFA7}"/>
                </a:ext>
              </a:extLst>
            </p:cNvPr>
            <p:cNvSpPr/>
            <p:nvPr/>
          </p:nvSpPr>
          <p:spPr>
            <a:xfrm>
              <a:off x="4327328" y="2717212"/>
              <a:ext cx="2520" cy="301"/>
            </a:xfrm>
            <a:custGeom>
              <a:avLst/>
              <a:gdLst/>
              <a:ahLst/>
              <a:cxnLst/>
              <a:rect l="l" t="t" r="r" b="b"/>
              <a:pathLst>
                <a:path w="75" h="8" extrusionOk="0">
                  <a:moveTo>
                    <a:pt x="1" y="1"/>
                  </a:moveTo>
                  <a:lnTo>
                    <a:pt x="74" y="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5872;p64">
              <a:extLst>
                <a:ext uri="{FF2B5EF4-FFF2-40B4-BE49-F238E27FC236}">
                  <a16:creationId xmlns:a16="http://schemas.microsoft.com/office/drawing/2014/main" id="{A322A6DB-F455-7B26-A482-DB0D4526D714}"/>
                </a:ext>
              </a:extLst>
            </p:cNvPr>
            <p:cNvSpPr/>
            <p:nvPr/>
          </p:nvSpPr>
          <p:spPr>
            <a:xfrm>
              <a:off x="4380404" y="2711184"/>
              <a:ext cx="740" cy="411"/>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5873;p64">
              <a:extLst>
                <a:ext uri="{FF2B5EF4-FFF2-40B4-BE49-F238E27FC236}">
                  <a16:creationId xmlns:a16="http://schemas.microsoft.com/office/drawing/2014/main" id="{F67CE3EF-742E-A123-6F7E-81047D99297B}"/>
                </a:ext>
              </a:extLst>
            </p:cNvPr>
            <p:cNvSpPr/>
            <p:nvPr/>
          </p:nvSpPr>
          <p:spPr>
            <a:xfrm>
              <a:off x="4330151" y="2717474"/>
              <a:ext cx="2387" cy="188"/>
            </a:xfrm>
            <a:custGeom>
              <a:avLst/>
              <a:gdLst/>
              <a:ahLst/>
              <a:cxnLst/>
              <a:rect l="l" t="t" r="r" b="b"/>
              <a:pathLst>
                <a:path w="71" h="5" extrusionOk="0">
                  <a:moveTo>
                    <a:pt x="7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5874;p64">
              <a:extLst>
                <a:ext uri="{FF2B5EF4-FFF2-40B4-BE49-F238E27FC236}">
                  <a16:creationId xmlns:a16="http://schemas.microsoft.com/office/drawing/2014/main" id="{B3B9228E-2030-89A1-5D9C-15810D1CF869}"/>
                </a:ext>
              </a:extLst>
            </p:cNvPr>
            <p:cNvSpPr/>
            <p:nvPr/>
          </p:nvSpPr>
          <p:spPr>
            <a:xfrm>
              <a:off x="4381112" y="2711446"/>
              <a:ext cx="1783" cy="3182"/>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5875;p64">
              <a:extLst>
                <a:ext uri="{FF2B5EF4-FFF2-40B4-BE49-F238E27FC236}">
                  <a16:creationId xmlns:a16="http://schemas.microsoft.com/office/drawing/2014/main" id="{5D5782B9-F205-4DEC-DBBD-8748134FB42F}"/>
                </a:ext>
              </a:extLst>
            </p:cNvPr>
            <p:cNvSpPr/>
            <p:nvPr/>
          </p:nvSpPr>
          <p:spPr>
            <a:xfrm>
              <a:off x="4382994" y="2714854"/>
              <a:ext cx="369" cy="711"/>
            </a:xfrm>
            <a:custGeom>
              <a:avLst/>
              <a:gdLst/>
              <a:ahLst/>
              <a:cxnLst/>
              <a:rect l="l" t="t" r="r" b="b"/>
              <a:pathLst>
                <a:path w="11" h="19" extrusionOk="0">
                  <a:moveTo>
                    <a:pt x="11" y="18"/>
                  </a:moveTo>
                  <a:lnTo>
                    <a:pt x="11" y="18"/>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5876;p64">
              <a:extLst>
                <a:ext uri="{FF2B5EF4-FFF2-40B4-BE49-F238E27FC236}">
                  <a16:creationId xmlns:a16="http://schemas.microsoft.com/office/drawing/2014/main" id="{8AD0FA65-669B-4364-DCAB-7B576093B578}"/>
                </a:ext>
              </a:extLst>
            </p:cNvPr>
            <p:cNvSpPr/>
            <p:nvPr/>
          </p:nvSpPr>
          <p:spPr>
            <a:xfrm>
              <a:off x="4380976" y="2711184"/>
              <a:ext cx="270" cy="301"/>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5877;p64">
              <a:extLst>
                <a:ext uri="{FF2B5EF4-FFF2-40B4-BE49-F238E27FC236}">
                  <a16:creationId xmlns:a16="http://schemas.microsoft.com/office/drawing/2014/main" id="{D5AE9A9F-CE57-D4CB-D7DA-866C2873BCAD}"/>
                </a:ext>
              </a:extLst>
            </p:cNvPr>
            <p:cNvSpPr/>
            <p:nvPr/>
          </p:nvSpPr>
          <p:spPr>
            <a:xfrm>
              <a:off x="4454056" y="2839758"/>
              <a:ext cx="111836" cy="120524"/>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5878;p64">
              <a:extLst>
                <a:ext uri="{FF2B5EF4-FFF2-40B4-BE49-F238E27FC236}">
                  <a16:creationId xmlns:a16="http://schemas.microsoft.com/office/drawing/2014/main" id="{61F6D82C-6678-B6D5-E01E-EB0E819DF8A2}"/>
                </a:ext>
              </a:extLst>
            </p:cNvPr>
            <p:cNvSpPr/>
            <p:nvPr/>
          </p:nvSpPr>
          <p:spPr>
            <a:xfrm>
              <a:off x="4512915" y="2987803"/>
              <a:ext cx="42524" cy="9809"/>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5879;p64">
              <a:extLst>
                <a:ext uri="{FF2B5EF4-FFF2-40B4-BE49-F238E27FC236}">
                  <a16:creationId xmlns:a16="http://schemas.microsoft.com/office/drawing/2014/main" id="{AEFC1AD6-D53F-3108-1ABC-2BFAD6F13F07}"/>
                </a:ext>
              </a:extLst>
            </p:cNvPr>
            <p:cNvSpPr/>
            <p:nvPr/>
          </p:nvSpPr>
          <p:spPr>
            <a:xfrm>
              <a:off x="4559034" y="2857580"/>
              <a:ext cx="270" cy="449"/>
            </a:xfrm>
            <a:custGeom>
              <a:avLst/>
              <a:gdLst/>
              <a:ahLst/>
              <a:cxnLst/>
              <a:rect l="l" t="t" r="r" b="b"/>
              <a:pathLst>
                <a:path w="8" h="12" extrusionOk="0">
                  <a:moveTo>
                    <a:pt x="8"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5880;p64">
              <a:extLst>
                <a:ext uri="{FF2B5EF4-FFF2-40B4-BE49-F238E27FC236}">
                  <a16:creationId xmlns:a16="http://schemas.microsoft.com/office/drawing/2014/main" id="{8C871937-A368-8016-2A1B-F8B6A9F6485A}"/>
                </a:ext>
              </a:extLst>
            </p:cNvPr>
            <p:cNvSpPr/>
            <p:nvPr/>
          </p:nvSpPr>
          <p:spPr>
            <a:xfrm>
              <a:off x="4565624" y="2844625"/>
              <a:ext cx="168" cy="1348"/>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5881;p64">
              <a:extLst>
                <a:ext uri="{FF2B5EF4-FFF2-40B4-BE49-F238E27FC236}">
                  <a16:creationId xmlns:a16="http://schemas.microsoft.com/office/drawing/2014/main" id="{23EE4D56-6982-A1A6-F614-0CE087DEAC31}"/>
                </a:ext>
              </a:extLst>
            </p:cNvPr>
            <p:cNvSpPr/>
            <p:nvPr/>
          </p:nvSpPr>
          <p:spPr>
            <a:xfrm>
              <a:off x="4560212" y="2855484"/>
              <a:ext cx="168" cy="825"/>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5882;p64">
              <a:extLst>
                <a:ext uri="{FF2B5EF4-FFF2-40B4-BE49-F238E27FC236}">
                  <a16:creationId xmlns:a16="http://schemas.microsoft.com/office/drawing/2014/main" id="{271AF256-4412-F795-61EA-5A439B7BE177}"/>
                </a:ext>
              </a:extLst>
            </p:cNvPr>
            <p:cNvSpPr/>
            <p:nvPr/>
          </p:nvSpPr>
          <p:spPr>
            <a:xfrm>
              <a:off x="4564916" y="2841332"/>
              <a:ext cx="270" cy="1086"/>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5883;p64">
              <a:extLst>
                <a:ext uri="{FF2B5EF4-FFF2-40B4-BE49-F238E27FC236}">
                  <a16:creationId xmlns:a16="http://schemas.microsoft.com/office/drawing/2014/main" id="{07150464-CA4A-CCE4-5AD8-1FF2F64E4075}"/>
                </a:ext>
              </a:extLst>
            </p:cNvPr>
            <p:cNvSpPr/>
            <p:nvPr/>
          </p:nvSpPr>
          <p:spPr>
            <a:xfrm>
              <a:off x="4564916" y="2840695"/>
              <a:ext cx="35" cy="301"/>
            </a:xfrm>
            <a:custGeom>
              <a:avLst/>
              <a:gdLst/>
              <a:ahLst/>
              <a:cxnLst/>
              <a:rect l="l" t="t" r="r" b="b"/>
              <a:pathLst>
                <a:path w="1" h="8" extrusionOk="0">
                  <a:moveTo>
                    <a:pt x="1" y="7"/>
                  </a:moveTo>
                  <a:lnTo>
                    <a:pt x="1" y="0"/>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5884;p64">
              <a:extLst>
                <a:ext uri="{FF2B5EF4-FFF2-40B4-BE49-F238E27FC236}">
                  <a16:creationId xmlns:a16="http://schemas.microsoft.com/office/drawing/2014/main" id="{3699F86D-EC61-E694-217F-916C0988062B}"/>
                </a:ext>
              </a:extLst>
            </p:cNvPr>
            <p:cNvSpPr/>
            <p:nvPr/>
          </p:nvSpPr>
          <p:spPr>
            <a:xfrm>
              <a:off x="4559739" y="2856681"/>
              <a:ext cx="270" cy="411"/>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5885;p64">
              <a:extLst>
                <a:ext uri="{FF2B5EF4-FFF2-40B4-BE49-F238E27FC236}">
                  <a16:creationId xmlns:a16="http://schemas.microsoft.com/office/drawing/2014/main" id="{C06F9E70-CA9F-F703-A91D-265C76665DF1}"/>
                </a:ext>
              </a:extLst>
            </p:cNvPr>
            <p:cNvSpPr/>
            <p:nvPr/>
          </p:nvSpPr>
          <p:spPr>
            <a:xfrm>
              <a:off x="4557991" y="2858890"/>
              <a:ext cx="369" cy="449"/>
            </a:xfrm>
            <a:custGeom>
              <a:avLst/>
              <a:gdLst/>
              <a:ahLst/>
              <a:cxnLst/>
              <a:rect l="l" t="t" r="r" b="b"/>
              <a:pathLst>
                <a:path w="11" h="12" extrusionOk="0">
                  <a:moveTo>
                    <a:pt x="0" y="1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5886;p64">
              <a:extLst>
                <a:ext uri="{FF2B5EF4-FFF2-40B4-BE49-F238E27FC236}">
                  <a16:creationId xmlns:a16="http://schemas.microsoft.com/office/drawing/2014/main" id="{A2C08BC6-E549-9DFC-84C5-C5F810B719AB}"/>
                </a:ext>
              </a:extLst>
            </p:cNvPr>
            <p:cNvSpPr/>
            <p:nvPr/>
          </p:nvSpPr>
          <p:spPr>
            <a:xfrm>
              <a:off x="4565386" y="2843166"/>
              <a:ext cx="168" cy="97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5887;p64">
              <a:extLst>
                <a:ext uri="{FF2B5EF4-FFF2-40B4-BE49-F238E27FC236}">
                  <a16:creationId xmlns:a16="http://schemas.microsoft.com/office/drawing/2014/main" id="{EBAA1467-9B04-56E2-45D1-88251081BC70}"/>
                </a:ext>
              </a:extLst>
            </p:cNvPr>
            <p:cNvSpPr/>
            <p:nvPr/>
          </p:nvSpPr>
          <p:spPr>
            <a:xfrm>
              <a:off x="4454056" y="2882779"/>
              <a:ext cx="3461" cy="7225"/>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5888;p64">
              <a:extLst>
                <a:ext uri="{FF2B5EF4-FFF2-40B4-BE49-F238E27FC236}">
                  <a16:creationId xmlns:a16="http://schemas.microsoft.com/office/drawing/2014/main" id="{172EA0DC-C9BF-01AB-E0AB-CA966DA1786E}"/>
                </a:ext>
              </a:extLst>
            </p:cNvPr>
            <p:cNvSpPr/>
            <p:nvPr/>
          </p:nvSpPr>
          <p:spPr>
            <a:xfrm>
              <a:off x="4460040" y="2880945"/>
              <a:ext cx="168" cy="336"/>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5889;p64">
              <a:extLst>
                <a:ext uri="{FF2B5EF4-FFF2-40B4-BE49-F238E27FC236}">
                  <a16:creationId xmlns:a16="http://schemas.microsoft.com/office/drawing/2014/main" id="{DB913BA4-352A-9D11-822F-9775B0610ED5}"/>
                </a:ext>
              </a:extLst>
            </p:cNvPr>
            <p:cNvSpPr/>
            <p:nvPr/>
          </p:nvSpPr>
          <p:spPr>
            <a:xfrm>
              <a:off x="4461013" y="2879335"/>
              <a:ext cx="201" cy="336"/>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5890;p64">
              <a:extLst>
                <a:ext uri="{FF2B5EF4-FFF2-40B4-BE49-F238E27FC236}">
                  <a16:creationId xmlns:a16="http://schemas.microsoft.com/office/drawing/2014/main" id="{C478DBA9-CB47-0CB5-2DF8-3641F256C244}"/>
                </a:ext>
              </a:extLst>
            </p:cNvPr>
            <p:cNvSpPr/>
            <p:nvPr/>
          </p:nvSpPr>
          <p:spPr>
            <a:xfrm>
              <a:off x="4461248" y="2878698"/>
              <a:ext cx="35" cy="301"/>
            </a:xfrm>
            <a:custGeom>
              <a:avLst/>
              <a:gdLst/>
              <a:ahLst/>
              <a:cxnLst/>
              <a:rect l="l" t="t" r="r" b="b"/>
              <a:pathLst>
                <a:path w="1" h="8" extrusionOk="0">
                  <a:moveTo>
                    <a:pt x="0"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5891;p64">
              <a:extLst>
                <a:ext uri="{FF2B5EF4-FFF2-40B4-BE49-F238E27FC236}">
                  <a16:creationId xmlns:a16="http://schemas.microsoft.com/office/drawing/2014/main" id="{CA75944E-C171-5DE3-0CBD-2DA97CADCA1A}"/>
                </a:ext>
              </a:extLst>
            </p:cNvPr>
            <p:cNvSpPr/>
            <p:nvPr/>
          </p:nvSpPr>
          <p:spPr>
            <a:xfrm>
              <a:off x="4460542" y="2880121"/>
              <a:ext cx="270" cy="336"/>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5892;p64">
              <a:extLst>
                <a:ext uri="{FF2B5EF4-FFF2-40B4-BE49-F238E27FC236}">
                  <a16:creationId xmlns:a16="http://schemas.microsoft.com/office/drawing/2014/main" id="{78B02386-ED35-0CAE-13A9-B18C55759B7F}"/>
                </a:ext>
              </a:extLst>
            </p:cNvPr>
            <p:cNvSpPr/>
            <p:nvPr/>
          </p:nvSpPr>
          <p:spPr>
            <a:xfrm>
              <a:off x="4463704" y="2872819"/>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5893;p64">
              <a:extLst>
                <a:ext uri="{FF2B5EF4-FFF2-40B4-BE49-F238E27FC236}">
                  <a16:creationId xmlns:a16="http://schemas.microsoft.com/office/drawing/2014/main" id="{61F6DAF1-BE2C-9C2A-883A-50B9CB432C0C}"/>
                </a:ext>
              </a:extLst>
            </p:cNvPr>
            <p:cNvSpPr/>
            <p:nvPr/>
          </p:nvSpPr>
          <p:spPr>
            <a:xfrm>
              <a:off x="4459233" y="2881693"/>
              <a:ext cx="404" cy="18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5894;p64">
              <a:extLst>
                <a:ext uri="{FF2B5EF4-FFF2-40B4-BE49-F238E27FC236}">
                  <a16:creationId xmlns:a16="http://schemas.microsoft.com/office/drawing/2014/main" id="{598A2545-8297-0D06-12AD-17D2629A251B}"/>
                </a:ext>
              </a:extLst>
            </p:cNvPr>
            <p:cNvSpPr/>
            <p:nvPr/>
          </p:nvSpPr>
          <p:spPr>
            <a:xfrm>
              <a:off x="4458292" y="2882365"/>
              <a:ext cx="270" cy="188"/>
            </a:xfrm>
            <a:custGeom>
              <a:avLst/>
              <a:gdLst/>
              <a:ahLst/>
              <a:cxnLst/>
              <a:rect l="l" t="t" r="r" b="b"/>
              <a:pathLst>
                <a:path w="8" h="5" extrusionOk="0">
                  <a:moveTo>
                    <a:pt x="1" y="4"/>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5895;p64">
              <a:extLst>
                <a:ext uri="{FF2B5EF4-FFF2-40B4-BE49-F238E27FC236}">
                  <a16:creationId xmlns:a16="http://schemas.microsoft.com/office/drawing/2014/main" id="{763A6D81-610E-E88F-E1A0-354B15B389D7}"/>
                </a:ext>
              </a:extLst>
            </p:cNvPr>
            <p:cNvSpPr/>
            <p:nvPr/>
          </p:nvSpPr>
          <p:spPr>
            <a:xfrm>
              <a:off x="4469148" y="2862709"/>
              <a:ext cx="270" cy="825"/>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5896;p64">
              <a:extLst>
                <a:ext uri="{FF2B5EF4-FFF2-40B4-BE49-F238E27FC236}">
                  <a16:creationId xmlns:a16="http://schemas.microsoft.com/office/drawing/2014/main" id="{CE64F378-78A2-362D-7BC5-43A2B8714C3B}"/>
                </a:ext>
              </a:extLst>
            </p:cNvPr>
            <p:cNvSpPr/>
            <p:nvPr/>
          </p:nvSpPr>
          <p:spPr>
            <a:xfrm>
              <a:off x="4468544" y="2864019"/>
              <a:ext cx="404" cy="1086"/>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5897;p64">
              <a:extLst>
                <a:ext uri="{FF2B5EF4-FFF2-40B4-BE49-F238E27FC236}">
                  <a16:creationId xmlns:a16="http://schemas.microsoft.com/office/drawing/2014/main" id="{281989C3-EF9E-2D5F-01FB-C751AEBCE3EB}"/>
                </a:ext>
              </a:extLst>
            </p:cNvPr>
            <p:cNvSpPr/>
            <p:nvPr/>
          </p:nvSpPr>
          <p:spPr>
            <a:xfrm>
              <a:off x="4467737" y="2865481"/>
              <a:ext cx="505" cy="1197"/>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5898;p64">
              <a:extLst>
                <a:ext uri="{FF2B5EF4-FFF2-40B4-BE49-F238E27FC236}">
                  <a16:creationId xmlns:a16="http://schemas.microsoft.com/office/drawing/2014/main" id="{7344407E-2EF0-E437-76B3-B1444B90064B}"/>
                </a:ext>
              </a:extLst>
            </p:cNvPr>
            <p:cNvSpPr/>
            <p:nvPr/>
          </p:nvSpPr>
          <p:spPr>
            <a:xfrm>
              <a:off x="4465853" y="2869151"/>
              <a:ext cx="604" cy="935"/>
            </a:xfrm>
            <a:custGeom>
              <a:avLst/>
              <a:gdLst/>
              <a:ahLst/>
              <a:cxnLst/>
              <a:rect l="l" t="t" r="r" b="b"/>
              <a:pathLst>
                <a:path w="18" h="25" extrusionOk="0">
                  <a:moveTo>
                    <a:pt x="0" y="25"/>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5899;p64">
              <a:extLst>
                <a:ext uri="{FF2B5EF4-FFF2-40B4-BE49-F238E27FC236}">
                  <a16:creationId xmlns:a16="http://schemas.microsoft.com/office/drawing/2014/main" id="{A3D3C43D-CAED-F9AE-42E0-A92106112DCC}"/>
                </a:ext>
              </a:extLst>
            </p:cNvPr>
            <p:cNvSpPr/>
            <p:nvPr/>
          </p:nvSpPr>
          <p:spPr>
            <a:xfrm>
              <a:off x="4466796" y="2867279"/>
              <a:ext cx="604" cy="1086"/>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5900;p64">
              <a:extLst>
                <a:ext uri="{FF2B5EF4-FFF2-40B4-BE49-F238E27FC236}">
                  <a16:creationId xmlns:a16="http://schemas.microsoft.com/office/drawing/2014/main" id="{21477139-1439-C516-C395-4F1BA7B6E048}"/>
                </a:ext>
              </a:extLst>
            </p:cNvPr>
            <p:cNvSpPr/>
            <p:nvPr/>
          </p:nvSpPr>
          <p:spPr>
            <a:xfrm>
              <a:off x="4464778" y="2870985"/>
              <a:ext cx="369" cy="825"/>
            </a:xfrm>
            <a:custGeom>
              <a:avLst/>
              <a:gdLst/>
              <a:ahLst/>
              <a:cxnLst/>
              <a:rect l="l" t="t" r="r" b="b"/>
              <a:pathLst>
                <a:path w="11" h="22" extrusionOk="0">
                  <a:moveTo>
                    <a:pt x="1" y="21"/>
                  </a:moveTo>
                  <a:lnTo>
                    <a:pt x="1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5901;p64">
              <a:extLst>
                <a:ext uri="{FF2B5EF4-FFF2-40B4-BE49-F238E27FC236}">
                  <a16:creationId xmlns:a16="http://schemas.microsoft.com/office/drawing/2014/main" id="{2E51FFF7-E610-5C81-43B4-C445DA599E28}"/>
                </a:ext>
              </a:extLst>
            </p:cNvPr>
            <p:cNvSpPr/>
            <p:nvPr/>
          </p:nvSpPr>
          <p:spPr>
            <a:xfrm>
              <a:off x="4527604" y="2845524"/>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5902;p64">
              <a:extLst>
                <a:ext uri="{FF2B5EF4-FFF2-40B4-BE49-F238E27FC236}">
                  <a16:creationId xmlns:a16="http://schemas.microsoft.com/office/drawing/2014/main" id="{3EB727C5-B3F0-9A54-D737-E9BF74CD1849}"/>
                </a:ext>
              </a:extLst>
            </p:cNvPr>
            <p:cNvSpPr/>
            <p:nvPr/>
          </p:nvSpPr>
          <p:spPr>
            <a:xfrm>
              <a:off x="4526663" y="2845524"/>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5903;p64">
              <a:extLst>
                <a:ext uri="{FF2B5EF4-FFF2-40B4-BE49-F238E27FC236}">
                  <a16:creationId xmlns:a16="http://schemas.microsoft.com/office/drawing/2014/main" id="{0DC4BDE7-AF25-A3DB-8014-4B52AA45B7AE}"/>
                </a:ext>
              </a:extLst>
            </p:cNvPr>
            <p:cNvSpPr/>
            <p:nvPr/>
          </p:nvSpPr>
          <p:spPr>
            <a:xfrm>
              <a:off x="4525620" y="2845411"/>
              <a:ext cx="740" cy="39"/>
            </a:xfrm>
            <a:custGeom>
              <a:avLst/>
              <a:gdLst/>
              <a:ahLst/>
              <a:cxnLst/>
              <a:rect l="l" t="t" r="r" b="b"/>
              <a:pathLst>
                <a:path w="22" h="1" extrusionOk="0">
                  <a:moveTo>
                    <a:pt x="2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5904;p64">
              <a:extLst>
                <a:ext uri="{FF2B5EF4-FFF2-40B4-BE49-F238E27FC236}">
                  <a16:creationId xmlns:a16="http://schemas.microsoft.com/office/drawing/2014/main" id="{C3E137C1-EFC8-77BB-10FF-CF361C7B0E8D}"/>
                </a:ext>
              </a:extLst>
            </p:cNvPr>
            <p:cNvSpPr/>
            <p:nvPr/>
          </p:nvSpPr>
          <p:spPr>
            <a:xfrm>
              <a:off x="4519032" y="284526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5905;p64">
              <a:extLst>
                <a:ext uri="{FF2B5EF4-FFF2-40B4-BE49-F238E27FC236}">
                  <a16:creationId xmlns:a16="http://schemas.microsoft.com/office/drawing/2014/main" id="{F254E969-143F-C755-440B-8634CEAB1A91}"/>
                </a:ext>
              </a:extLst>
            </p:cNvPr>
            <p:cNvSpPr/>
            <p:nvPr/>
          </p:nvSpPr>
          <p:spPr>
            <a:xfrm>
              <a:off x="4529017" y="2845786"/>
              <a:ext cx="505" cy="188"/>
            </a:xfrm>
            <a:custGeom>
              <a:avLst/>
              <a:gdLst/>
              <a:ahLst/>
              <a:cxnLst/>
              <a:rect l="l" t="t" r="r" b="b"/>
              <a:pathLst>
                <a:path w="15" h="5" extrusionOk="0">
                  <a:moveTo>
                    <a:pt x="1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5906;p64">
              <a:extLst>
                <a:ext uri="{FF2B5EF4-FFF2-40B4-BE49-F238E27FC236}">
                  <a16:creationId xmlns:a16="http://schemas.microsoft.com/office/drawing/2014/main" id="{5D8EB431-DE1A-0D09-4D19-8413D14FEC5D}"/>
                </a:ext>
              </a:extLst>
            </p:cNvPr>
            <p:cNvSpPr/>
            <p:nvPr/>
          </p:nvSpPr>
          <p:spPr>
            <a:xfrm>
              <a:off x="4520780"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5907;p64">
              <a:extLst>
                <a:ext uri="{FF2B5EF4-FFF2-40B4-BE49-F238E27FC236}">
                  <a16:creationId xmlns:a16="http://schemas.microsoft.com/office/drawing/2014/main" id="{B974EEC1-F22B-EBAF-462B-35FC0CC3BE92}"/>
                </a:ext>
              </a:extLst>
            </p:cNvPr>
            <p:cNvSpPr/>
            <p:nvPr/>
          </p:nvSpPr>
          <p:spPr>
            <a:xfrm>
              <a:off x="4524311" y="2845262"/>
              <a:ext cx="874" cy="39"/>
            </a:xfrm>
            <a:custGeom>
              <a:avLst/>
              <a:gdLst/>
              <a:ahLst/>
              <a:cxnLst/>
              <a:rect l="l" t="t" r="r" b="b"/>
              <a:pathLst>
                <a:path w="26" h="1" extrusionOk="0">
                  <a:moveTo>
                    <a:pt x="2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5908;p64">
              <a:extLst>
                <a:ext uri="{FF2B5EF4-FFF2-40B4-BE49-F238E27FC236}">
                  <a16:creationId xmlns:a16="http://schemas.microsoft.com/office/drawing/2014/main" id="{B3FC62B2-1274-6660-A9D8-004AB9149FB7}"/>
                </a:ext>
              </a:extLst>
            </p:cNvPr>
            <p:cNvSpPr/>
            <p:nvPr/>
          </p:nvSpPr>
          <p:spPr>
            <a:xfrm>
              <a:off x="4523840"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5909;p64">
              <a:extLst>
                <a:ext uri="{FF2B5EF4-FFF2-40B4-BE49-F238E27FC236}">
                  <a16:creationId xmlns:a16="http://schemas.microsoft.com/office/drawing/2014/main" id="{4F6D1B93-9DEE-15E9-1051-239B1DDCAAE2}"/>
                </a:ext>
              </a:extLst>
            </p:cNvPr>
            <p:cNvSpPr/>
            <p:nvPr/>
          </p:nvSpPr>
          <p:spPr>
            <a:xfrm>
              <a:off x="4528445" y="2845675"/>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5910;p64">
              <a:extLst>
                <a:ext uri="{FF2B5EF4-FFF2-40B4-BE49-F238E27FC236}">
                  <a16:creationId xmlns:a16="http://schemas.microsoft.com/office/drawing/2014/main" id="{8D6CFCB7-9200-F41F-D09E-3AD58D49C522}"/>
                </a:ext>
              </a:extLst>
            </p:cNvPr>
            <p:cNvSpPr/>
            <p:nvPr/>
          </p:nvSpPr>
          <p:spPr>
            <a:xfrm>
              <a:off x="4563505" y="2840805"/>
              <a:ext cx="639" cy="188"/>
            </a:xfrm>
            <a:custGeom>
              <a:avLst/>
              <a:gdLst/>
              <a:ahLst/>
              <a:cxnLst/>
              <a:rect l="l" t="t" r="r" b="b"/>
              <a:pathLst>
                <a:path w="19" h="5" extrusionOk="0">
                  <a:moveTo>
                    <a:pt x="1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5911;p64">
              <a:extLst>
                <a:ext uri="{FF2B5EF4-FFF2-40B4-BE49-F238E27FC236}">
                  <a16:creationId xmlns:a16="http://schemas.microsoft.com/office/drawing/2014/main" id="{519759F6-61E4-180F-B4CF-C597ED06BB8D}"/>
                </a:ext>
              </a:extLst>
            </p:cNvPr>
            <p:cNvSpPr/>
            <p:nvPr/>
          </p:nvSpPr>
          <p:spPr>
            <a:xfrm>
              <a:off x="4562329" y="2841067"/>
              <a:ext cx="874" cy="188"/>
            </a:xfrm>
            <a:custGeom>
              <a:avLst/>
              <a:gdLst/>
              <a:ahLst/>
              <a:cxnLst/>
              <a:rect l="l" t="t" r="r" b="b"/>
              <a:pathLst>
                <a:path w="26" h="5" extrusionOk="0">
                  <a:moveTo>
                    <a:pt x="25"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5912;p64">
              <a:extLst>
                <a:ext uri="{FF2B5EF4-FFF2-40B4-BE49-F238E27FC236}">
                  <a16:creationId xmlns:a16="http://schemas.microsoft.com/office/drawing/2014/main" id="{040E0AC5-C12F-0BD6-C1D1-9D3ED447FD50}"/>
                </a:ext>
              </a:extLst>
            </p:cNvPr>
            <p:cNvSpPr/>
            <p:nvPr/>
          </p:nvSpPr>
          <p:spPr>
            <a:xfrm>
              <a:off x="4564446" y="2840695"/>
              <a:ext cx="404" cy="39"/>
            </a:xfrm>
            <a:custGeom>
              <a:avLst/>
              <a:gdLst/>
              <a:ahLst/>
              <a:cxnLst/>
              <a:rect l="l" t="t" r="r" b="b"/>
              <a:pathLst>
                <a:path w="12" h="1" extrusionOk="0">
                  <a:moveTo>
                    <a:pt x="11" y="0"/>
                  </a:moveTo>
                  <a:lnTo>
                    <a:pt x="11" y="0"/>
                  </a:ln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5913;p64">
              <a:extLst>
                <a:ext uri="{FF2B5EF4-FFF2-40B4-BE49-F238E27FC236}">
                  <a16:creationId xmlns:a16="http://schemas.microsoft.com/office/drawing/2014/main" id="{F4542C3E-1CED-A37C-D364-C69678DF51C7}"/>
                </a:ext>
              </a:extLst>
            </p:cNvPr>
            <p:cNvSpPr/>
            <p:nvPr/>
          </p:nvSpPr>
          <p:spPr>
            <a:xfrm>
              <a:off x="4559875" y="2842118"/>
              <a:ext cx="369" cy="301"/>
            </a:xfrm>
            <a:custGeom>
              <a:avLst/>
              <a:gdLst/>
              <a:ahLst/>
              <a:cxnLst/>
              <a:rect l="l" t="t" r="r" b="b"/>
              <a:pathLst>
                <a:path w="11" h="8" extrusionOk="0">
                  <a:moveTo>
                    <a:pt x="11"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5914;p64">
              <a:extLst>
                <a:ext uri="{FF2B5EF4-FFF2-40B4-BE49-F238E27FC236}">
                  <a16:creationId xmlns:a16="http://schemas.microsoft.com/office/drawing/2014/main" id="{F83337DA-1BBD-393B-0B93-EBA0F2A90F00}"/>
                </a:ext>
              </a:extLst>
            </p:cNvPr>
            <p:cNvSpPr/>
            <p:nvPr/>
          </p:nvSpPr>
          <p:spPr>
            <a:xfrm>
              <a:off x="4561522" y="2841332"/>
              <a:ext cx="604" cy="188"/>
            </a:xfrm>
            <a:custGeom>
              <a:avLst/>
              <a:gdLst/>
              <a:ahLst/>
              <a:cxnLst/>
              <a:rect l="l" t="t" r="r" b="b"/>
              <a:pathLst>
                <a:path w="18" h="5" extrusionOk="0">
                  <a:moveTo>
                    <a:pt x="18"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5915;p64">
              <a:extLst>
                <a:ext uri="{FF2B5EF4-FFF2-40B4-BE49-F238E27FC236}">
                  <a16:creationId xmlns:a16="http://schemas.microsoft.com/office/drawing/2014/main" id="{B4DC478F-5393-2AEB-812C-EC8BBFAD7C28}"/>
                </a:ext>
              </a:extLst>
            </p:cNvPr>
            <p:cNvSpPr/>
            <p:nvPr/>
          </p:nvSpPr>
          <p:spPr>
            <a:xfrm>
              <a:off x="4529621" y="2845937"/>
              <a:ext cx="369" cy="149"/>
            </a:xfrm>
            <a:custGeom>
              <a:avLst/>
              <a:gdLst/>
              <a:ahLst/>
              <a:cxnLst/>
              <a:rect l="l" t="t" r="r" b="b"/>
              <a:pathLst>
                <a:path w="11" h="4" extrusionOk="0">
                  <a:moveTo>
                    <a:pt x="11"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5916;p64">
              <a:extLst>
                <a:ext uri="{FF2B5EF4-FFF2-40B4-BE49-F238E27FC236}">
                  <a16:creationId xmlns:a16="http://schemas.microsoft.com/office/drawing/2014/main" id="{55516622-1E5A-2FAD-E358-17A3794F3AAD}"/>
                </a:ext>
              </a:extLst>
            </p:cNvPr>
            <p:cNvSpPr/>
            <p:nvPr/>
          </p:nvSpPr>
          <p:spPr>
            <a:xfrm>
              <a:off x="4560918" y="2841594"/>
              <a:ext cx="404" cy="188"/>
            </a:xfrm>
            <a:custGeom>
              <a:avLst/>
              <a:gdLst/>
              <a:ahLst/>
              <a:cxnLst/>
              <a:rect l="l" t="t" r="r" b="b"/>
              <a:pathLst>
                <a:path w="12" h="5" extrusionOk="0">
                  <a:moveTo>
                    <a:pt x="11"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5917;p64">
              <a:extLst>
                <a:ext uri="{FF2B5EF4-FFF2-40B4-BE49-F238E27FC236}">
                  <a16:creationId xmlns:a16="http://schemas.microsoft.com/office/drawing/2014/main" id="{57D17F88-BAC5-C276-26C9-4ED50577F2D4}"/>
                </a:ext>
              </a:extLst>
            </p:cNvPr>
            <p:cNvSpPr/>
            <p:nvPr/>
          </p:nvSpPr>
          <p:spPr>
            <a:xfrm>
              <a:off x="4560346" y="2841856"/>
              <a:ext cx="369" cy="188"/>
            </a:xfrm>
            <a:custGeom>
              <a:avLst/>
              <a:gdLst/>
              <a:ahLst/>
              <a:cxnLst/>
              <a:rect l="l" t="t" r="r" b="b"/>
              <a:pathLst>
                <a:path w="11" h="5" extrusionOk="0">
                  <a:moveTo>
                    <a:pt x="11" y="1"/>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5918;p64">
              <a:extLst>
                <a:ext uri="{FF2B5EF4-FFF2-40B4-BE49-F238E27FC236}">
                  <a16:creationId xmlns:a16="http://schemas.microsoft.com/office/drawing/2014/main" id="{442FB058-B613-F59A-66F7-FB62A7F736DB}"/>
                </a:ext>
              </a:extLst>
            </p:cNvPr>
            <p:cNvSpPr/>
            <p:nvPr/>
          </p:nvSpPr>
          <p:spPr>
            <a:xfrm>
              <a:off x="4521486" y="284526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5919;p64">
              <a:extLst>
                <a:ext uri="{FF2B5EF4-FFF2-40B4-BE49-F238E27FC236}">
                  <a16:creationId xmlns:a16="http://schemas.microsoft.com/office/drawing/2014/main" id="{42BAE2D2-EBC2-8BE1-F4C3-795BA23A626D}"/>
                </a:ext>
              </a:extLst>
            </p:cNvPr>
            <p:cNvSpPr/>
            <p:nvPr/>
          </p:nvSpPr>
          <p:spPr>
            <a:xfrm>
              <a:off x="4507738" y="2845937"/>
              <a:ext cx="975" cy="39"/>
            </a:xfrm>
            <a:custGeom>
              <a:avLst/>
              <a:gdLst/>
              <a:ahLst/>
              <a:cxnLst/>
              <a:rect l="l" t="t" r="r" b="b"/>
              <a:pathLst>
                <a:path w="29" h="1" extrusionOk="0">
                  <a:moveTo>
                    <a:pt x="0" y="0"/>
                  </a:moveTo>
                  <a:lnTo>
                    <a:pt x="2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5920;p64">
              <a:extLst>
                <a:ext uri="{FF2B5EF4-FFF2-40B4-BE49-F238E27FC236}">
                  <a16:creationId xmlns:a16="http://schemas.microsoft.com/office/drawing/2014/main" id="{A4A14460-CBFA-5565-5959-BC2699A78D85}"/>
                </a:ext>
              </a:extLst>
            </p:cNvPr>
            <p:cNvSpPr/>
            <p:nvPr/>
          </p:nvSpPr>
          <p:spPr>
            <a:xfrm>
              <a:off x="4516210" y="2845262"/>
              <a:ext cx="975" cy="39"/>
            </a:xfrm>
            <a:custGeom>
              <a:avLst/>
              <a:gdLst/>
              <a:ahLst/>
              <a:cxnLst/>
              <a:rect l="l" t="t" r="r" b="b"/>
              <a:pathLst>
                <a:path w="29" h="1" extrusionOk="0">
                  <a:moveTo>
                    <a:pt x="2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5921;p64">
              <a:extLst>
                <a:ext uri="{FF2B5EF4-FFF2-40B4-BE49-F238E27FC236}">
                  <a16:creationId xmlns:a16="http://schemas.microsoft.com/office/drawing/2014/main" id="{7FD65F5E-2F20-2D76-F324-1F2437F35CB8}"/>
                </a:ext>
              </a:extLst>
            </p:cNvPr>
            <p:cNvSpPr/>
            <p:nvPr/>
          </p:nvSpPr>
          <p:spPr>
            <a:xfrm>
              <a:off x="4551975" y="2843428"/>
              <a:ext cx="8034" cy="647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5922;p64">
              <a:extLst>
                <a:ext uri="{FF2B5EF4-FFF2-40B4-BE49-F238E27FC236}">
                  <a16:creationId xmlns:a16="http://schemas.microsoft.com/office/drawing/2014/main" id="{1DD77A48-420C-D2D3-ACCF-91873505F5EE}"/>
                </a:ext>
              </a:extLst>
            </p:cNvPr>
            <p:cNvSpPr/>
            <p:nvPr/>
          </p:nvSpPr>
          <p:spPr>
            <a:xfrm>
              <a:off x="4509384" y="2845675"/>
              <a:ext cx="1547" cy="149"/>
            </a:xfrm>
            <a:custGeom>
              <a:avLst/>
              <a:gdLst/>
              <a:ahLst/>
              <a:cxnLst/>
              <a:rect l="l" t="t" r="r" b="b"/>
              <a:pathLst>
                <a:path w="46" h="4" extrusionOk="0">
                  <a:moveTo>
                    <a:pt x="46" y="0"/>
                  </a:moveTo>
                  <a:lnTo>
                    <a:pt x="0"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5923;p64">
              <a:extLst>
                <a:ext uri="{FF2B5EF4-FFF2-40B4-BE49-F238E27FC236}">
                  <a16:creationId xmlns:a16="http://schemas.microsoft.com/office/drawing/2014/main" id="{1E8DC375-CFB8-F158-179A-51F811809470}"/>
                </a:ext>
              </a:extLst>
            </p:cNvPr>
            <p:cNvSpPr/>
            <p:nvPr/>
          </p:nvSpPr>
          <p:spPr>
            <a:xfrm>
              <a:off x="4511840" y="2845524"/>
              <a:ext cx="1344" cy="39"/>
            </a:xfrm>
            <a:custGeom>
              <a:avLst/>
              <a:gdLst/>
              <a:ahLst/>
              <a:cxnLst/>
              <a:rect l="l" t="t" r="r" b="b"/>
              <a:pathLst>
                <a:path w="40" h="1" extrusionOk="0">
                  <a:moveTo>
                    <a:pt x="39"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5924;p64">
              <a:extLst>
                <a:ext uri="{FF2B5EF4-FFF2-40B4-BE49-F238E27FC236}">
                  <a16:creationId xmlns:a16="http://schemas.microsoft.com/office/drawing/2014/main" id="{A6D97C9F-A61E-14DA-04B0-9E0B94D24D85}"/>
                </a:ext>
              </a:extLst>
            </p:cNvPr>
            <p:cNvSpPr/>
            <p:nvPr/>
          </p:nvSpPr>
          <p:spPr>
            <a:xfrm>
              <a:off x="4514091" y="2845411"/>
              <a:ext cx="1211" cy="39"/>
            </a:xfrm>
            <a:custGeom>
              <a:avLst/>
              <a:gdLst/>
              <a:ahLst/>
              <a:cxnLst/>
              <a:rect l="l" t="t" r="r" b="b"/>
              <a:pathLst>
                <a:path w="36" h="1" extrusionOk="0">
                  <a:moveTo>
                    <a:pt x="35"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5925;p64">
              <a:extLst>
                <a:ext uri="{FF2B5EF4-FFF2-40B4-BE49-F238E27FC236}">
                  <a16:creationId xmlns:a16="http://schemas.microsoft.com/office/drawing/2014/main" id="{0603C3D0-16D6-A51D-9CE3-EF9C46189567}"/>
                </a:ext>
              </a:extLst>
            </p:cNvPr>
            <p:cNvSpPr/>
            <p:nvPr/>
          </p:nvSpPr>
          <p:spPr>
            <a:xfrm>
              <a:off x="4477249" y="2862036"/>
              <a:ext cx="1681" cy="18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5926;p64">
              <a:extLst>
                <a:ext uri="{FF2B5EF4-FFF2-40B4-BE49-F238E27FC236}">
                  <a16:creationId xmlns:a16="http://schemas.microsoft.com/office/drawing/2014/main" id="{9ADD1946-CB85-2754-5F40-F1155FA67929}"/>
                </a:ext>
              </a:extLst>
            </p:cNvPr>
            <p:cNvSpPr/>
            <p:nvPr/>
          </p:nvSpPr>
          <p:spPr>
            <a:xfrm>
              <a:off x="4469619" y="2862224"/>
              <a:ext cx="3664" cy="113"/>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5927;p64">
              <a:extLst>
                <a:ext uri="{FF2B5EF4-FFF2-40B4-BE49-F238E27FC236}">
                  <a16:creationId xmlns:a16="http://schemas.microsoft.com/office/drawing/2014/main" id="{D8123362-6232-A38C-2E8E-B2E1FA04E355}"/>
                </a:ext>
              </a:extLst>
            </p:cNvPr>
            <p:cNvSpPr/>
            <p:nvPr/>
          </p:nvSpPr>
          <p:spPr>
            <a:xfrm>
              <a:off x="4475266" y="2862185"/>
              <a:ext cx="1547" cy="39"/>
            </a:xfrm>
            <a:custGeom>
              <a:avLst/>
              <a:gdLst/>
              <a:ahLst/>
              <a:cxnLst/>
              <a:rect l="l" t="t" r="r" b="b"/>
              <a:pathLst>
                <a:path w="46" h="1" extrusionOk="0">
                  <a:moveTo>
                    <a:pt x="25" y="0"/>
                  </a:moveTo>
                  <a:lnTo>
                    <a:pt x="46"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5928;p64">
              <a:extLst>
                <a:ext uri="{FF2B5EF4-FFF2-40B4-BE49-F238E27FC236}">
                  <a16:creationId xmlns:a16="http://schemas.microsoft.com/office/drawing/2014/main" id="{E525D951-15C2-5078-1B5D-82450CE0854E}"/>
                </a:ext>
              </a:extLst>
            </p:cNvPr>
            <p:cNvSpPr/>
            <p:nvPr/>
          </p:nvSpPr>
          <p:spPr>
            <a:xfrm>
              <a:off x="4479031" y="2861512"/>
              <a:ext cx="1783" cy="449"/>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5929;p64">
              <a:extLst>
                <a:ext uri="{FF2B5EF4-FFF2-40B4-BE49-F238E27FC236}">
                  <a16:creationId xmlns:a16="http://schemas.microsoft.com/office/drawing/2014/main" id="{A62266F4-5CED-E6B2-0A88-9FD0C8434777}"/>
                </a:ext>
              </a:extLst>
            </p:cNvPr>
            <p:cNvSpPr/>
            <p:nvPr/>
          </p:nvSpPr>
          <p:spPr>
            <a:xfrm>
              <a:off x="4673055" y="2989598"/>
              <a:ext cx="28773" cy="15649"/>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5931;p64">
              <a:extLst>
                <a:ext uri="{FF2B5EF4-FFF2-40B4-BE49-F238E27FC236}">
                  <a16:creationId xmlns:a16="http://schemas.microsoft.com/office/drawing/2014/main" id="{4658482B-855A-D85E-5A88-F83D6DEE4F0C}"/>
                </a:ext>
              </a:extLst>
            </p:cNvPr>
            <p:cNvSpPr/>
            <p:nvPr/>
          </p:nvSpPr>
          <p:spPr>
            <a:xfrm>
              <a:off x="3897193" y="2503685"/>
              <a:ext cx="76306" cy="78553"/>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5932;p64">
              <a:extLst>
                <a:ext uri="{FF2B5EF4-FFF2-40B4-BE49-F238E27FC236}">
                  <a16:creationId xmlns:a16="http://schemas.microsoft.com/office/drawing/2014/main" id="{72746F81-0914-550C-3355-BA519362CE51}"/>
                </a:ext>
              </a:extLst>
            </p:cNvPr>
            <p:cNvSpPr/>
            <p:nvPr/>
          </p:nvSpPr>
          <p:spPr>
            <a:xfrm>
              <a:off x="3929932" y="2485449"/>
              <a:ext cx="15899" cy="13816"/>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5933;p64">
              <a:extLst>
                <a:ext uri="{FF2B5EF4-FFF2-40B4-BE49-F238E27FC236}">
                  <a16:creationId xmlns:a16="http://schemas.microsoft.com/office/drawing/2014/main" id="{1A24AF8C-78C7-5DB9-0FC6-F1A0764B1D61}"/>
                </a:ext>
              </a:extLst>
            </p:cNvPr>
            <p:cNvSpPr/>
            <p:nvPr/>
          </p:nvSpPr>
          <p:spPr>
            <a:xfrm>
              <a:off x="3965229" y="2374322"/>
              <a:ext cx="153015" cy="249586"/>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5934;p64">
              <a:extLst>
                <a:ext uri="{FF2B5EF4-FFF2-40B4-BE49-F238E27FC236}">
                  <a16:creationId xmlns:a16="http://schemas.microsoft.com/office/drawing/2014/main" id="{7C180504-7D46-ED7A-B74A-3558B0E17CF9}"/>
                </a:ext>
              </a:extLst>
            </p:cNvPr>
            <p:cNvSpPr/>
            <p:nvPr/>
          </p:nvSpPr>
          <p:spPr>
            <a:xfrm>
              <a:off x="3958035" y="2388477"/>
              <a:ext cx="9816" cy="13405"/>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5935;p64">
              <a:extLst>
                <a:ext uri="{FF2B5EF4-FFF2-40B4-BE49-F238E27FC236}">
                  <a16:creationId xmlns:a16="http://schemas.microsoft.com/office/drawing/2014/main" id="{556F433C-8839-54B1-63BB-22FB101F0C10}"/>
                </a:ext>
              </a:extLst>
            </p:cNvPr>
            <p:cNvSpPr/>
            <p:nvPr/>
          </p:nvSpPr>
          <p:spPr>
            <a:xfrm>
              <a:off x="3940286" y="2481406"/>
              <a:ext cx="41212" cy="29915"/>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5936;p64">
              <a:extLst>
                <a:ext uri="{FF2B5EF4-FFF2-40B4-BE49-F238E27FC236}">
                  <a16:creationId xmlns:a16="http://schemas.microsoft.com/office/drawing/2014/main" id="{286AD001-EC02-5590-0127-A83C121B0020}"/>
                </a:ext>
              </a:extLst>
            </p:cNvPr>
            <p:cNvSpPr/>
            <p:nvPr/>
          </p:nvSpPr>
          <p:spPr>
            <a:xfrm>
              <a:off x="4062074" y="2318497"/>
              <a:ext cx="4974" cy="1550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5937;p64">
              <a:extLst>
                <a:ext uri="{FF2B5EF4-FFF2-40B4-BE49-F238E27FC236}">
                  <a16:creationId xmlns:a16="http://schemas.microsoft.com/office/drawing/2014/main" id="{88B7C8B0-39AA-C5C7-38D6-D32FCAB1252D}"/>
                </a:ext>
              </a:extLst>
            </p:cNvPr>
            <p:cNvSpPr/>
            <p:nvPr/>
          </p:nvSpPr>
          <p:spPr>
            <a:xfrm>
              <a:off x="3949934" y="2487958"/>
              <a:ext cx="369" cy="1497"/>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5938;p64">
              <a:extLst>
                <a:ext uri="{FF2B5EF4-FFF2-40B4-BE49-F238E27FC236}">
                  <a16:creationId xmlns:a16="http://schemas.microsoft.com/office/drawing/2014/main" id="{E3560DA5-8CF3-579B-CB5A-118345498FA4}"/>
                </a:ext>
              </a:extLst>
            </p:cNvPr>
            <p:cNvSpPr/>
            <p:nvPr/>
          </p:nvSpPr>
          <p:spPr>
            <a:xfrm>
              <a:off x="3947681" y="2494248"/>
              <a:ext cx="639" cy="1348"/>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5939;p64">
              <a:extLst>
                <a:ext uri="{FF2B5EF4-FFF2-40B4-BE49-F238E27FC236}">
                  <a16:creationId xmlns:a16="http://schemas.microsoft.com/office/drawing/2014/main" id="{45A9EE40-B1E9-C4BB-7F0E-0A5D7D6C82C5}"/>
                </a:ext>
              </a:extLst>
            </p:cNvPr>
            <p:cNvSpPr/>
            <p:nvPr/>
          </p:nvSpPr>
          <p:spPr>
            <a:xfrm>
              <a:off x="3949565" y="2489420"/>
              <a:ext cx="404" cy="1348"/>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5940;p64">
              <a:extLst>
                <a:ext uri="{FF2B5EF4-FFF2-40B4-BE49-F238E27FC236}">
                  <a16:creationId xmlns:a16="http://schemas.microsoft.com/office/drawing/2014/main" id="{F990ADF6-6768-5D1D-78B7-EFBF1DCF63F4}"/>
                </a:ext>
              </a:extLst>
            </p:cNvPr>
            <p:cNvSpPr/>
            <p:nvPr/>
          </p:nvSpPr>
          <p:spPr>
            <a:xfrm>
              <a:off x="3946975" y="2495710"/>
              <a:ext cx="740" cy="1197"/>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5941;p64">
              <a:extLst>
                <a:ext uri="{FF2B5EF4-FFF2-40B4-BE49-F238E27FC236}">
                  <a16:creationId xmlns:a16="http://schemas.microsoft.com/office/drawing/2014/main" id="{10A38F47-0411-D1F3-F8E4-5DA2D48BF232}"/>
                </a:ext>
              </a:extLst>
            </p:cNvPr>
            <p:cNvSpPr/>
            <p:nvPr/>
          </p:nvSpPr>
          <p:spPr>
            <a:xfrm>
              <a:off x="3948387" y="2492676"/>
              <a:ext cx="639" cy="1348"/>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5942;p64">
              <a:extLst>
                <a:ext uri="{FF2B5EF4-FFF2-40B4-BE49-F238E27FC236}">
                  <a16:creationId xmlns:a16="http://schemas.microsoft.com/office/drawing/2014/main" id="{B69F493A-86F4-8E41-5C8B-7176C00E68BF}"/>
                </a:ext>
              </a:extLst>
            </p:cNvPr>
            <p:cNvSpPr/>
            <p:nvPr/>
          </p:nvSpPr>
          <p:spPr>
            <a:xfrm>
              <a:off x="3948993" y="2490991"/>
              <a:ext cx="505" cy="1462"/>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5943;p64">
              <a:extLst>
                <a:ext uri="{FF2B5EF4-FFF2-40B4-BE49-F238E27FC236}">
                  <a16:creationId xmlns:a16="http://schemas.microsoft.com/office/drawing/2014/main" id="{D2C68B26-EA59-3937-9FBD-67B7103BBF86}"/>
                </a:ext>
              </a:extLst>
            </p:cNvPr>
            <p:cNvSpPr/>
            <p:nvPr/>
          </p:nvSpPr>
          <p:spPr>
            <a:xfrm>
              <a:off x="3963345" y="2506566"/>
              <a:ext cx="1074" cy="1348"/>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5944;p64">
              <a:extLst>
                <a:ext uri="{FF2B5EF4-FFF2-40B4-BE49-F238E27FC236}">
                  <a16:creationId xmlns:a16="http://schemas.microsoft.com/office/drawing/2014/main" id="{B67504B9-8229-39EA-C169-95CEB57A7876}"/>
                </a:ext>
              </a:extLst>
            </p:cNvPr>
            <p:cNvSpPr/>
            <p:nvPr/>
          </p:nvSpPr>
          <p:spPr>
            <a:xfrm>
              <a:off x="3965935" y="2509451"/>
              <a:ext cx="1312" cy="1348"/>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5945;p64">
              <a:extLst>
                <a:ext uri="{FF2B5EF4-FFF2-40B4-BE49-F238E27FC236}">
                  <a16:creationId xmlns:a16="http://schemas.microsoft.com/office/drawing/2014/main" id="{16BF7ECA-7480-C8A3-03BA-15A353F95ED4}"/>
                </a:ext>
              </a:extLst>
            </p:cNvPr>
            <p:cNvSpPr/>
            <p:nvPr/>
          </p:nvSpPr>
          <p:spPr>
            <a:xfrm>
              <a:off x="3944859" y="2498329"/>
              <a:ext cx="975" cy="935"/>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5946;p64">
              <a:extLst>
                <a:ext uri="{FF2B5EF4-FFF2-40B4-BE49-F238E27FC236}">
                  <a16:creationId xmlns:a16="http://schemas.microsoft.com/office/drawing/2014/main" id="{FA5C8259-1811-3EC4-2EAD-C3EF2DF96C81}"/>
                </a:ext>
              </a:extLst>
            </p:cNvPr>
            <p:cNvSpPr/>
            <p:nvPr/>
          </p:nvSpPr>
          <p:spPr>
            <a:xfrm>
              <a:off x="3964623" y="2508138"/>
              <a:ext cx="975" cy="1086"/>
            </a:xfrm>
            <a:custGeom>
              <a:avLst/>
              <a:gdLst/>
              <a:ahLst/>
              <a:cxnLst/>
              <a:rect l="l" t="t" r="r" b="b"/>
              <a:pathLst>
                <a:path w="29" h="29" extrusionOk="0">
                  <a:moveTo>
                    <a:pt x="29"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5947;p64">
              <a:extLst>
                <a:ext uri="{FF2B5EF4-FFF2-40B4-BE49-F238E27FC236}">
                  <a16:creationId xmlns:a16="http://schemas.microsoft.com/office/drawing/2014/main" id="{0CE49F51-23FA-F1A6-326B-0F1FBB8534EC}"/>
                </a:ext>
              </a:extLst>
            </p:cNvPr>
            <p:cNvSpPr/>
            <p:nvPr/>
          </p:nvSpPr>
          <p:spPr>
            <a:xfrm>
              <a:off x="3945933" y="2497133"/>
              <a:ext cx="839" cy="1086"/>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5948;p64">
              <a:extLst>
                <a:ext uri="{FF2B5EF4-FFF2-40B4-BE49-F238E27FC236}">
                  <a16:creationId xmlns:a16="http://schemas.microsoft.com/office/drawing/2014/main" id="{DF81439F-3EAC-E94D-F682-857CD65879E5}"/>
                </a:ext>
              </a:extLst>
            </p:cNvPr>
            <p:cNvSpPr/>
            <p:nvPr/>
          </p:nvSpPr>
          <p:spPr>
            <a:xfrm>
              <a:off x="4236938" y="2409482"/>
              <a:ext cx="49347" cy="79712"/>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5949;p64">
              <a:extLst>
                <a:ext uri="{FF2B5EF4-FFF2-40B4-BE49-F238E27FC236}">
                  <a16:creationId xmlns:a16="http://schemas.microsoft.com/office/drawing/2014/main" id="{630FDF52-7F8F-CEE4-17B3-D36974964F95}"/>
                </a:ext>
              </a:extLst>
            </p:cNvPr>
            <p:cNvSpPr/>
            <p:nvPr/>
          </p:nvSpPr>
          <p:spPr>
            <a:xfrm>
              <a:off x="4296134" y="2461226"/>
              <a:ext cx="22153" cy="33886"/>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5950;p64">
              <a:extLst>
                <a:ext uri="{FF2B5EF4-FFF2-40B4-BE49-F238E27FC236}">
                  <a16:creationId xmlns:a16="http://schemas.microsoft.com/office/drawing/2014/main" id="{7BED070D-5243-C115-940E-841E52508DE4}"/>
                </a:ext>
              </a:extLst>
            </p:cNvPr>
            <p:cNvSpPr/>
            <p:nvPr/>
          </p:nvSpPr>
          <p:spPr>
            <a:xfrm>
              <a:off x="4254954" y="2488744"/>
              <a:ext cx="604" cy="39"/>
            </a:xfrm>
            <a:custGeom>
              <a:avLst/>
              <a:gdLst/>
              <a:ahLst/>
              <a:cxnLst/>
              <a:rect l="l" t="t" r="r" b="b"/>
              <a:pathLst>
                <a:path w="18"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5951;p64">
              <a:extLst>
                <a:ext uri="{FF2B5EF4-FFF2-40B4-BE49-F238E27FC236}">
                  <a16:creationId xmlns:a16="http://schemas.microsoft.com/office/drawing/2014/main" id="{EE1B1C59-5EE2-D710-10B6-7A5C44D403FC}"/>
                </a:ext>
              </a:extLst>
            </p:cNvPr>
            <p:cNvSpPr/>
            <p:nvPr/>
          </p:nvSpPr>
          <p:spPr>
            <a:xfrm>
              <a:off x="4257309" y="2489006"/>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5952;p64">
              <a:extLst>
                <a:ext uri="{FF2B5EF4-FFF2-40B4-BE49-F238E27FC236}">
                  <a16:creationId xmlns:a16="http://schemas.microsoft.com/office/drawing/2014/main" id="{E5CB08B9-FAAE-627E-A26E-C2E80035CD39}"/>
                </a:ext>
              </a:extLst>
            </p:cNvPr>
            <p:cNvSpPr/>
            <p:nvPr/>
          </p:nvSpPr>
          <p:spPr>
            <a:xfrm>
              <a:off x="4252602" y="2488631"/>
              <a:ext cx="604" cy="39"/>
            </a:xfrm>
            <a:custGeom>
              <a:avLst/>
              <a:gdLst/>
              <a:ahLst/>
              <a:cxnLst/>
              <a:rect l="l" t="t" r="r" b="b"/>
              <a:pathLst>
                <a:path w="18" h="1" extrusionOk="0">
                  <a:moveTo>
                    <a:pt x="18"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5953;p64">
              <a:extLst>
                <a:ext uri="{FF2B5EF4-FFF2-40B4-BE49-F238E27FC236}">
                  <a16:creationId xmlns:a16="http://schemas.microsoft.com/office/drawing/2014/main" id="{AC05F7FE-DBFF-DABB-4462-5795B958603A}"/>
                </a:ext>
              </a:extLst>
            </p:cNvPr>
            <p:cNvSpPr/>
            <p:nvPr/>
          </p:nvSpPr>
          <p:spPr>
            <a:xfrm>
              <a:off x="4253778" y="2488744"/>
              <a:ext cx="604" cy="39"/>
            </a:xfrm>
            <a:custGeom>
              <a:avLst/>
              <a:gdLst/>
              <a:ahLst/>
              <a:cxnLst/>
              <a:rect l="l" t="t" r="r" b="b"/>
              <a:pathLst>
                <a:path w="18" h="1" extrusionOk="0">
                  <a:moveTo>
                    <a:pt x="1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5954;p64">
              <a:extLst>
                <a:ext uri="{FF2B5EF4-FFF2-40B4-BE49-F238E27FC236}">
                  <a16:creationId xmlns:a16="http://schemas.microsoft.com/office/drawing/2014/main" id="{9B03708B-562B-8F96-39AC-06020F0E13F9}"/>
                </a:ext>
              </a:extLst>
            </p:cNvPr>
            <p:cNvSpPr/>
            <p:nvPr/>
          </p:nvSpPr>
          <p:spPr>
            <a:xfrm>
              <a:off x="4250349" y="2488482"/>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5955;p64">
              <a:extLst>
                <a:ext uri="{FF2B5EF4-FFF2-40B4-BE49-F238E27FC236}">
                  <a16:creationId xmlns:a16="http://schemas.microsoft.com/office/drawing/2014/main" id="{89251B7E-5015-44C1-61A2-73CADF6CFCA5}"/>
                </a:ext>
              </a:extLst>
            </p:cNvPr>
            <p:cNvSpPr/>
            <p:nvPr/>
          </p:nvSpPr>
          <p:spPr>
            <a:xfrm>
              <a:off x="4251996" y="2488631"/>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5956;p64">
              <a:extLst>
                <a:ext uri="{FF2B5EF4-FFF2-40B4-BE49-F238E27FC236}">
                  <a16:creationId xmlns:a16="http://schemas.microsoft.com/office/drawing/2014/main" id="{3F33DB27-5055-0814-0CA9-B39CC4EFB95D}"/>
                </a:ext>
              </a:extLst>
            </p:cNvPr>
            <p:cNvSpPr/>
            <p:nvPr/>
          </p:nvSpPr>
          <p:spPr>
            <a:xfrm>
              <a:off x="4258485" y="2489158"/>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5957;p64">
              <a:extLst>
                <a:ext uri="{FF2B5EF4-FFF2-40B4-BE49-F238E27FC236}">
                  <a16:creationId xmlns:a16="http://schemas.microsoft.com/office/drawing/2014/main" id="{3DD8F6D7-4A83-8EA2-F2F2-0244E0538DEE}"/>
                </a:ext>
              </a:extLst>
            </p:cNvPr>
            <p:cNvSpPr/>
            <p:nvPr/>
          </p:nvSpPr>
          <p:spPr>
            <a:xfrm>
              <a:off x="4264971" y="249046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5958;p64">
              <a:extLst>
                <a:ext uri="{FF2B5EF4-FFF2-40B4-BE49-F238E27FC236}">
                  <a16:creationId xmlns:a16="http://schemas.microsoft.com/office/drawing/2014/main" id="{5CA51322-37C1-C3BA-CB02-14E9BE36C6DE}"/>
                </a:ext>
              </a:extLst>
            </p:cNvPr>
            <p:cNvSpPr/>
            <p:nvPr/>
          </p:nvSpPr>
          <p:spPr>
            <a:xfrm>
              <a:off x="4266484" y="249046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5959;p64">
              <a:extLst>
                <a:ext uri="{FF2B5EF4-FFF2-40B4-BE49-F238E27FC236}">
                  <a16:creationId xmlns:a16="http://schemas.microsoft.com/office/drawing/2014/main" id="{0134BCE8-02C6-C677-B326-257CBCE1FB3A}"/>
                </a:ext>
              </a:extLst>
            </p:cNvPr>
            <p:cNvSpPr/>
            <p:nvPr/>
          </p:nvSpPr>
          <p:spPr>
            <a:xfrm>
              <a:off x="4265308" y="249046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5960;p64">
              <a:extLst>
                <a:ext uri="{FF2B5EF4-FFF2-40B4-BE49-F238E27FC236}">
                  <a16:creationId xmlns:a16="http://schemas.microsoft.com/office/drawing/2014/main" id="{DDE2AF8D-2B4B-29FE-D176-62BB1EDD2440}"/>
                </a:ext>
              </a:extLst>
            </p:cNvPr>
            <p:cNvSpPr/>
            <p:nvPr/>
          </p:nvSpPr>
          <p:spPr>
            <a:xfrm>
              <a:off x="4259661" y="2489268"/>
              <a:ext cx="505" cy="39"/>
            </a:xfrm>
            <a:custGeom>
              <a:avLst/>
              <a:gdLst/>
              <a:ahLst/>
              <a:cxnLst/>
              <a:rect l="l" t="t" r="r" b="b"/>
              <a:pathLst>
                <a:path w="15" h="1" extrusionOk="0">
                  <a:moveTo>
                    <a:pt x="1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5961;p64">
              <a:extLst>
                <a:ext uri="{FF2B5EF4-FFF2-40B4-BE49-F238E27FC236}">
                  <a16:creationId xmlns:a16="http://schemas.microsoft.com/office/drawing/2014/main" id="{74963307-4563-F507-0F08-26A55ED1FEE6}"/>
                </a:ext>
              </a:extLst>
            </p:cNvPr>
            <p:cNvSpPr/>
            <p:nvPr/>
          </p:nvSpPr>
          <p:spPr>
            <a:xfrm>
              <a:off x="4260738" y="2489420"/>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5962;p64">
              <a:extLst>
                <a:ext uri="{FF2B5EF4-FFF2-40B4-BE49-F238E27FC236}">
                  <a16:creationId xmlns:a16="http://schemas.microsoft.com/office/drawing/2014/main" id="{873C375A-99DA-3F70-F3B1-C77A99B55C24}"/>
                </a:ext>
              </a:extLst>
            </p:cNvPr>
            <p:cNvSpPr/>
            <p:nvPr/>
          </p:nvSpPr>
          <p:spPr>
            <a:xfrm>
              <a:off x="4261777" y="2489682"/>
              <a:ext cx="404" cy="39"/>
            </a:xfrm>
            <a:custGeom>
              <a:avLst/>
              <a:gdLst/>
              <a:ahLst/>
              <a:cxnLst/>
              <a:rect l="l" t="t" r="r" b="b"/>
              <a:pathLst>
                <a:path w="12" h="1" extrusionOk="0">
                  <a:moveTo>
                    <a:pt x="1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5963;p64">
              <a:extLst>
                <a:ext uri="{FF2B5EF4-FFF2-40B4-BE49-F238E27FC236}">
                  <a16:creationId xmlns:a16="http://schemas.microsoft.com/office/drawing/2014/main" id="{13152ECE-7ECC-F048-2215-E76B8411945D}"/>
                </a:ext>
              </a:extLst>
            </p:cNvPr>
            <p:cNvSpPr/>
            <p:nvPr/>
          </p:nvSpPr>
          <p:spPr>
            <a:xfrm>
              <a:off x="4262854" y="2489792"/>
              <a:ext cx="369" cy="39"/>
            </a:xfrm>
            <a:custGeom>
              <a:avLst/>
              <a:gdLst/>
              <a:ahLst/>
              <a:cxnLst/>
              <a:rect l="l" t="t" r="r" b="b"/>
              <a:pathLst>
                <a:path w="11" h="1" extrusionOk="0">
                  <a:moveTo>
                    <a:pt x="1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5964;p64">
              <a:extLst>
                <a:ext uri="{FF2B5EF4-FFF2-40B4-BE49-F238E27FC236}">
                  <a16:creationId xmlns:a16="http://schemas.microsoft.com/office/drawing/2014/main" id="{44B292D9-B2BE-CA1D-4BBC-9946D26804DF}"/>
                </a:ext>
              </a:extLst>
            </p:cNvPr>
            <p:cNvSpPr/>
            <p:nvPr/>
          </p:nvSpPr>
          <p:spPr>
            <a:xfrm>
              <a:off x="4256130" y="2489006"/>
              <a:ext cx="639" cy="39"/>
            </a:xfrm>
            <a:custGeom>
              <a:avLst/>
              <a:gdLst/>
              <a:ahLst/>
              <a:cxnLst/>
              <a:rect l="l" t="t" r="r" b="b"/>
              <a:pathLst>
                <a:path w="19" h="1" extrusionOk="0">
                  <a:moveTo>
                    <a:pt x="1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5965;p64">
              <a:extLst>
                <a:ext uri="{FF2B5EF4-FFF2-40B4-BE49-F238E27FC236}">
                  <a16:creationId xmlns:a16="http://schemas.microsoft.com/office/drawing/2014/main" id="{B79CACE3-FF73-8BA9-DF8F-22DB309CEA91}"/>
                </a:ext>
              </a:extLst>
            </p:cNvPr>
            <p:cNvSpPr/>
            <p:nvPr/>
          </p:nvSpPr>
          <p:spPr>
            <a:xfrm>
              <a:off x="4263661" y="2490054"/>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5966;p64">
              <a:extLst>
                <a:ext uri="{FF2B5EF4-FFF2-40B4-BE49-F238E27FC236}">
                  <a16:creationId xmlns:a16="http://schemas.microsoft.com/office/drawing/2014/main" id="{119B8B8A-C5D2-7EDC-0613-1735B1387353}"/>
                </a:ext>
              </a:extLst>
            </p:cNvPr>
            <p:cNvSpPr/>
            <p:nvPr/>
          </p:nvSpPr>
          <p:spPr>
            <a:xfrm>
              <a:off x="4249307" y="2488482"/>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5967;p64">
              <a:extLst>
                <a:ext uri="{FF2B5EF4-FFF2-40B4-BE49-F238E27FC236}">
                  <a16:creationId xmlns:a16="http://schemas.microsoft.com/office/drawing/2014/main" id="{7E5D6924-556F-18B5-A53D-9563B9382C8D}"/>
                </a:ext>
              </a:extLst>
            </p:cNvPr>
            <p:cNvSpPr/>
            <p:nvPr/>
          </p:nvSpPr>
          <p:spPr>
            <a:xfrm>
              <a:off x="4265914" y="249046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5968;p64">
              <a:extLst>
                <a:ext uri="{FF2B5EF4-FFF2-40B4-BE49-F238E27FC236}">
                  <a16:creationId xmlns:a16="http://schemas.microsoft.com/office/drawing/2014/main" id="{6D5066FB-7A76-F076-1D39-2CE3D61828BB}"/>
                </a:ext>
              </a:extLst>
            </p:cNvPr>
            <p:cNvSpPr/>
            <p:nvPr/>
          </p:nvSpPr>
          <p:spPr>
            <a:xfrm>
              <a:off x="4418524" y="2405249"/>
              <a:ext cx="11800" cy="21005"/>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5969;p64">
              <a:extLst>
                <a:ext uri="{FF2B5EF4-FFF2-40B4-BE49-F238E27FC236}">
                  <a16:creationId xmlns:a16="http://schemas.microsoft.com/office/drawing/2014/main" id="{A49B3C84-8169-3675-A107-500A23622001}"/>
                </a:ext>
              </a:extLst>
            </p:cNvPr>
            <p:cNvSpPr/>
            <p:nvPr/>
          </p:nvSpPr>
          <p:spPr>
            <a:xfrm>
              <a:off x="4296738" y="2036713"/>
              <a:ext cx="224681" cy="436979"/>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52" name="Google Shape;5970;p64">
              <a:extLst>
                <a:ext uri="{FF2B5EF4-FFF2-40B4-BE49-F238E27FC236}">
                  <a16:creationId xmlns:a16="http://schemas.microsoft.com/office/drawing/2014/main" id="{98D63DDC-53F2-EFBA-0F79-954AA017CC05}"/>
                </a:ext>
              </a:extLst>
            </p:cNvPr>
            <p:cNvSpPr/>
            <p:nvPr/>
          </p:nvSpPr>
          <p:spPr>
            <a:xfrm>
              <a:off x="4521387" y="214349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5971;p64">
              <a:extLst>
                <a:ext uri="{FF2B5EF4-FFF2-40B4-BE49-F238E27FC236}">
                  <a16:creationId xmlns:a16="http://schemas.microsoft.com/office/drawing/2014/main" id="{FCD00E0B-6B6E-5953-EF1F-1491D1B06F0E}"/>
                </a:ext>
              </a:extLst>
            </p:cNvPr>
            <p:cNvSpPr/>
            <p:nvPr/>
          </p:nvSpPr>
          <p:spPr>
            <a:xfrm>
              <a:off x="4514428" y="2129457"/>
              <a:ext cx="270" cy="563"/>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5972;p64">
              <a:extLst>
                <a:ext uri="{FF2B5EF4-FFF2-40B4-BE49-F238E27FC236}">
                  <a16:creationId xmlns:a16="http://schemas.microsoft.com/office/drawing/2014/main" id="{9EF9A5E2-FDCB-4A3B-7C1D-0713C14BABDE}"/>
                </a:ext>
              </a:extLst>
            </p:cNvPr>
            <p:cNvSpPr/>
            <p:nvPr/>
          </p:nvSpPr>
          <p:spPr>
            <a:xfrm>
              <a:off x="4516309" y="2133387"/>
              <a:ext cx="505" cy="711"/>
            </a:xfrm>
            <a:custGeom>
              <a:avLst/>
              <a:gdLst/>
              <a:ahLst/>
              <a:cxnLst/>
              <a:rect l="l" t="t" r="r" b="b"/>
              <a:pathLst>
                <a:path w="15" h="19" extrusionOk="0">
                  <a:moveTo>
                    <a:pt x="1" y="1"/>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5973;p64">
              <a:extLst>
                <a:ext uri="{FF2B5EF4-FFF2-40B4-BE49-F238E27FC236}">
                  <a16:creationId xmlns:a16="http://schemas.microsoft.com/office/drawing/2014/main" id="{FCE7713E-CCFB-84D2-4531-AC2740645D76}"/>
                </a:ext>
              </a:extLst>
            </p:cNvPr>
            <p:cNvSpPr/>
            <p:nvPr/>
          </p:nvSpPr>
          <p:spPr>
            <a:xfrm>
              <a:off x="4515740" y="2132488"/>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5974;p64">
              <a:extLst>
                <a:ext uri="{FF2B5EF4-FFF2-40B4-BE49-F238E27FC236}">
                  <a16:creationId xmlns:a16="http://schemas.microsoft.com/office/drawing/2014/main" id="{38B71661-FE60-2CFD-2164-0D21B8FF395D}"/>
                </a:ext>
              </a:extLst>
            </p:cNvPr>
            <p:cNvSpPr/>
            <p:nvPr/>
          </p:nvSpPr>
          <p:spPr>
            <a:xfrm>
              <a:off x="4514796" y="2130392"/>
              <a:ext cx="270" cy="673"/>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5975;p64">
              <a:extLst>
                <a:ext uri="{FF2B5EF4-FFF2-40B4-BE49-F238E27FC236}">
                  <a16:creationId xmlns:a16="http://schemas.microsoft.com/office/drawing/2014/main" id="{B5030639-74EA-5FC4-83AA-FE59DF49699C}"/>
                </a:ext>
              </a:extLst>
            </p:cNvPr>
            <p:cNvSpPr/>
            <p:nvPr/>
          </p:nvSpPr>
          <p:spPr>
            <a:xfrm>
              <a:off x="4521149" y="2142187"/>
              <a:ext cx="270" cy="935"/>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5976;p64">
              <a:extLst>
                <a:ext uri="{FF2B5EF4-FFF2-40B4-BE49-F238E27FC236}">
                  <a16:creationId xmlns:a16="http://schemas.microsoft.com/office/drawing/2014/main" id="{3122CE37-D326-7F95-F6C5-5DE8D5F0F905}"/>
                </a:ext>
              </a:extLst>
            </p:cNvPr>
            <p:cNvSpPr/>
            <p:nvPr/>
          </p:nvSpPr>
          <p:spPr>
            <a:xfrm>
              <a:off x="4515267" y="2131440"/>
              <a:ext cx="369" cy="673"/>
            </a:xfrm>
            <a:custGeom>
              <a:avLst/>
              <a:gdLst/>
              <a:ahLst/>
              <a:cxnLst/>
              <a:rect l="l" t="t" r="r" b="b"/>
              <a:pathLst>
                <a:path w="11" h="18" extrusionOk="0">
                  <a:moveTo>
                    <a:pt x="0" y="0"/>
                  </a:moveTo>
                  <a:lnTo>
                    <a:pt x="11"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5977;p64">
              <a:extLst>
                <a:ext uri="{FF2B5EF4-FFF2-40B4-BE49-F238E27FC236}">
                  <a16:creationId xmlns:a16="http://schemas.microsoft.com/office/drawing/2014/main" id="{AF1A21DB-AB78-8A8B-896B-09903B70A47B}"/>
                </a:ext>
              </a:extLst>
            </p:cNvPr>
            <p:cNvSpPr/>
            <p:nvPr/>
          </p:nvSpPr>
          <p:spPr>
            <a:xfrm>
              <a:off x="4520914" y="2140987"/>
              <a:ext cx="270" cy="711"/>
            </a:xfrm>
            <a:custGeom>
              <a:avLst/>
              <a:gdLst/>
              <a:ahLst/>
              <a:cxnLst/>
              <a:rect l="l" t="t" r="r" b="b"/>
              <a:pathLst>
                <a:path w="8" h="19" extrusionOk="0">
                  <a:moveTo>
                    <a:pt x="0" y="1"/>
                  </a:moveTo>
                  <a:lnTo>
                    <a:pt x="7"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5978;p64">
              <a:extLst>
                <a:ext uri="{FF2B5EF4-FFF2-40B4-BE49-F238E27FC236}">
                  <a16:creationId xmlns:a16="http://schemas.microsoft.com/office/drawing/2014/main" id="{F8EFF30C-7817-4FE4-0075-CA8056FDB9EA}"/>
                </a:ext>
              </a:extLst>
            </p:cNvPr>
            <p:cNvSpPr/>
            <p:nvPr/>
          </p:nvSpPr>
          <p:spPr>
            <a:xfrm>
              <a:off x="4518562" y="2136682"/>
              <a:ext cx="505" cy="563"/>
            </a:xfrm>
            <a:custGeom>
              <a:avLst/>
              <a:gdLst/>
              <a:ahLst/>
              <a:cxnLst/>
              <a:rect l="l" t="t" r="r" b="b"/>
              <a:pathLst>
                <a:path w="15" h="15" extrusionOk="0">
                  <a:moveTo>
                    <a:pt x="0" y="0"/>
                  </a:moveTo>
                  <a:lnTo>
                    <a:pt x="14"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5979;p64">
              <a:extLst>
                <a:ext uri="{FF2B5EF4-FFF2-40B4-BE49-F238E27FC236}">
                  <a16:creationId xmlns:a16="http://schemas.microsoft.com/office/drawing/2014/main" id="{7716F73E-3CB2-6880-567B-6F9F66ECA208}"/>
                </a:ext>
              </a:extLst>
            </p:cNvPr>
            <p:cNvSpPr/>
            <p:nvPr/>
          </p:nvSpPr>
          <p:spPr>
            <a:xfrm>
              <a:off x="4518092" y="2135896"/>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5980;p64">
              <a:extLst>
                <a:ext uri="{FF2B5EF4-FFF2-40B4-BE49-F238E27FC236}">
                  <a16:creationId xmlns:a16="http://schemas.microsoft.com/office/drawing/2014/main" id="{74A22C19-03DF-E609-8CB7-FF2A5CAA5738}"/>
                </a:ext>
              </a:extLst>
            </p:cNvPr>
            <p:cNvSpPr/>
            <p:nvPr/>
          </p:nvSpPr>
          <p:spPr>
            <a:xfrm>
              <a:off x="4520679" y="2139826"/>
              <a:ext cx="270" cy="825"/>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5981;p64">
              <a:extLst>
                <a:ext uri="{FF2B5EF4-FFF2-40B4-BE49-F238E27FC236}">
                  <a16:creationId xmlns:a16="http://schemas.microsoft.com/office/drawing/2014/main" id="{6A8A55F6-A49B-BAC8-3385-9A61DE09C053}"/>
                </a:ext>
              </a:extLst>
            </p:cNvPr>
            <p:cNvSpPr/>
            <p:nvPr/>
          </p:nvSpPr>
          <p:spPr>
            <a:xfrm>
              <a:off x="4520075" y="2138629"/>
              <a:ext cx="168" cy="301"/>
            </a:xfrm>
            <a:custGeom>
              <a:avLst/>
              <a:gdLst/>
              <a:ahLst/>
              <a:cxnLst/>
              <a:rect l="l" t="t" r="r" b="b"/>
              <a:pathLst>
                <a:path w="5" h="8" extrusionOk="0">
                  <a:moveTo>
                    <a:pt x="1" y="1"/>
                  </a:moveTo>
                  <a:lnTo>
                    <a:pt x="4"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5982;p64">
              <a:extLst>
                <a:ext uri="{FF2B5EF4-FFF2-40B4-BE49-F238E27FC236}">
                  <a16:creationId xmlns:a16="http://schemas.microsoft.com/office/drawing/2014/main" id="{06EA7B54-7138-F03B-D4B6-BEB65CF6A188}"/>
                </a:ext>
              </a:extLst>
            </p:cNvPr>
            <p:cNvSpPr/>
            <p:nvPr/>
          </p:nvSpPr>
          <p:spPr>
            <a:xfrm>
              <a:off x="4517488" y="2135221"/>
              <a:ext cx="505" cy="711"/>
            </a:xfrm>
            <a:custGeom>
              <a:avLst/>
              <a:gdLst/>
              <a:ahLst/>
              <a:cxnLst/>
              <a:rect l="l" t="t" r="r" b="b"/>
              <a:pathLst>
                <a:path w="15" h="19" extrusionOk="0">
                  <a:moveTo>
                    <a:pt x="1" y="1"/>
                  </a:moveTo>
                  <a:lnTo>
                    <a:pt x="15"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5983;p64">
              <a:extLst>
                <a:ext uri="{FF2B5EF4-FFF2-40B4-BE49-F238E27FC236}">
                  <a16:creationId xmlns:a16="http://schemas.microsoft.com/office/drawing/2014/main" id="{63CE1AC2-13E0-F1A0-CFFF-942EAA89C096}"/>
                </a:ext>
              </a:extLst>
            </p:cNvPr>
            <p:cNvSpPr/>
            <p:nvPr/>
          </p:nvSpPr>
          <p:spPr>
            <a:xfrm>
              <a:off x="4514192" y="2128558"/>
              <a:ext cx="168" cy="563"/>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5984;p64">
              <a:extLst>
                <a:ext uri="{FF2B5EF4-FFF2-40B4-BE49-F238E27FC236}">
                  <a16:creationId xmlns:a16="http://schemas.microsoft.com/office/drawing/2014/main" id="{EEEA6678-8E72-C846-88DF-33099E8480DC}"/>
                </a:ext>
              </a:extLst>
            </p:cNvPr>
            <p:cNvSpPr/>
            <p:nvPr/>
          </p:nvSpPr>
          <p:spPr>
            <a:xfrm>
              <a:off x="4520310" y="2139153"/>
              <a:ext cx="270" cy="449"/>
            </a:xfrm>
            <a:custGeom>
              <a:avLst/>
              <a:gdLst/>
              <a:ahLst/>
              <a:cxnLst/>
              <a:rect l="l" t="t" r="r" b="b"/>
              <a:pathLst>
                <a:path w="8" h="12" extrusionOk="0">
                  <a:moveTo>
                    <a:pt x="1" y="1"/>
                  </a:moveTo>
                  <a:lnTo>
                    <a:pt x="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5985;p64">
              <a:extLst>
                <a:ext uri="{FF2B5EF4-FFF2-40B4-BE49-F238E27FC236}">
                  <a16:creationId xmlns:a16="http://schemas.microsoft.com/office/drawing/2014/main" id="{D5A47D36-2B64-FF80-E1E0-1D2A8AF03700}"/>
                </a:ext>
              </a:extLst>
            </p:cNvPr>
            <p:cNvSpPr/>
            <p:nvPr/>
          </p:nvSpPr>
          <p:spPr>
            <a:xfrm>
              <a:off x="4519032" y="2137206"/>
              <a:ext cx="839" cy="935"/>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5986;p64">
              <a:extLst>
                <a:ext uri="{FF2B5EF4-FFF2-40B4-BE49-F238E27FC236}">
                  <a16:creationId xmlns:a16="http://schemas.microsoft.com/office/drawing/2014/main" id="{5A142C4A-62B5-A7E4-D181-489ECAA88DF9}"/>
                </a:ext>
              </a:extLst>
            </p:cNvPr>
            <p:cNvSpPr/>
            <p:nvPr/>
          </p:nvSpPr>
          <p:spPr>
            <a:xfrm>
              <a:off x="4514091" y="2126573"/>
              <a:ext cx="35" cy="301"/>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5987;p64">
              <a:extLst>
                <a:ext uri="{FF2B5EF4-FFF2-40B4-BE49-F238E27FC236}">
                  <a16:creationId xmlns:a16="http://schemas.microsoft.com/office/drawing/2014/main" id="{C5E4638B-9568-EE5B-3C21-486AD7D02DB0}"/>
                </a:ext>
              </a:extLst>
            </p:cNvPr>
            <p:cNvSpPr/>
            <p:nvPr/>
          </p:nvSpPr>
          <p:spPr>
            <a:xfrm>
              <a:off x="4516916" y="2134325"/>
              <a:ext cx="505" cy="673"/>
            </a:xfrm>
            <a:custGeom>
              <a:avLst/>
              <a:gdLst/>
              <a:ahLst/>
              <a:cxnLst/>
              <a:rect l="l" t="t" r="r" b="b"/>
              <a:pathLst>
                <a:path w="15" h="18" extrusionOk="0">
                  <a:moveTo>
                    <a:pt x="0" y="0"/>
                  </a:moveTo>
                  <a:lnTo>
                    <a:pt x="14"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5988;p64">
              <a:extLst>
                <a:ext uri="{FF2B5EF4-FFF2-40B4-BE49-F238E27FC236}">
                  <a16:creationId xmlns:a16="http://schemas.microsoft.com/office/drawing/2014/main" id="{7CEEA06E-B9CB-DC48-D7B0-CD3285F5F1DE}"/>
                </a:ext>
              </a:extLst>
            </p:cNvPr>
            <p:cNvSpPr/>
            <p:nvPr/>
          </p:nvSpPr>
          <p:spPr>
            <a:xfrm>
              <a:off x="4514091" y="2127508"/>
              <a:ext cx="35" cy="411"/>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5989;p64">
              <a:extLst>
                <a:ext uri="{FF2B5EF4-FFF2-40B4-BE49-F238E27FC236}">
                  <a16:creationId xmlns:a16="http://schemas.microsoft.com/office/drawing/2014/main" id="{E377D91E-DB94-E68E-416C-7F50F414E734}"/>
                </a:ext>
              </a:extLst>
            </p:cNvPr>
            <p:cNvSpPr/>
            <p:nvPr/>
          </p:nvSpPr>
          <p:spPr>
            <a:xfrm>
              <a:off x="4466091" y="2038511"/>
              <a:ext cx="16506" cy="14191"/>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5990;p64">
              <a:extLst>
                <a:ext uri="{FF2B5EF4-FFF2-40B4-BE49-F238E27FC236}">
                  <a16:creationId xmlns:a16="http://schemas.microsoft.com/office/drawing/2014/main" id="{87526032-0C3A-C882-C0FE-6961C7D45962}"/>
                </a:ext>
              </a:extLst>
            </p:cNvPr>
            <p:cNvSpPr/>
            <p:nvPr/>
          </p:nvSpPr>
          <p:spPr>
            <a:xfrm>
              <a:off x="4493621" y="2369905"/>
              <a:ext cx="6387" cy="1348"/>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5991;p64">
              <a:extLst>
                <a:ext uri="{FF2B5EF4-FFF2-40B4-BE49-F238E27FC236}">
                  <a16:creationId xmlns:a16="http://schemas.microsoft.com/office/drawing/2014/main" id="{49692AA8-A0B6-30CB-8DF3-265BF5073112}"/>
                </a:ext>
              </a:extLst>
            </p:cNvPr>
            <p:cNvSpPr/>
            <p:nvPr/>
          </p:nvSpPr>
          <p:spPr>
            <a:xfrm>
              <a:off x="4511268" y="2351034"/>
              <a:ext cx="82525" cy="55825"/>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5992;p64">
              <a:extLst>
                <a:ext uri="{FF2B5EF4-FFF2-40B4-BE49-F238E27FC236}">
                  <a16:creationId xmlns:a16="http://schemas.microsoft.com/office/drawing/2014/main" id="{29CFCD2C-D438-1B61-BD37-F0828FDDC1F3}"/>
                </a:ext>
              </a:extLst>
            </p:cNvPr>
            <p:cNvSpPr/>
            <p:nvPr/>
          </p:nvSpPr>
          <p:spPr>
            <a:xfrm>
              <a:off x="4487266" y="2380240"/>
              <a:ext cx="17447" cy="1404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5993;p64">
              <a:extLst>
                <a:ext uri="{FF2B5EF4-FFF2-40B4-BE49-F238E27FC236}">
                  <a16:creationId xmlns:a16="http://schemas.microsoft.com/office/drawing/2014/main" id="{5535D5E2-B0D7-D74F-B2CC-15751E34BAF6}"/>
                </a:ext>
              </a:extLst>
            </p:cNvPr>
            <p:cNvSpPr/>
            <p:nvPr/>
          </p:nvSpPr>
          <p:spPr>
            <a:xfrm>
              <a:off x="4546563" y="2393455"/>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5994;p64">
              <a:extLst>
                <a:ext uri="{FF2B5EF4-FFF2-40B4-BE49-F238E27FC236}">
                  <a16:creationId xmlns:a16="http://schemas.microsoft.com/office/drawing/2014/main" id="{4246E904-010A-C7B4-E1E9-153A5D66E72C}"/>
                </a:ext>
              </a:extLst>
            </p:cNvPr>
            <p:cNvSpPr/>
            <p:nvPr/>
          </p:nvSpPr>
          <p:spPr>
            <a:xfrm>
              <a:off x="4547405" y="2393568"/>
              <a:ext cx="369" cy="39"/>
            </a:xfrm>
            <a:custGeom>
              <a:avLst/>
              <a:gdLst/>
              <a:ahLst/>
              <a:cxnLst/>
              <a:rect l="l" t="t" r="r" b="b"/>
              <a:pathLst>
                <a:path w="11" h="1" extrusionOk="0">
                  <a:moveTo>
                    <a:pt x="1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5995;p64">
              <a:extLst>
                <a:ext uri="{FF2B5EF4-FFF2-40B4-BE49-F238E27FC236}">
                  <a16:creationId xmlns:a16="http://schemas.microsoft.com/office/drawing/2014/main" id="{F990102E-6594-4A5A-373C-9B2EABC98915}"/>
                </a:ext>
              </a:extLst>
            </p:cNvPr>
            <p:cNvSpPr/>
            <p:nvPr/>
          </p:nvSpPr>
          <p:spPr>
            <a:xfrm>
              <a:off x="4548346" y="2393830"/>
              <a:ext cx="369" cy="188"/>
            </a:xfrm>
            <a:custGeom>
              <a:avLst/>
              <a:gdLst/>
              <a:ahLst/>
              <a:cxnLst/>
              <a:rect l="l" t="t" r="r" b="b"/>
              <a:pathLst>
                <a:path w="11" h="5" extrusionOk="0">
                  <a:moveTo>
                    <a:pt x="11"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5996;p64">
              <a:extLst>
                <a:ext uri="{FF2B5EF4-FFF2-40B4-BE49-F238E27FC236}">
                  <a16:creationId xmlns:a16="http://schemas.microsoft.com/office/drawing/2014/main" id="{6B122A13-52A2-A0F9-8374-DE528C1616F0}"/>
                </a:ext>
              </a:extLst>
            </p:cNvPr>
            <p:cNvSpPr/>
            <p:nvPr/>
          </p:nvSpPr>
          <p:spPr>
            <a:xfrm>
              <a:off x="4547974" y="2393717"/>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5997;p64">
              <a:extLst>
                <a:ext uri="{FF2B5EF4-FFF2-40B4-BE49-F238E27FC236}">
                  <a16:creationId xmlns:a16="http://schemas.microsoft.com/office/drawing/2014/main" id="{8A37B192-BC33-C254-105D-1A5EA388A2DD}"/>
                </a:ext>
              </a:extLst>
            </p:cNvPr>
            <p:cNvSpPr/>
            <p:nvPr/>
          </p:nvSpPr>
          <p:spPr>
            <a:xfrm>
              <a:off x="4535739" y="2393455"/>
              <a:ext cx="1815" cy="149"/>
            </a:xfrm>
            <a:custGeom>
              <a:avLst/>
              <a:gdLst/>
              <a:ahLst/>
              <a:cxnLst/>
              <a:rect l="l" t="t" r="r" b="b"/>
              <a:pathLst>
                <a:path w="54" h="4" extrusionOk="0">
                  <a:moveTo>
                    <a:pt x="53"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5998;p64">
              <a:extLst>
                <a:ext uri="{FF2B5EF4-FFF2-40B4-BE49-F238E27FC236}">
                  <a16:creationId xmlns:a16="http://schemas.microsoft.com/office/drawing/2014/main" id="{5366340B-186C-CDE4-4517-B07CE6125242}"/>
                </a:ext>
              </a:extLst>
            </p:cNvPr>
            <p:cNvSpPr/>
            <p:nvPr/>
          </p:nvSpPr>
          <p:spPr>
            <a:xfrm>
              <a:off x="4575406" y="2406187"/>
              <a:ext cx="1312" cy="149"/>
            </a:xfrm>
            <a:custGeom>
              <a:avLst/>
              <a:gdLst/>
              <a:ahLst/>
              <a:cxnLst/>
              <a:rect l="l" t="t" r="r" b="b"/>
              <a:pathLst>
                <a:path w="39" h="4" extrusionOk="0">
                  <a:moveTo>
                    <a:pt x="39"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5999;p64">
              <a:extLst>
                <a:ext uri="{FF2B5EF4-FFF2-40B4-BE49-F238E27FC236}">
                  <a16:creationId xmlns:a16="http://schemas.microsoft.com/office/drawing/2014/main" id="{C25D50A2-C6A0-0298-B2A3-19AA83E48BB9}"/>
                </a:ext>
              </a:extLst>
            </p:cNvPr>
            <p:cNvSpPr/>
            <p:nvPr/>
          </p:nvSpPr>
          <p:spPr>
            <a:xfrm>
              <a:off x="4573757" y="2406035"/>
              <a:ext cx="1211" cy="188"/>
            </a:xfrm>
            <a:custGeom>
              <a:avLst/>
              <a:gdLst/>
              <a:ahLst/>
              <a:cxnLst/>
              <a:rect l="l" t="t" r="r" b="b"/>
              <a:pathLst>
                <a:path w="36" h="5" extrusionOk="0">
                  <a:moveTo>
                    <a:pt x="35"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6000;p64">
              <a:extLst>
                <a:ext uri="{FF2B5EF4-FFF2-40B4-BE49-F238E27FC236}">
                  <a16:creationId xmlns:a16="http://schemas.microsoft.com/office/drawing/2014/main" id="{74D0D9B2-3444-6B88-7D6C-A4939C0B44B2}"/>
                </a:ext>
              </a:extLst>
            </p:cNvPr>
            <p:cNvSpPr/>
            <p:nvPr/>
          </p:nvSpPr>
          <p:spPr>
            <a:xfrm>
              <a:off x="4549286" y="2394092"/>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6001;p64">
              <a:extLst>
                <a:ext uri="{FF2B5EF4-FFF2-40B4-BE49-F238E27FC236}">
                  <a16:creationId xmlns:a16="http://schemas.microsoft.com/office/drawing/2014/main" id="{80C733AF-68F9-867F-BE80-CC605C60DC1B}"/>
                </a:ext>
              </a:extLst>
            </p:cNvPr>
            <p:cNvSpPr/>
            <p:nvPr/>
          </p:nvSpPr>
          <p:spPr>
            <a:xfrm>
              <a:off x="4572346" y="2406035"/>
              <a:ext cx="1074" cy="39"/>
            </a:xfrm>
            <a:custGeom>
              <a:avLst/>
              <a:gdLst/>
              <a:ahLst/>
              <a:cxnLst/>
              <a:rect l="l" t="t" r="r" b="b"/>
              <a:pathLst>
                <a:path w="32" h="1" extrusionOk="0">
                  <a:moveTo>
                    <a:pt x="32"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6002;p64">
              <a:extLst>
                <a:ext uri="{FF2B5EF4-FFF2-40B4-BE49-F238E27FC236}">
                  <a16:creationId xmlns:a16="http://schemas.microsoft.com/office/drawing/2014/main" id="{BC5E67E8-2562-4286-3D6C-8D22B7E80D2B}"/>
                </a:ext>
              </a:extLst>
            </p:cNvPr>
            <p:cNvSpPr/>
            <p:nvPr/>
          </p:nvSpPr>
          <p:spPr>
            <a:xfrm>
              <a:off x="4545622" y="2393455"/>
              <a:ext cx="740" cy="39"/>
            </a:xfrm>
            <a:custGeom>
              <a:avLst/>
              <a:gdLst/>
              <a:ahLst/>
              <a:cxnLst/>
              <a:rect l="l" t="t" r="r" b="b"/>
              <a:pathLst>
                <a:path w="22" h="1" extrusionOk="0">
                  <a:moveTo>
                    <a:pt x="22"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6003;p64">
              <a:extLst>
                <a:ext uri="{FF2B5EF4-FFF2-40B4-BE49-F238E27FC236}">
                  <a16:creationId xmlns:a16="http://schemas.microsoft.com/office/drawing/2014/main" id="{EF0C014C-E783-24F4-7ED3-8DF834243C51}"/>
                </a:ext>
              </a:extLst>
            </p:cNvPr>
            <p:cNvSpPr/>
            <p:nvPr/>
          </p:nvSpPr>
          <p:spPr>
            <a:xfrm>
              <a:off x="4579404" y="2406710"/>
              <a:ext cx="1446" cy="149"/>
            </a:xfrm>
            <a:custGeom>
              <a:avLst/>
              <a:gdLst/>
              <a:ahLst/>
              <a:cxnLst/>
              <a:rect l="l" t="t" r="r" b="b"/>
              <a:pathLst>
                <a:path w="43" h="4" extrusionOk="0">
                  <a:moveTo>
                    <a:pt x="42"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6004;p64">
              <a:extLst>
                <a:ext uri="{FF2B5EF4-FFF2-40B4-BE49-F238E27FC236}">
                  <a16:creationId xmlns:a16="http://schemas.microsoft.com/office/drawing/2014/main" id="{A7B2D2CD-B9E6-EEEA-5CAA-29570E99E2FE}"/>
                </a:ext>
              </a:extLst>
            </p:cNvPr>
            <p:cNvSpPr/>
            <p:nvPr/>
          </p:nvSpPr>
          <p:spPr>
            <a:xfrm>
              <a:off x="4577287" y="2406449"/>
              <a:ext cx="1446" cy="149"/>
            </a:xfrm>
            <a:custGeom>
              <a:avLst/>
              <a:gdLst/>
              <a:ahLst/>
              <a:cxnLst/>
              <a:rect l="l" t="t" r="r" b="b"/>
              <a:pathLst>
                <a:path w="43" h="4" extrusionOk="0">
                  <a:moveTo>
                    <a:pt x="42"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6005;p64">
              <a:extLst>
                <a:ext uri="{FF2B5EF4-FFF2-40B4-BE49-F238E27FC236}">
                  <a16:creationId xmlns:a16="http://schemas.microsoft.com/office/drawing/2014/main" id="{4F445B97-3F41-2C5C-CF6D-FF1E2416F54D}"/>
                </a:ext>
              </a:extLst>
            </p:cNvPr>
            <p:cNvSpPr/>
            <p:nvPr/>
          </p:nvSpPr>
          <p:spPr>
            <a:xfrm>
              <a:off x="4571170" y="2405925"/>
              <a:ext cx="839" cy="39"/>
            </a:xfrm>
            <a:custGeom>
              <a:avLst/>
              <a:gdLst/>
              <a:ahLst/>
              <a:cxnLst/>
              <a:rect l="l" t="t" r="r" b="b"/>
              <a:pathLst>
                <a:path w="25" h="1" extrusionOk="0">
                  <a:moveTo>
                    <a:pt x="25"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6006;p64">
              <a:extLst>
                <a:ext uri="{FF2B5EF4-FFF2-40B4-BE49-F238E27FC236}">
                  <a16:creationId xmlns:a16="http://schemas.microsoft.com/office/drawing/2014/main" id="{866FB917-8BE5-64E3-17FA-666A40FF02CB}"/>
                </a:ext>
              </a:extLst>
            </p:cNvPr>
            <p:cNvSpPr/>
            <p:nvPr/>
          </p:nvSpPr>
          <p:spPr>
            <a:xfrm>
              <a:off x="4567404" y="2405925"/>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6007;p64">
              <a:extLst>
                <a:ext uri="{FF2B5EF4-FFF2-40B4-BE49-F238E27FC236}">
                  <a16:creationId xmlns:a16="http://schemas.microsoft.com/office/drawing/2014/main" id="{8671B2EC-1433-1646-2125-DDF88C5EE2BF}"/>
                </a:ext>
              </a:extLst>
            </p:cNvPr>
            <p:cNvSpPr/>
            <p:nvPr/>
          </p:nvSpPr>
          <p:spPr>
            <a:xfrm>
              <a:off x="4566934" y="2405925"/>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6008;p64">
              <a:extLst>
                <a:ext uri="{FF2B5EF4-FFF2-40B4-BE49-F238E27FC236}">
                  <a16:creationId xmlns:a16="http://schemas.microsoft.com/office/drawing/2014/main" id="{36E0A602-82AB-93A1-D85F-91A051BFED26}"/>
                </a:ext>
              </a:extLst>
            </p:cNvPr>
            <p:cNvSpPr/>
            <p:nvPr/>
          </p:nvSpPr>
          <p:spPr>
            <a:xfrm>
              <a:off x="4533016" y="2393568"/>
              <a:ext cx="2387" cy="301"/>
            </a:xfrm>
            <a:custGeom>
              <a:avLst/>
              <a:gdLst/>
              <a:ahLst/>
              <a:cxnLst/>
              <a:rect l="l" t="t" r="r" b="b"/>
              <a:pathLst>
                <a:path w="71" h="8" extrusionOk="0">
                  <a:moveTo>
                    <a:pt x="1" y="8"/>
                  </a:moveTo>
                  <a:lnTo>
                    <a:pt x="7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6009;p64">
              <a:extLst>
                <a:ext uri="{FF2B5EF4-FFF2-40B4-BE49-F238E27FC236}">
                  <a16:creationId xmlns:a16="http://schemas.microsoft.com/office/drawing/2014/main" id="{E938DF38-B0D3-05D2-E169-6651A16C705F}"/>
                </a:ext>
              </a:extLst>
            </p:cNvPr>
            <p:cNvSpPr/>
            <p:nvPr/>
          </p:nvSpPr>
          <p:spPr>
            <a:xfrm>
              <a:off x="4570093" y="2405773"/>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6010;p64">
              <a:extLst>
                <a:ext uri="{FF2B5EF4-FFF2-40B4-BE49-F238E27FC236}">
                  <a16:creationId xmlns:a16="http://schemas.microsoft.com/office/drawing/2014/main" id="{D52BB097-60B0-1EFA-BCF5-A544F86E59B6}"/>
                </a:ext>
              </a:extLst>
            </p:cNvPr>
            <p:cNvSpPr/>
            <p:nvPr/>
          </p:nvSpPr>
          <p:spPr>
            <a:xfrm>
              <a:off x="4568446" y="240577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6011;p64">
              <a:extLst>
                <a:ext uri="{FF2B5EF4-FFF2-40B4-BE49-F238E27FC236}">
                  <a16:creationId xmlns:a16="http://schemas.microsoft.com/office/drawing/2014/main" id="{67CE5784-C193-F120-DEAD-85E4EF33DDA0}"/>
                </a:ext>
              </a:extLst>
            </p:cNvPr>
            <p:cNvSpPr/>
            <p:nvPr/>
          </p:nvSpPr>
          <p:spPr>
            <a:xfrm>
              <a:off x="4567875" y="2405773"/>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6012;p64">
              <a:extLst>
                <a:ext uri="{FF2B5EF4-FFF2-40B4-BE49-F238E27FC236}">
                  <a16:creationId xmlns:a16="http://schemas.microsoft.com/office/drawing/2014/main" id="{1F7A2759-2DD7-AFD2-9C88-CC9E0B493D2D}"/>
                </a:ext>
              </a:extLst>
            </p:cNvPr>
            <p:cNvSpPr/>
            <p:nvPr/>
          </p:nvSpPr>
          <p:spPr>
            <a:xfrm>
              <a:off x="4542698"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6013;p64">
              <a:extLst>
                <a:ext uri="{FF2B5EF4-FFF2-40B4-BE49-F238E27FC236}">
                  <a16:creationId xmlns:a16="http://schemas.microsoft.com/office/drawing/2014/main" id="{6B5EB847-0760-9189-8A1F-0CE79ADA51B5}"/>
                </a:ext>
              </a:extLst>
            </p:cNvPr>
            <p:cNvSpPr/>
            <p:nvPr/>
          </p:nvSpPr>
          <p:spPr>
            <a:xfrm>
              <a:off x="4566565" y="2406035"/>
              <a:ext cx="168" cy="39"/>
            </a:xfrm>
            <a:custGeom>
              <a:avLst/>
              <a:gdLst/>
              <a:ahLst/>
              <a:cxnLst/>
              <a:rect l="l" t="t" r="r" b="b"/>
              <a:pathLst>
                <a:path w="5" h="1" extrusionOk="0">
                  <a:moveTo>
                    <a:pt x="4"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6014;p64">
              <a:extLst>
                <a:ext uri="{FF2B5EF4-FFF2-40B4-BE49-F238E27FC236}">
                  <a16:creationId xmlns:a16="http://schemas.microsoft.com/office/drawing/2014/main" id="{97DA8BF1-ECAE-442A-65EB-E548DEDCE1DB}"/>
                </a:ext>
              </a:extLst>
            </p:cNvPr>
            <p:cNvSpPr/>
            <p:nvPr/>
          </p:nvSpPr>
          <p:spPr>
            <a:xfrm>
              <a:off x="4569152" y="2405773"/>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6015;p64">
              <a:extLst>
                <a:ext uri="{FF2B5EF4-FFF2-40B4-BE49-F238E27FC236}">
                  <a16:creationId xmlns:a16="http://schemas.microsoft.com/office/drawing/2014/main" id="{7F442E83-C143-718B-1818-E97D46061C78}"/>
                </a:ext>
              </a:extLst>
            </p:cNvPr>
            <p:cNvSpPr/>
            <p:nvPr/>
          </p:nvSpPr>
          <p:spPr>
            <a:xfrm>
              <a:off x="4538093" y="2393306"/>
              <a:ext cx="1446" cy="39"/>
            </a:xfrm>
            <a:custGeom>
              <a:avLst/>
              <a:gdLst/>
              <a:ahLst/>
              <a:cxnLst/>
              <a:rect l="l" t="t" r="r" b="b"/>
              <a:pathLst>
                <a:path w="43" h="1" extrusionOk="0">
                  <a:moveTo>
                    <a:pt x="43"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6016;p64">
              <a:extLst>
                <a:ext uri="{FF2B5EF4-FFF2-40B4-BE49-F238E27FC236}">
                  <a16:creationId xmlns:a16="http://schemas.microsoft.com/office/drawing/2014/main" id="{98339C0F-8BD7-BC7C-E501-B01AB4D08ACD}"/>
                </a:ext>
              </a:extLst>
            </p:cNvPr>
            <p:cNvSpPr/>
            <p:nvPr/>
          </p:nvSpPr>
          <p:spPr>
            <a:xfrm>
              <a:off x="4548816" y="2393830"/>
              <a:ext cx="270" cy="188"/>
            </a:xfrm>
            <a:custGeom>
              <a:avLst/>
              <a:gdLst/>
              <a:ahLst/>
              <a:cxnLst/>
              <a:rect l="l" t="t" r="r" b="b"/>
              <a:pathLst>
                <a:path w="8" h="5" extrusionOk="0">
                  <a:moveTo>
                    <a:pt x="7"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6017;p64">
              <a:extLst>
                <a:ext uri="{FF2B5EF4-FFF2-40B4-BE49-F238E27FC236}">
                  <a16:creationId xmlns:a16="http://schemas.microsoft.com/office/drawing/2014/main" id="{30EAE4F7-CF8C-839E-33D4-08CFE26DC20C}"/>
                </a:ext>
              </a:extLst>
            </p:cNvPr>
            <p:cNvSpPr/>
            <p:nvPr/>
          </p:nvSpPr>
          <p:spPr>
            <a:xfrm>
              <a:off x="4544110"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6018;p64">
              <a:extLst>
                <a:ext uri="{FF2B5EF4-FFF2-40B4-BE49-F238E27FC236}">
                  <a16:creationId xmlns:a16="http://schemas.microsoft.com/office/drawing/2014/main" id="{C8415260-0D1B-64AE-E20D-A6E162422FE3}"/>
                </a:ext>
              </a:extLst>
            </p:cNvPr>
            <p:cNvSpPr/>
            <p:nvPr/>
          </p:nvSpPr>
          <p:spPr>
            <a:xfrm>
              <a:off x="4540210" y="2393306"/>
              <a:ext cx="1109" cy="39"/>
            </a:xfrm>
            <a:custGeom>
              <a:avLst/>
              <a:gdLst/>
              <a:ahLst/>
              <a:cxnLst/>
              <a:rect l="l" t="t" r="r" b="b"/>
              <a:pathLst>
                <a:path w="33" h="1" extrusionOk="0">
                  <a:moveTo>
                    <a:pt x="3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6019;p64">
              <a:extLst>
                <a:ext uri="{FF2B5EF4-FFF2-40B4-BE49-F238E27FC236}">
                  <a16:creationId xmlns:a16="http://schemas.microsoft.com/office/drawing/2014/main" id="{025EE718-D94F-2591-BFAE-BA12C0D186BD}"/>
                </a:ext>
              </a:extLst>
            </p:cNvPr>
            <p:cNvSpPr/>
            <p:nvPr/>
          </p:nvSpPr>
          <p:spPr>
            <a:xfrm>
              <a:off x="4549522" y="2394354"/>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6020;p64">
              <a:extLst>
                <a:ext uri="{FF2B5EF4-FFF2-40B4-BE49-F238E27FC236}">
                  <a16:creationId xmlns:a16="http://schemas.microsoft.com/office/drawing/2014/main" id="{04C8AFD0-8FF1-4CE1-441A-B50084C16E96}"/>
                </a:ext>
              </a:extLst>
            </p:cNvPr>
            <p:cNvSpPr/>
            <p:nvPr/>
          </p:nvSpPr>
          <p:spPr>
            <a:xfrm>
              <a:off x="4566463" y="2406035"/>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6021;p64">
              <a:extLst>
                <a:ext uri="{FF2B5EF4-FFF2-40B4-BE49-F238E27FC236}">
                  <a16:creationId xmlns:a16="http://schemas.microsoft.com/office/drawing/2014/main" id="{C18D9797-0C85-FFB9-7D29-9F1215EDF55B}"/>
                </a:ext>
              </a:extLst>
            </p:cNvPr>
            <p:cNvSpPr/>
            <p:nvPr/>
          </p:nvSpPr>
          <p:spPr>
            <a:xfrm>
              <a:off x="4545286" y="2393306"/>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6022;p64">
              <a:extLst>
                <a:ext uri="{FF2B5EF4-FFF2-40B4-BE49-F238E27FC236}">
                  <a16:creationId xmlns:a16="http://schemas.microsoft.com/office/drawing/2014/main" id="{B2AA5154-2493-A404-B807-253732628E10}"/>
                </a:ext>
              </a:extLst>
            </p:cNvPr>
            <p:cNvSpPr/>
            <p:nvPr/>
          </p:nvSpPr>
          <p:spPr>
            <a:xfrm>
              <a:off x="4549051" y="2393981"/>
              <a:ext cx="270" cy="149"/>
            </a:xfrm>
            <a:custGeom>
              <a:avLst/>
              <a:gdLst/>
              <a:ahLst/>
              <a:cxnLst/>
              <a:rect l="l" t="t" r="r" b="b"/>
              <a:pathLst>
                <a:path w="8" h="4" extrusionOk="0">
                  <a:moveTo>
                    <a:pt x="7"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6100;p64">
              <a:extLst>
                <a:ext uri="{FF2B5EF4-FFF2-40B4-BE49-F238E27FC236}">
                  <a16:creationId xmlns:a16="http://schemas.microsoft.com/office/drawing/2014/main" id="{E29AAFD3-855E-D716-7762-19685661447A}"/>
                </a:ext>
              </a:extLst>
            </p:cNvPr>
            <p:cNvSpPr/>
            <p:nvPr/>
          </p:nvSpPr>
          <p:spPr>
            <a:xfrm>
              <a:off x="4181877" y="1958237"/>
              <a:ext cx="468758" cy="435256"/>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6" name="Google Shape;6102;p64">
              <a:extLst>
                <a:ext uri="{FF2B5EF4-FFF2-40B4-BE49-F238E27FC236}">
                  <a16:creationId xmlns:a16="http://schemas.microsoft.com/office/drawing/2014/main" id="{7445410B-C407-B851-315F-2A6EB119DC80}"/>
                </a:ext>
              </a:extLst>
            </p:cNvPr>
            <p:cNvSpPr/>
            <p:nvPr/>
          </p:nvSpPr>
          <p:spPr>
            <a:xfrm>
              <a:off x="4461585" y="1993543"/>
              <a:ext cx="4268" cy="3557"/>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6103;p64">
              <a:extLst>
                <a:ext uri="{FF2B5EF4-FFF2-40B4-BE49-F238E27FC236}">
                  <a16:creationId xmlns:a16="http://schemas.microsoft.com/office/drawing/2014/main" id="{896C6A02-9020-6648-D4BB-CBDAD30CBCFD}"/>
                </a:ext>
              </a:extLst>
            </p:cNvPr>
            <p:cNvSpPr/>
            <p:nvPr/>
          </p:nvSpPr>
          <p:spPr>
            <a:xfrm>
              <a:off x="4489484" y="1967373"/>
              <a:ext cx="22388" cy="17674"/>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6106;p64">
              <a:extLst>
                <a:ext uri="{FF2B5EF4-FFF2-40B4-BE49-F238E27FC236}">
                  <a16:creationId xmlns:a16="http://schemas.microsoft.com/office/drawing/2014/main" id="{592BF7F3-1C46-AEE4-79D3-EFA00D19F7F4}"/>
                </a:ext>
              </a:extLst>
            </p:cNvPr>
            <p:cNvSpPr/>
            <p:nvPr/>
          </p:nvSpPr>
          <p:spPr>
            <a:xfrm>
              <a:off x="4583405" y="1993543"/>
              <a:ext cx="10723" cy="5278"/>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6107;p64">
              <a:extLst>
                <a:ext uri="{FF2B5EF4-FFF2-40B4-BE49-F238E27FC236}">
                  <a16:creationId xmlns:a16="http://schemas.microsoft.com/office/drawing/2014/main" id="{9AAD5170-A42D-8A94-E4A6-4EC26D147B72}"/>
                </a:ext>
              </a:extLst>
            </p:cNvPr>
            <p:cNvSpPr/>
            <p:nvPr/>
          </p:nvSpPr>
          <p:spPr>
            <a:xfrm>
              <a:off x="4468678" y="2029188"/>
              <a:ext cx="369" cy="449"/>
            </a:xfrm>
            <a:custGeom>
              <a:avLst/>
              <a:gdLst/>
              <a:ahLst/>
              <a:cxnLst/>
              <a:rect l="l" t="t" r="r" b="b"/>
              <a:pathLst>
                <a:path w="11" h="12" extrusionOk="0">
                  <a:moveTo>
                    <a:pt x="11"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6108;p64">
              <a:extLst>
                <a:ext uri="{FF2B5EF4-FFF2-40B4-BE49-F238E27FC236}">
                  <a16:creationId xmlns:a16="http://schemas.microsoft.com/office/drawing/2014/main" id="{CDB39963-9E68-E878-2467-AF2BDBAE90C7}"/>
                </a:ext>
              </a:extLst>
            </p:cNvPr>
            <p:cNvSpPr/>
            <p:nvPr/>
          </p:nvSpPr>
          <p:spPr>
            <a:xfrm>
              <a:off x="4467972" y="2030236"/>
              <a:ext cx="270" cy="301"/>
            </a:xfrm>
            <a:custGeom>
              <a:avLst/>
              <a:gdLst/>
              <a:ahLst/>
              <a:cxnLst/>
              <a:rect l="l" t="t" r="r" b="b"/>
              <a:pathLst>
                <a:path w="8" h="8" extrusionOk="0">
                  <a:moveTo>
                    <a:pt x="7"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6109;p64">
              <a:extLst>
                <a:ext uri="{FF2B5EF4-FFF2-40B4-BE49-F238E27FC236}">
                  <a16:creationId xmlns:a16="http://schemas.microsoft.com/office/drawing/2014/main" id="{B6B7E0EF-6979-3C41-8E4C-87C089D84CD4}"/>
                </a:ext>
              </a:extLst>
            </p:cNvPr>
            <p:cNvSpPr/>
            <p:nvPr/>
          </p:nvSpPr>
          <p:spPr>
            <a:xfrm>
              <a:off x="4621658" y="2017918"/>
              <a:ext cx="35" cy="711"/>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6110;p64">
              <a:extLst>
                <a:ext uri="{FF2B5EF4-FFF2-40B4-BE49-F238E27FC236}">
                  <a16:creationId xmlns:a16="http://schemas.microsoft.com/office/drawing/2014/main" id="{7AF2D386-117E-25B8-CA4C-F6B2D68B1B9D}"/>
                </a:ext>
              </a:extLst>
            </p:cNvPr>
            <p:cNvSpPr/>
            <p:nvPr/>
          </p:nvSpPr>
          <p:spPr>
            <a:xfrm>
              <a:off x="4466561" y="2032483"/>
              <a:ext cx="270" cy="411"/>
            </a:xfrm>
            <a:custGeom>
              <a:avLst/>
              <a:gdLst/>
              <a:ahLst/>
              <a:cxnLst/>
              <a:rect l="l" t="t" r="r" b="b"/>
              <a:pathLst>
                <a:path w="8" h="11" extrusionOk="0">
                  <a:moveTo>
                    <a:pt x="7"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6111;p64">
              <a:extLst>
                <a:ext uri="{FF2B5EF4-FFF2-40B4-BE49-F238E27FC236}">
                  <a16:creationId xmlns:a16="http://schemas.microsoft.com/office/drawing/2014/main" id="{06C0D832-A700-E7EE-A62D-32D9B26B0CD6}"/>
                </a:ext>
              </a:extLst>
            </p:cNvPr>
            <p:cNvSpPr/>
            <p:nvPr/>
          </p:nvSpPr>
          <p:spPr>
            <a:xfrm>
              <a:off x="4467267" y="2031284"/>
              <a:ext cx="270" cy="449"/>
            </a:xfrm>
            <a:custGeom>
              <a:avLst/>
              <a:gdLst/>
              <a:ahLst/>
              <a:cxnLst/>
              <a:rect l="l" t="t" r="r" b="b"/>
              <a:pathLst>
                <a:path w="8" h="12" extrusionOk="0">
                  <a:moveTo>
                    <a:pt x="7"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6112;p64">
              <a:extLst>
                <a:ext uri="{FF2B5EF4-FFF2-40B4-BE49-F238E27FC236}">
                  <a16:creationId xmlns:a16="http://schemas.microsoft.com/office/drawing/2014/main" id="{D4CA0E0A-2A7A-BDC2-2EDA-24F8DFD6288E}"/>
                </a:ext>
              </a:extLst>
            </p:cNvPr>
            <p:cNvSpPr/>
            <p:nvPr/>
          </p:nvSpPr>
          <p:spPr>
            <a:xfrm>
              <a:off x="4478425" y="2024095"/>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6113;p64">
              <a:extLst>
                <a:ext uri="{FF2B5EF4-FFF2-40B4-BE49-F238E27FC236}">
                  <a16:creationId xmlns:a16="http://schemas.microsoft.com/office/drawing/2014/main" id="{07EA796F-90BE-A944-3C58-7B795836D0F1}"/>
                </a:ext>
              </a:extLst>
            </p:cNvPr>
            <p:cNvSpPr/>
            <p:nvPr/>
          </p:nvSpPr>
          <p:spPr>
            <a:xfrm>
              <a:off x="4469619" y="2028289"/>
              <a:ext cx="270" cy="301"/>
            </a:xfrm>
            <a:custGeom>
              <a:avLst/>
              <a:gdLst/>
              <a:ahLst/>
              <a:cxnLst/>
              <a:rect l="l" t="t" r="r" b="b"/>
              <a:pathLst>
                <a:path w="8" h="8" extrusionOk="0">
                  <a:moveTo>
                    <a:pt x="0" y="7"/>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6114;p64">
              <a:extLst>
                <a:ext uri="{FF2B5EF4-FFF2-40B4-BE49-F238E27FC236}">
                  <a16:creationId xmlns:a16="http://schemas.microsoft.com/office/drawing/2014/main" id="{ECD55039-5506-6D1F-51BA-1AA774C087EE}"/>
                </a:ext>
              </a:extLst>
            </p:cNvPr>
            <p:cNvSpPr/>
            <p:nvPr/>
          </p:nvSpPr>
          <p:spPr>
            <a:xfrm>
              <a:off x="4470426" y="2027354"/>
              <a:ext cx="270" cy="301"/>
            </a:xfrm>
            <a:custGeom>
              <a:avLst/>
              <a:gdLst/>
              <a:ahLst/>
              <a:cxnLst/>
              <a:rect l="l" t="t" r="r" b="b"/>
              <a:pathLst>
                <a:path w="8" h="8" extrusionOk="0">
                  <a:moveTo>
                    <a:pt x="8"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6115;p64">
              <a:extLst>
                <a:ext uri="{FF2B5EF4-FFF2-40B4-BE49-F238E27FC236}">
                  <a16:creationId xmlns:a16="http://schemas.microsoft.com/office/drawing/2014/main" id="{BB56D9E3-6FA8-D7A9-D166-80D266150508}"/>
                </a:ext>
              </a:extLst>
            </p:cNvPr>
            <p:cNvSpPr/>
            <p:nvPr/>
          </p:nvSpPr>
          <p:spPr>
            <a:xfrm>
              <a:off x="4476308" y="2024208"/>
              <a:ext cx="505" cy="39"/>
            </a:xfrm>
            <a:custGeom>
              <a:avLst/>
              <a:gdLst/>
              <a:ahLst/>
              <a:cxnLst/>
              <a:rect l="l" t="t" r="r" b="b"/>
              <a:pathLst>
                <a:path w="15" h="1" extrusionOk="0">
                  <a:moveTo>
                    <a:pt x="15"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6116;p64">
              <a:extLst>
                <a:ext uri="{FF2B5EF4-FFF2-40B4-BE49-F238E27FC236}">
                  <a16:creationId xmlns:a16="http://schemas.microsoft.com/office/drawing/2014/main" id="{45A1FCBC-B4EE-6F47-2E27-E222ADEA6166}"/>
                </a:ext>
              </a:extLst>
            </p:cNvPr>
            <p:cNvSpPr/>
            <p:nvPr/>
          </p:nvSpPr>
          <p:spPr>
            <a:xfrm>
              <a:off x="4477385" y="2024095"/>
              <a:ext cx="505" cy="39"/>
            </a:xfrm>
            <a:custGeom>
              <a:avLst/>
              <a:gdLst/>
              <a:ahLst/>
              <a:cxnLst/>
              <a:rect l="l" t="t" r="r" b="b"/>
              <a:pathLst>
                <a:path w="15" h="1" extrusionOk="0">
                  <a:moveTo>
                    <a:pt x="1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6117;p64">
              <a:extLst>
                <a:ext uri="{FF2B5EF4-FFF2-40B4-BE49-F238E27FC236}">
                  <a16:creationId xmlns:a16="http://schemas.microsoft.com/office/drawing/2014/main" id="{82666FE4-6451-EA8C-57F1-F0CB141AE204}"/>
                </a:ext>
              </a:extLst>
            </p:cNvPr>
            <p:cNvSpPr/>
            <p:nvPr/>
          </p:nvSpPr>
          <p:spPr>
            <a:xfrm>
              <a:off x="4621658" y="2019903"/>
              <a:ext cx="35" cy="825"/>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6118;p64">
              <a:extLst>
                <a:ext uri="{FF2B5EF4-FFF2-40B4-BE49-F238E27FC236}">
                  <a16:creationId xmlns:a16="http://schemas.microsoft.com/office/drawing/2014/main" id="{C214B67A-7523-3DD8-551F-4C3DCF884792}"/>
                </a:ext>
              </a:extLst>
            </p:cNvPr>
            <p:cNvSpPr/>
            <p:nvPr/>
          </p:nvSpPr>
          <p:spPr>
            <a:xfrm>
              <a:off x="4472542" y="2025931"/>
              <a:ext cx="168" cy="39"/>
            </a:xfrm>
            <a:custGeom>
              <a:avLst/>
              <a:gdLst/>
              <a:ahLst/>
              <a:cxnLst/>
              <a:rect l="l" t="t" r="r" b="b"/>
              <a:pathLst>
                <a:path w="5" h="1" extrusionOk="0">
                  <a:moveTo>
                    <a:pt x="4"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6119;p64">
              <a:extLst>
                <a:ext uri="{FF2B5EF4-FFF2-40B4-BE49-F238E27FC236}">
                  <a16:creationId xmlns:a16="http://schemas.microsoft.com/office/drawing/2014/main" id="{BCE9D016-71F1-D541-2038-2EF1B15AC131}"/>
                </a:ext>
              </a:extLst>
            </p:cNvPr>
            <p:cNvSpPr/>
            <p:nvPr/>
          </p:nvSpPr>
          <p:spPr>
            <a:xfrm>
              <a:off x="4621658" y="2016084"/>
              <a:ext cx="35" cy="711"/>
            </a:xfrm>
            <a:custGeom>
              <a:avLst/>
              <a:gdLst/>
              <a:ahLst/>
              <a:cxnLst/>
              <a:rect l="l" t="t" r="r" b="b"/>
              <a:pathLst>
                <a:path w="1" h="19" extrusionOk="0">
                  <a:moveTo>
                    <a:pt x="0"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6120;p64">
              <a:extLst>
                <a:ext uri="{FF2B5EF4-FFF2-40B4-BE49-F238E27FC236}">
                  <a16:creationId xmlns:a16="http://schemas.microsoft.com/office/drawing/2014/main" id="{C4ABAD4C-C101-935B-10A3-75023DB82890}"/>
                </a:ext>
              </a:extLst>
            </p:cNvPr>
            <p:cNvSpPr/>
            <p:nvPr/>
          </p:nvSpPr>
          <p:spPr>
            <a:xfrm>
              <a:off x="4474426" y="2024732"/>
              <a:ext cx="404" cy="301"/>
            </a:xfrm>
            <a:custGeom>
              <a:avLst/>
              <a:gdLst/>
              <a:ahLst/>
              <a:cxnLst/>
              <a:rect l="l" t="t" r="r" b="b"/>
              <a:pathLst>
                <a:path w="12" h="8" extrusionOk="0">
                  <a:moveTo>
                    <a:pt x="11"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6121;p64">
              <a:extLst>
                <a:ext uri="{FF2B5EF4-FFF2-40B4-BE49-F238E27FC236}">
                  <a16:creationId xmlns:a16="http://schemas.microsoft.com/office/drawing/2014/main" id="{3266CD9A-48CD-9AAF-8CEC-26899AB1AB9B}"/>
                </a:ext>
              </a:extLst>
            </p:cNvPr>
            <p:cNvSpPr/>
            <p:nvPr/>
          </p:nvSpPr>
          <p:spPr>
            <a:xfrm>
              <a:off x="4473486" y="2025256"/>
              <a:ext cx="270" cy="188"/>
            </a:xfrm>
            <a:custGeom>
              <a:avLst/>
              <a:gdLst/>
              <a:ahLst/>
              <a:cxnLst/>
              <a:rect l="l" t="t" r="r" b="b"/>
              <a:pathLst>
                <a:path w="8" h="5" extrusionOk="0">
                  <a:moveTo>
                    <a:pt x="8"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6122;p64">
              <a:extLst>
                <a:ext uri="{FF2B5EF4-FFF2-40B4-BE49-F238E27FC236}">
                  <a16:creationId xmlns:a16="http://schemas.microsoft.com/office/drawing/2014/main" id="{4B8922A5-E41B-2042-FA1E-7041BCB3EB90}"/>
                </a:ext>
              </a:extLst>
            </p:cNvPr>
            <p:cNvSpPr/>
            <p:nvPr/>
          </p:nvSpPr>
          <p:spPr>
            <a:xfrm>
              <a:off x="4475367" y="2024470"/>
              <a:ext cx="505" cy="188"/>
            </a:xfrm>
            <a:custGeom>
              <a:avLst/>
              <a:gdLst/>
              <a:ahLst/>
              <a:cxnLst/>
              <a:rect l="l" t="t" r="r" b="b"/>
              <a:pathLst>
                <a:path w="15" h="5" extrusionOk="0">
                  <a:moveTo>
                    <a:pt x="15" y="1"/>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6123;p64">
              <a:extLst>
                <a:ext uri="{FF2B5EF4-FFF2-40B4-BE49-F238E27FC236}">
                  <a16:creationId xmlns:a16="http://schemas.microsoft.com/office/drawing/2014/main" id="{6F7E0CB7-24A6-2267-DC9D-0F53CCCFB39F}"/>
                </a:ext>
              </a:extLst>
            </p:cNvPr>
            <p:cNvSpPr/>
            <p:nvPr/>
          </p:nvSpPr>
          <p:spPr>
            <a:xfrm>
              <a:off x="4460307" y="2032070"/>
              <a:ext cx="134" cy="39"/>
            </a:xfrm>
            <a:custGeom>
              <a:avLst/>
              <a:gdLst/>
              <a:ahLst/>
              <a:cxnLst/>
              <a:rect l="l" t="t" r="r" b="b"/>
              <a:pathLst>
                <a:path w="4" h="1" extrusionOk="0">
                  <a:moveTo>
                    <a:pt x="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6124;p64">
              <a:extLst>
                <a:ext uri="{FF2B5EF4-FFF2-40B4-BE49-F238E27FC236}">
                  <a16:creationId xmlns:a16="http://schemas.microsoft.com/office/drawing/2014/main" id="{229B243A-F42B-AD89-D16E-EF93FBC6F25C}"/>
                </a:ext>
              </a:extLst>
            </p:cNvPr>
            <p:cNvSpPr/>
            <p:nvPr/>
          </p:nvSpPr>
          <p:spPr>
            <a:xfrm>
              <a:off x="4459468" y="2032332"/>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6125;p64">
              <a:extLst>
                <a:ext uri="{FF2B5EF4-FFF2-40B4-BE49-F238E27FC236}">
                  <a16:creationId xmlns:a16="http://schemas.microsoft.com/office/drawing/2014/main" id="{79FECF39-3C16-8BDA-464E-C63C7C8B266E}"/>
                </a:ext>
              </a:extLst>
            </p:cNvPr>
            <p:cNvSpPr/>
            <p:nvPr/>
          </p:nvSpPr>
          <p:spPr>
            <a:xfrm>
              <a:off x="4340873" y="2157648"/>
              <a:ext cx="10723" cy="23514"/>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6126;p64">
              <a:extLst>
                <a:ext uri="{FF2B5EF4-FFF2-40B4-BE49-F238E27FC236}">
                  <a16:creationId xmlns:a16="http://schemas.microsoft.com/office/drawing/2014/main" id="{0FAFF015-275C-4F76-0254-44A25ECB8521}"/>
                </a:ext>
              </a:extLst>
            </p:cNvPr>
            <p:cNvSpPr/>
            <p:nvPr/>
          </p:nvSpPr>
          <p:spPr>
            <a:xfrm>
              <a:off x="4462996" y="2031808"/>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6127;p64">
              <a:extLst>
                <a:ext uri="{FF2B5EF4-FFF2-40B4-BE49-F238E27FC236}">
                  <a16:creationId xmlns:a16="http://schemas.microsoft.com/office/drawing/2014/main" id="{FE43B7E1-7095-B721-288D-5A7BDD6A9DDD}"/>
                </a:ext>
              </a:extLst>
            </p:cNvPr>
            <p:cNvSpPr/>
            <p:nvPr/>
          </p:nvSpPr>
          <p:spPr>
            <a:xfrm>
              <a:off x="4461114" y="2031808"/>
              <a:ext cx="270" cy="39"/>
            </a:xfrm>
            <a:custGeom>
              <a:avLst/>
              <a:gdLst/>
              <a:ahLst/>
              <a:cxnLst/>
              <a:rect l="l" t="t" r="r" b="b"/>
              <a:pathLst>
                <a:path w="8" h="1" extrusionOk="0">
                  <a:moveTo>
                    <a:pt x="8"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6128;p64">
              <a:extLst>
                <a:ext uri="{FF2B5EF4-FFF2-40B4-BE49-F238E27FC236}">
                  <a16:creationId xmlns:a16="http://schemas.microsoft.com/office/drawing/2014/main" id="{17429253-1DBB-E391-1070-9D7374D780AC}"/>
                </a:ext>
              </a:extLst>
            </p:cNvPr>
            <p:cNvSpPr/>
            <p:nvPr/>
          </p:nvSpPr>
          <p:spPr>
            <a:xfrm>
              <a:off x="4305309" y="2341151"/>
              <a:ext cx="168" cy="97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6129;p64">
              <a:extLst>
                <a:ext uri="{FF2B5EF4-FFF2-40B4-BE49-F238E27FC236}">
                  <a16:creationId xmlns:a16="http://schemas.microsoft.com/office/drawing/2014/main" id="{A79537EF-D3D2-C1AB-6559-511691C68B7F}"/>
                </a:ext>
              </a:extLst>
            </p:cNvPr>
            <p:cNvSpPr/>
            <p:nvPr/>
          </p:nvSpPr>
          <p:spPr>
            <a:xfrm>
              <a:off x="4465249" y="2032483"/>
              <a:ext cx="604" cy="301"/>
            </a:xfrm>
            <a:custGeom>
              <a:avLst/>
              <a:gdLst/>
              <a:ahLst/>
              <a:cxnLst/>
              <a:rect l="l" t="t" r="r" b="b"/>
              <a:pathLst>
                <a:path w="18" h="8" extrusionOk="0">
                  <a:moveTo>
                    <a:pt x="1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6130;p64">
              <a:extLst>
                <a:ext uri="{FF2B5EF4-FFF2-40B4-BE49-F238E27FC236}">
                  <a16:creationId xmlns:a16="http://schemas.microsoft.com/office/drawing/2014/main" id="{A72DD151-18D0-1857-0AEB-1D68B6EA67D5}"/>
                </a:ext>
              </a:extLst>
            </p:cNvPr>
            <p:cNvSpPr/>
            <p:nvPr/>
          </p:nvSpPr>
          <p:spPr>
            <a:xfrm>
              <a:off x="4433717" y="2049630"/>
              <a:ext cx="10621" cy="3331"/>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6131;p64">
              <a:extLst>
                <a:ext uri="{FF2B5EF4-FFF2-40B4-BE49-F238E27FC236}">
                  <a16:creationId xmlns:a16="http://schemas.microsoft.com/office/drawing/2014/main" id="{3857B567-A573-0A37-5436-E8D32F2FDF90}"/>
                </a:ext>
              </a:extLst>
            </p:cNvPr>
            <p:cNvSpPr/>
            <p:nvPr/>
          </p:nvSpPr>
          <p:spPr>
            <a:xfrm>
              <a:off x="4461956" y="203180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6132;p64">
              <a:extLst>
                <a:ext uri="{FF2B5EF4-FFF2-40B4-BE49-F238E27FC236}">
                  <a16:creationId xmlns:a16="http://schemas.microsoft.com/office/drawing/2014/main" id="{B8BBABEA-9E66-1172-5163-A371FD8A19E8}"/>
                </a:ext>
              </a:extLst>
            </p:cNvPr>
            <p:cNvSpPr/>
            <p:nvPr/>
          </p:nvSpPr>
          <p:spPr>
            <a:xfrm>
              <a:off x="4464073" y="2032070"/>
              <a:ext cx="505" cy="188"/>
            </a:xfrm>
            <a:custGeom>
              <a:avLst/>
              <a:gdLst/>
              <a:ahLst/>
              <a:cxnLst/>
              <a:rect l="l" t="t" r="r" b="b"/>
              <a:pathLst>
                <a:path w="15" h="5" extrusionOk="0">
                  <a:moveTo>
                    <a:pt x="1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6133;p64">
              <a:extLst>
                <a:ext uri="{FF2B5EF4-FFF2-40B4-BE49-F238E27FC236}">
                  <a16:creationId xmlns:a16="http://schemas.microsoft.com/office/drawing/2014/main" id="{D42CE1BA-A3CE-CA62-CC84-EA9EC251826F}"/>
                </a:ext>
              </a:extLst>
            </p:cNvPr>
            <p:cNvSpPr/>
            <p:nvPr/>
          </p:nvSpPr>
          <p:spPr>
            <a:xfrm>
              <a:off x="4298250" y="2367508"/>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6134;p64">
              <a:extLst>
                <a:ext uri="{FF2B5EF4-FFF2-40B4-BE49-F238E27FC236}">
                  <a16:creationId xmlns:a16="http://schemas.microsoft.com/office/drawing/2014/main" id="{98AEBC7C-660B-A033-2C25-7DC029EBA98E}"/>
                </a:ext>
              </a:extLst>
            </p:cNvPr>
            <p:cNvSpPr/>
            <p:nvPr/>
          </p:nvSpPr>
          <p:spPr>
            <a:xfrm>
              <a:off x="4299662" y="2367770"/>
              <a:ext cx="404" cy="149"/>
            </a:xfrm>
            <a:custGeom>
              <a:avLst/>
              <a:gdLst/>
              <a:ahLst/>
              <a:cxnLst/>
              <a:rect l="l" t="t" r="r" b="b"/>
              <a:pathLst>
                <a:path w="12" h="4" extrusionOk="0">
                  <a:moveTo>
                    <a:pt x="1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6327;p64">
              <a:extLst>
                <a:ext uri="{FF2B5EF4-FFF2-40B4-BE49-F238E27FC236}">
                  <a16:creationId xmlns:a16="http://schemas.microsoft.com/office/drawing/2014/main" id="{656D5AEC-7908-2365-00E0-719BD640E4AD}"/>
                </a:ext>
              </a:extLst>
            </p:cNvPr>
            <p:cNvSpPr/>
            <p:nvPr/>
          </p:nvSpPr>
          <p:spPr>
            <a:xfrm>
              <a:off x="4901369" y="2944108"/>
              <a:ext cx="740" cy="1610"/>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6328;p64">
              <a:extLst>
                <a:ext uri="{FF2B5EF4-FFF2-40B4-BE49-F238E27FC236}">
                  <a16:creationId xmlns:a16="http://schemas.microsoft.com/office/drawing/2014/main" id="{269C2A05-4091-9F22-24E7-500B1DAA3C4B}"/>
                </a:ext>
              </a:extLst>
            </p:cNvPr>
            <p:cNvSpPr/>
            <p:nvPr/>
          </p:nvSpPr>
          <p:spPr>
            <a:xfrm>
              <a:off x="4903250" y="2950285"/>
              <a:ext cx="35" cy="563"/>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6329;p64">
              <a:extLst>
                <a:ext uri="{FF2B5EF4-FFF2-40B4-BE49-F238E27FC236}">
                  <a16:creationId xmlns:a16="http://schemas.microsoft.com/office/drawing/2014/main" id="{92106538-C04E-2015-9C94-7391D82C0653}"/>
                </a:ext>
              </a:extLst>
            </p:cNvPr>
            <p:cNvSpPr/>
            <p:nvPr/>
          </p:nvSpPr>
          <p:spPr>
            <a:xfrm>
              <a:off x="4903015" y="2948562"/>
              <a:ext cx="168" cy="97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6330;p64">
              <a:extLst>
                <a:ext uri="{FF2B5EF4-FFF2-40B4-BE49-F238E27FC236}">
                  <a16:creationId xmlns:a16="http://schemas.microsoft.com/office/drawing/2014/main" id="{5C99BC9A-E2EB-B435-0C3A-E8A14DB3C04B}"/>
                </a:ext>
              </a:extLst>
            </p:cNvPr>
            <p:cNvSpPr/>
            <p:nvPr/>
          </p:nvSpPr>
          <p:spPr>
            <a:xfrm>
              <a:off x="4892560" y="2887759"/>
              <a:ext cx="4033" cy="1037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6331;p64">
              <a:extLst>
                <a:ext uri="{FF2B5EF4-FFF2-40B4-BE49-F238E27FC236}">
                  <a16:creationId xmlns:a16="http://schemas.microsoft.com/office/drawing/2014/main" id="{EDA74A89-563C-3F3D-128A-97A1D9EC9552}"/>
                </a:ext>
              </a:extLst>
            </p:cNvPr>
            <p:cNvSpPr/>
            <p:nvPr/>
          </p:nvSpPr>
          <p:spPr>
            <a:xfrm>
              <a:off x="4903149" y="2949500"/>
              <a:ext cx="35" cy="825"/>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6332;p64">
              <a:extLst>
                <a:ext uri="{FF2B5EF4-FFF2-40B4-BE49-F238E27FC236}">
                  <a16:creationId xmlns:a16="http://schemas.microsoft.com/office/drawing/2014/main" id="{9DA62903-3908-B4D9-E110-EAE09A366B60}"/>
                </a:ext>
              </a:extLst>
            </p:cNvPr>
            <p:cNvSpPr/>
            <p:nvPr/>
          </p:nvSpPr>
          <p:spPr>
            <a:xfrm>
              <a:off x="4893501" y="2929543"/>
              <a:ext cx="35" cy="449"/>
            </a:xfrm>
            <a:custGeom>
              <a:avLst/>
              <a:gdLst/>
              <a:ahLst/>
              <a:cxnLst/>
              <a:rect l="l" t="t" r="r" b="b"/>
              <a:pathLst>
                <a:path w="1" h="12" extrusionOk="0">
                  <a:moveTo>
                    <a:pt x="0" y="1"/>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6333;p64">
              <a:extLst>
                <a:ext uri="{FF2B5EF4-FFF2-40B4-BE49-F238E27FC236}">
                  <a16:creationId xmlns:a16="http://schemas.microsoft.com/office/drawing/2014/main" id="{90BBEE64-9D86-2EC2-FB7F-DA1D4AFF39A1}"/>
                </a:ext>
              </a:extLst>
            </p:cNvPr>
            <p:cNvSpPr/>
            <p:nvPr/>
          </p:nvSpPr>
          <p:spPr>
            <a:xfrm>
              <a:off x="4902678" y="2947404"/>
              <a:ext cx="369" cy="1086"/>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6334;p64">
              <a:extLst>
                <a:ext uri="{FF2B5EF4-FFF2-40B4-BE49-F238E27FC236}">
                  <a16:creationId xmlns:a16="http://schemas.microsoft.com/office/drawing/2014/main" id="{F5380DDA-25B5-1D41-16DB-125C9073D7A5}"/>
                </a:ext>
              </a:extLst>
            </p:cNvPr>
            <p:cNvSpPr/>
            <p:nvPr/>
          </p:nvSpPr>
          <p:spPr>
            <a:xfrm>
              <a:off x="4891854" y="2898241"/>
              <a:ext cx="604" cy="39"/>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6335;p64">
              <a:extLst>
                <a:ext uri="{FF2B5EF4-FFF2-40B4-BE49-F238E27FC236}">
                  <a16:creationId xmlns:a16="http://schemas.microsoft.com/office/drawing/2014/main" id="{C6312325-57B9-6C24-3C3A-82EA8AAF533E}"/>
                </a:ext>
              </a:extLst>
            </p:cNvPr>
            <p:cNvSpPr/>
            <p:nvPr/>
          </p:nvSpPr>
          <p:spPr>
            <a:xfrm>
              <a:off x="4893501" y="2932576"/>
              <a:ext cx="5682" cy="685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6336;p64">
              <a:extLst>
                <a:ext uri="{FF2B5EF4-FFF2-40B4-BE49-F238E27FC236}">
                  <a16:creationId xmlns:a16="http://schemas.microsoft.com/office/drawing/2014/main" id="{66CFB634-5C2D-31FD-BDA3-2FFCEFAEC5F8}"/>
                </a:ext>
              </a:extLst>
            </p:cNvPr>
            <p:cNvSpPr/>
            <p:nvPr/>
          </p:nvSpPr>
          <p:spPr>
            <a:xfrm>
              <a:off x="4902208" y="2945829"/>
              <a:ext cx="505" cy="1462"/>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6337;p64">
              <a:extLst>
                <a:ext uri="{FF2B5EF4-FFF2-40B4-BE49-F238E27FC236}">
                  <a16:creationId xmlns:a16="http://schemas.microsoft.com/office/drawing/2014/main" id="{A8FAF665-029B-04AE-4AA9-3C325CABE5CE}"/>
                </a:ext>
              </a:extLst>
            </p:cNvPr>
            <p:cNvSpPr/>
            <p:nvPr/>
          </p:nvSpPr>
          <p:spPr>
            <a:xfrm>
              <a:off x="4900425" y="2941861"/>
              <a:ext cx="975" cy="213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6338;p64">
              <a:extLst>
                <a:ext uri="{FF2B5EF4-FFF2-40B4-BE49-F238E27FC236}">
                  <a16:creationId xmlns:a16="http://schemas.microsoft.com/office/drawing/2014/main" id="{2C330EB9-3D1F-7FE4-7E10-0194695CCB8E}"/>
                </a:ext>
              </a:extLst>
            </p:cNvPr>
            <p:cNvSpPr/>
            <p:nvPr/>
          </p:nvSpPr>
          <p:spPr>
            <a:xfrm>
              <a:off x="4893501" y="2923140"/>
              <a:ext cx="604" cy="6439"/>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6339;p64">
              <a:extLst>
                <a:ext uri="{FF2B5EF4-FFF2-40B4-BE49-F238E27FC236}">
                  <a16:creationId xmlns:a16="http://schemas.microsoft.com/office/drawing/2014/main" id="{A375AE9B-8AFB-6717-328B-FF3260774F09}"/>
                </a:ext>
              </a:extLst>
            </p:cNvPr>
            <p:cNvSpPr/>
            <p:nvPr/>
          </p:nvSpPr>
          <p:spPr>
            <a:xfrm>
              <a:off x="4903250" y="2950922"/>
              <a:ext cx="35" cy="301"/>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6340;p64">
              <a:extLst>
                <a:ext uri="{FF2B5EF4-FFF2-40B4-BE49-F238E27FC236}">
                  <a16:creationId xmlns:a16="http://schemas.microsoft.com/office/drawing/2014/main" id="{2278DA42-EB9E-269C-E09D-82AD83F73BC1}"/>
                </a:ext>
              </a:extLst>
            </p:cNvPr>
            <p:cNvSpPr/>
            <p:nvPr/>
          </p:nvSpPr>
          <p:spPr>
            <a:xfrm>
              <a:off x="4893501" y="2930742"/>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6352;p64">
              <a:extLst>
                <a:ext uri="{FF2B5EF4-FFF2-40B4-BE49-F238E27FC236}">
                  <a16:creationId xmlns:a16="http://schemas.microsoft.com/office/drawing/2014/main" id="{F2FE8CB9-7D45-DE2F-F553-850C24D8D6D0}"/>
                </a:ext>
              </a:extLst>
            </p:cNvPr>
            <p:cNvSpPr/>
            <p:nvPr/>
          </p:nvSpPr>
          <p:spPr>
            <a:xfrm>
              <a:off x="4904795" y="2954590"/>
              <a:ext cx="505" cy="825"/>
            </a:xfrm>
            <a:custGeom>
              <a:avLst/>
              <a:gdLst/>
              <a:ahLst/>
              <a:cxnLst/>
              <a:rect l="l" t="t" r="r" b="b"/>
              <a:pathLst>
                <a:path w="15" h="22" extrusionOk="0">
                  <a:moveTo>
                    <a:pt x="14" y="22"/>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6354;p64">
              <a:extLst>
                <a:ext uri="{FF2B5EF4-FFF2-40B4-BE49-F238E27FC236}">
                  <a16:creationId xmlns:a16="http://schemas.microsoft.com/office/drawing/2014/main" id="{F8E94F81-C025-5D5B-0F7A-A2175723641E}"/>
                </a:ext>
              </a:extLst>
            </p:cNvPr>
            <p:cNvSpPr/>
            <p:nvPr/>
          </p:nvSpPr>
          <p:spPr>
            <a:xfrm>
              <a:off x="4903149" y="2951184"/>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6450;p64">
              <a:extLst>
                <a:ext uri="{FF2B5EF4-FFF2-40B4-BE49-F238E27FC236}">
                  <a16:creationId xmlns:a16="http://schemas.microsoft.com/office/drawing/2014/main" id="{7C947746-2A84-9038-2096-86D27EB815A8}"/>
                </a:ext>
              </a:extLst>
            </p:cNvPr>
            <p:cNvSpPr/>
            <p:nvPr/>
          </p:nvSpPr>
          <p:spPr>
            <a:xfrm>
              <a:off x="4445012" y="2479983"/>
              <a:ext cx="52640" cy="21380"/>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6500;p64">
              <a:extLst>
                <a:ext uri="{FF2B5EF4-FFF2-40B4-BE49-F238E27FC236}">
                  <a16:creationId xmlns:a16="http://schemas.microsoft.com/office/drawing/2014/main" id="{EA22CFF9-2897-CF3E-1E5B-39BC1C08CC6B}"/>
                </a:ext>
              </a:extLst>
            </p:cNvPr>
            <p:cNvSpPr/>
            <p:nvPr/>
          </p:nvSpPr>
          <p:spPr>
            <a:xfrm>
              <a:off x="4814306" y="2791684"/>
              <a:ext cx="470" cy="149"/>
            </a:xfrm>
            <a:custGeom>
              <a:avLst/>
              <a:gdLst/>
              <a:ahLst/>
              <a:cxnLst/>
              <a:rect l="l" t="t" r="r" b="b"/>
              <a:pathLst>
                <a:path w="14" h="4" extrusionOk="0">
                  <a:moveTo>
                    <a:pt x="0" y="4"/>
                  </a:moveTo>
                  <a:lnTo>
                    <a:pt x="1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6501;p64">
              <a:extLst>
                <a:ext uri="{FF2B5EF4-FFF2-40B4-BE49-F238E27FC236}">
                  <a16:creationId xmlns:a16="http://schemas.microsoft.com/office/drawing/2014/main" id="{4DF4EC90-8BE7-F031-4D76-566E7D823659}"/>
                </a:ext>
              </a:extLst>
            </p:cNvPr>
            <p:cNvSpPr/>
            <p:nvPr/>
          </p:nvSpPr>
          <p:spPr>
            <a:xfrm>
              <a:off x="4815246" y="2791271"/>
              <a:ext cx="270" cy="149"/>
            </a:xfrm>
            <a:custGeom>
              <a:avLst/>
              <a:gdLst/>
              <a:ahLst/>
              <a:cxnLst/>
              <a:rect l="l" t="t" r="r" b="b"/>
              <a:pathLst>
                <a:path w="8" h="4"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6502;p64">
              <a:extLst>
                <a:ext uri="{FF2B5EF4-FFF2-40B4-BE49-F238E27FC236}">
                  <a16:creationId xmlns:a16="http://schemas.microsoft.com/office/drawing/2014/main" id="{5609C0F0-ADF3-8805-2D1B-15F60B684EC7}"/>
                </a:ext>
              </a:extLst>
            </p:cNvPr>
            <p:cNvSpPr/>
            <p:nvPr/>
          </p:nvSpPr>
          <p:spPr>
            <a:xfrm>
              <a:off x="4815952" y="2791009"/>
              <a:ext cx="270" cy="149"/>
            </a:xfrm>
            <a:custGeom>
              <a:avLst/>
              <a:gdLst/>
              <a:ahLst/>
              <a:cxnLst/>
              <a:rect l="l" t="t" r="r" b="b"/>
              <a:pathLst>
                <a:path w="8" h="4"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6503;p64">
              <a:extLst>
                <a:ext uri="{FF2B5EF4-FFF2-40B4-BE49-F238E27FC236}">
                  <a16:creationId xmlns:a16="http://schemas.microsoft.com/office/drawing/2014/main" id="{E5B5564B-BD9C-8884-22C8-1684B3F2AC7E}"/>
                </a:ext>
              </a:extLst>
            </p:cNvPr>
            <p:cNvSpPr/>
            <p:nvPr/>
          </p:nvSpPr>
          <p:spPr>
            <a:xfrm>
              <a:off x="4813365" y="2792059"/>
              <a:ext cx="470" cy="301"/>
            </a:xfrm>
            <a:custGeom>
              <a:avLst/>
              <a:gdLst/>
              <a:ahLst/>
              <a:cxnLst/>
              <a:rect l="l" t="t" r="r" b="b"/>
              <a:pathLst>
                <a:path w="14" h="8" extrusionOk="0">
                  <a:moveTo>
                    <a:pt x="0" y="8"/>
                  </a:moveTo>
                  <a:lnTo>
                    <a:pt x="1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6504;p64">
              <a:extLst>
                <a:ext uri="{FF2B5EF4-FFF2-40B4-BE49-F238E27FC236}">
                  <a16:creationId xmlns:a16="http://schemas.microsoft.com/office/drawing/2014/main" id="{51585227-7398-AB14-0859-D4A1E87CA208}"/>
                </a:ext>
              </a:extLst>
            </p:cNvPr>
            <p:cNvSpPr/>
            <p:nvPr/>
          </p:nvSpPr>
          <p:spPr>
            <a:xfrm>
              <a:off x="4812154" y="2792732"/>
              <a:ext cx="639" cy="301"/>
            </a:xfrm>
            <a:custGeom>
              <a:avLst/>
              <a:gdLst/>
              <a:ahLst/>
              <a:cxnLst/>
              <a:rect l="l" t="t" r="r" b="b"/>
              <a:pathLst>
                <a:path w="19" h="8" extrusionOk="0">
                  <a:moveTo>
                    <a:pt x="1" y="7"/>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6505;p64">
              <a:extLst>
                <a:ext uri="{FF2B5EF4-FFF2-40B4-BE49-F238E27FC236}">
                  <a16:creationId xmlns:a16="http://schemas.microsoft.com/office/drawing/2014/main" id="{FDFB032A-C509-AEB5-B4B6-75361C073A8B}"/>
                </a:ext>
              </a:extLst>
            </p:cNvPr>
            <p:cNvSpPr/>
            <p:nvPr/>
          </p:nvSpPr>
          <p:spPr>
            <a:xfrm>
              <a:off x="4886308" y="2813287"/>
              <a:ext cx="2991" cy="2545"/>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6506;p64">
              <a:extLst>
                <a:ext uri="{FF2B5EF4-FFF2-40B4-BE49-F238E27FC236}">
                  <a16:creationId xmlns:a16="http://schemas.microsoft.com/office/drawing/2014/main" id="{D174B2D9-EF9B-42D0-5506-A428892CCD73}"/>
                </a:ext>
              </a:extLst>
            </p:cNvPr>
            <p:cNvSpPr/>
            <p:nvPr/>
          </p:nvSpPr>
          <p:spPr>
            <a:xfrm>
              <a:off x="4816524" y="2791009"/>
              <a:ext cx="168" cy="39"/>
            </a:xfrm>
            <a:custGeom>
              <a:avLst/>
              <a:gdLst/>
              <a:ahLst/>
              <a:cxnLst/>
              <a:rect l="l" t="t" r="r" b="b"/>
              <a:pathLst>
                <a:path w="5" h="1" extrusionOk="0">
                  <a:moveTo>
                    <a:pt x="1"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6507;p64">
              <a:extLst>
                <a:ext uri="{FF2B5EF4-FFF2-40B4-BE49-F238E27FC236}">
                  <a16:creationId xmlns:a16="http://schemas.microsoft.com/office/drawing/2014/main" id="{03489B18-E9BD-BEFA-9E66-B1275B28F973}"/>
                </a:ext>
              </a:extLst>
            </p:cNvPr>
            <p:cNvSpPr/>
            <p:nvPr/>
          </p:nvSpPr>
          <p:spPr>
            <a:xfrm>
              <a:off x="4922073" y="2827064"/>
              <a:ext cx="35" cy="149"/>
            </a:xfrm>
            <a:custGeom>
              <a:avLst/>
              <a:gdLst/>
              <a:ahLst/>
              <a:cxnLst/>
              <a:rect l="l" t="t" r="r" b="b"/>
              <a:pathLst>
                <a:path w="1" h="4" extrusionOk="0">
                  <a:moveTo>
                    <a:pt x="1" y="0"/>
                  </a:moveTo>
                  <a:lnTo>
                    <a:pt x="1"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6508;p64">
              <a:extLst>
                <a:ext uri="{FF2B5EF4-FFF2-40B4-BE49-F238E27FC236}">
                  <a16:creationId xmlns:a16="http://schemas.microsoft.com/office/drawing/2014/main" id="{75BFA6B5-54BE-52B0-2470-DEE9CBC2929C}"/>
                </a:ext>
              </a:extLst>
            </p:cNvPr>
            <p:cNvSpPr/>
            <p:nvPr/>
          </p:nvSpPr>
          <p:spPr>
            <a:xfrm>
              <a:off x="4810743" y="2793518"/>
              <a:ext cx="740" cy="411"/>
            </a:xfrm>
            <a:custGeom>
              <a:avLst/>
              <a:gdLst/>
              <a:ahLst/>
              <a:cxnLst/>
              <a:rect l="l" t="t" r="r" b="b"/>
              <a:pathLst>
                <a:path w="22" h="11" extrusionOk="0">
                  <a:moveTo>
                    <a:pt x="1" y="11"/>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6509;p64">
              <a:extLst>
                <a:ext uri="{FF2B5EF4-FFF2-40B4-BE49-F238E27FC236}">
                  <a16:creationId xmlns:a16="http://schemas.microsoft.com/office/drawing/2014/main" id="{4289A061-4471-4017-EA9F-08222EE85CFD}"/>
                </a:ext>
              </a:extLst>
            </p:cNvPr>
            <p:cNvSpPr/>
            <p:nvPr/>
          </p:nvSpPr>
          <p:spPr>
            <a:xfrm>
              <a:off x="4889502" y="2815121"/>
              <a:ext cx="1211" cy="825"/>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6510;p64">
              <a:extLst>
                <a:ext uri="{FF2B5EF4-FFF2-40B4-BE49-F238E27FC236}">
                  <a16:creationId xmlns:a16="http://schemas.microsoft.com/office/drawing/2014/main" id="{B2A9CAA2-1C58-DD5A-6E91-801377504F63}"/>
                </a:ext>
              </a:extLst>
            </p:cNvPr>
            <p:cNvSpPr/>
            <p:nvPr/>
          </p:nvSpPr>
          <p:spPr>
            <a:xfrm>
              <a:off x="4890678" y="2812501"/>
              <a:ext cx="18858" cy="2545"/>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6511;p64">
              <a:extLst>
                <a:ext uri="{FF2B5EF4-FFF2-40B4-BE49-F238E27FC236}">
                  <a16:creationId xmlns:a16="http://schemas.microsoft.com/office/drawing/2014/main" id="{1DD09FB4-3FC5-C05E-D1DB-F80F299DDF7A}"/>
                </a:ext>
              </a:extLst>
            </p:cNvPr>
            <p:cNvSpPr/>
            <p:nvPr/>
          </p:nvSpPr>
          <p:spPr>
            <a:xfrm>
              <a:off x="4817128" y="2790711"/>
              <a:ext cx="23564" cy="7936"/>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6512;p64">
              <a:extLst>
                <a:ext uri="{FF2B5EF4-FFF2-40B4-BE49-F238E27FC236}">
                  <a16:creationId xmlns:a16="http://schemas.microsoft.com/office/drawing/2014/main" id="{3AABD253-6CD2-944E-779A-87D08A86F28D}"/>
                </a:ext>
              </a:extLst>
            </p:cNvPr>
            <p:cNvSpPr/>
            <p:nvPr/>
          </p:nvSpPr>
          <p:spPr>
            <a:xfrm>
              <a:off x="4922309" y="2827853"/>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6513;p64">
              <a:extLst>
                <a:ext uri="{FF2B5EF4-FFF2-40B4-BE49-F238E27FC236}">
                  <a16:creationId xmlns:a16="http://schemas.microsoft.com/office/drawing/2014/main" id="{4AD124A9-9C40-924C-E7C0-1C31D648DF14}"/>
                </a:ext>
              </a:extLst>
            </p:cNvPr>
            <p:cNvSpPr/>
            <p:nvPr/>
          </p:nvSpPr>
          <p:spPr>
            <a:xfrm>
              <a:off x="4924527" y="2828675"/>
              <a:ext cx="9581" cy="6141"/>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6514;p64">
              <a:extLst>
                <a:ext uri="{FF2B5EF4-FFF2-40B4-BE49-F238E27FC236}">
                  <a16:creationId xmlns:a16="http://schemas.microsoft.com/office/drawing/2014/main" id="{0FC7298F-572E-FCF0-7BA6-FD0049817E1B}"/>
                </a:ext>
              </a:extLst>
            </p:cNvPr>
            <p:cNvSpPr/>
            <p:nvPr/>
          </p:nvSpPr>
          <p:spPr>
            <a:xfrm>
              <a:off x="4488308" y="250200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6515;p64">
              <a:extLst>
                <a:ext uri="{FF2B5EF4-FFF2-40B4-BE49-F238E27FC236}">
                  <a16:creationId xmlns:a16="http://schemas.microsoft.com/office/drawing/2014/main" id="{5EDD279D-981D-C36A-B4DB-04E7F092300D}"/>
                </a:ext>
              </a:extLst>
            </p:cNvPr>
            <p:cNvSpPr/>
            <p:nvPr/>
          </p:nvSpPr>
          <p:spPr>
            <a:xfrm>
              <a:off x="4489957" y="2502000"/>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6516;p64">
              <a:extLst>
                <a:ext uri="{FF2B5EF4-FFF2-40B4-BE49-F238E27FC236}">
                  <a16:creationId xmlns:a16="http://schemas.microsoft.com/office/drawing/2014/main" id="{80171A1D-D9F9-F83F-FF63-4D63546E8196}"/>
                </a:ext>
              </a:extLst>
            </p:cNvPr>
            <p:cNvSpPr/>
            <p:nvPr/>
          </p:nvSpPr>
          <p:spPr>
            <a:xfrm>
              <a:off x="4459233" y="2500163"/>
              <a:ext cx="874" cy="149"/>
            </a:xfrm>
            <a:custGeom>
              <a:avLst/>
              <a:gdLst/>
              <a:ahLst/>
              <a:cxnLst/>
              <a:rect l="l" t="t" r="r" b="b"/>
              <a:pathLst>
                <a:path w="26" h="4" extrusionOk="0">
                  <a:moveTo>
                    <a:pt x="25"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6517;p64">
              <a:extLst>
                <a:ext uri="{FF2B5EF4-FFF2-40B4-BE49-F238E27FC236}">
                  <a16:creationId xmlns:a16="http://schemas.microsoft.com/office/drawing/2014/main" id="{F31304E3-5B35-CFD2-8F1C-04DEDCEB54A2}"/>
                </a:ext>
              </a:extLst>
            </p:cNvPr>
            <p:cNvSpPr/>
            <p:nvPr/>
          </p:nvSpPr>
          <p:spPr>
            <a:xfrm>
              <a:off x="4458057" y="2500163"/>
              <a:ext cx="639" cy="39"/>
            </a:xfrm>
            <a:custGeom>
              <a:avLst/>
              <a:gdLst/>
              <a:ahLst/>
              <a:cxnLst/>
              <a:rect l="l" t="t" r="r" b="b"/>
              <a:pathLst>
                <a:path w="19" h="1" extrusionOk="0">
                  <a:moveTo>
                    <a:pt x="1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6518;p64">
              <a:extLst>
                <a:ext uri="{FF2B5EF4-FFF2-40B4-BE49-F238E27FC236}">
                  <a16:creationId xmlns:a16="http://schemas.microsoft.com/office/drawing/2014/main" id="{D2FBD380-24BE-79BF-45FD-39C983737656}"/>
                </a:ext>
              </a:extLst>
            </p:cNvPr>
            <p:cNvSpPr/>
            <p:nvPr/>
          </p:nvSpPr>
          <p:spPr>
            <a:xfrm>
              <a:off x="4447703" y="2497133"/>
              <a:ext cx="404" cy="188"/>
            </a:xfrm>
            <a:custGeom>
              <a:avLst/>
              <a:gdLst/>
              <a:ahLst/>
              <a:cxnLst/>
              <a:rect l="l" t="t" r="r" b="b"/>
              <a:pathLst>
                <a:path w="12" h="5" extrusionOk="0">
                  <a:moveTo>
                    <a:pt x="1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6519;p64">
              <a:extLst>
                <a:ext uri="{FF2B5EF4-FFF2-40B4-BE49-F238E27FC236}">
                  <a16:creationId xmlns:a16="http://schemas.microsoft.com/office/drawing/2014/main" id="{AE49F4D7-E0A7-02FC-5DAB-6386F5BCCE2D}"/>
                </a:ext>
              </a:extLst>
            </p:cNvPr>
            <p:cNvSpPr/>
            <p:nvPr/>
          </p:nvSpPr>
          <p:spPr>
            <a:xfrm>
              <a:off x="4446661" y="2496758"/>
              <a:ext cx="134" cy="39"/>
            </a:xfrm>
            <a:custGeom>
              <a:avLst/>
              <a:gdLst/>
              <a:ahLst/>
              <a:cxnLst/>
              <a:rect l="l" t="t" r="r" b="b"/>
              <a:pathLst>
                <a:path w="4" h="1" extrusionOk="0">
                  <a:moveTo>
                    <a:pt x="4"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6520;p64">
              <a:extLst>
                <a:ext uri="{FF2B5EF4-FFF2-40B4-BE49-F238E27FC236}">
                  <a16:creationId xmlns:a16="http://schemas.microsoft.com/office/drawing/2014/main" id="{99B79B37-BBA0-E872-703C-14B697F73E9B}"/>
                </a:ext>
              </a:extLst>
            </p:cNvPr>
            <p:cNvSpPr/>
            <p:nvPr/>
          </p:nvSpPr>
          <p:spPr>
            <a:xfrm>
              <a:off x="4456878" y="2499901"/>
              <a:ext cx="505" cy="39"/>
            </a:xfrm>
            <a:custGeom>
              <a:avLst/>
              <a:gdLst/>
              <a:ahLst/>
              <a:cxnLst/>
              <a:rect l="l" t="t" r="r" b="b"/>
              <a:pathLst>
                <a:path w="15" h="1" extrusionOk="0">
                  <a:moveTo>
                    <a:pt x="15"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6521;p64">
              <a:extLst>
                <a:ext uri="{FF2B5EF4-FFF2-40B4-BE49-F238E27FC236}">
                  <a16:creationId xmlns:a16="http://schemas.microsoft.com/office/drawing/2014/main" id="{FDD6767E-4A06-AB77-43F5-25AEC8FEE16D}"/>
                </a:ext>
              </a:extLst>
            </p:cNvPr>
            <p:cNvSpPr/>
            <p:nvPr/>
          </p:nvSpPr>
          <p:spPr>
            <a:xfrm>
              <a:off x="4486662" y="2502110"/>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6522;p64">
              <a:extLst>
                <a:ext uri="{FF2B5EF4-FFF2-40B4-BE49-F238E27FC236}">
                  <a16:creationId xmlns:a16="http://schemas.microsoft.com/office/drawing/2014/main" id="{A105A2D5-3C4A-52D2-D744-F24A75C09F97}"/>
                </a:ext>
              </a:extLst>
            </p:cNvPr>
            <p:cNvSpPr/>
            <p:nvPr/>
          </p:nvSpPr>
          <p:spPr>
            <a:xfrm>
              <a:off x="4460644" y="2500276"/>
              <a:ext cx="874" cy="188"/>
            </a:xfrm>
            <a:custGeom>
              <a:avLst/>
              <a:gdLst/>
              <a:ahLst/>
              <a:cxnLst/>
              <a:rect l="l" t="t" r="r" b="b"/>
              <a:pathLst>
                <a:path w="26" h="5" extrusionOk="0">
                  <a:moveTo>
                    <a:pt x="25"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6523;p64">
              <a:extLst>
                <a:ext uri="{FF2B5EF4-FFF2-40B4-BE49-F238E27FC236}">
                  <a16:creationId xmlns:a16="http://schemas.microsoft.com/office/drawing/2014/main" id="{B1B21B39-9566-9358-FEA8-9D3F297154F1}"/>
                </a:ext>
              </a:extLst>
            </p:cNvPr>
            <p:cNvSpPr/>
            <p:nvPr/>
          </p:nvSpPr>
          <p:spPr>
            <a:xfrm>
              <a:off x="4483267" y="2502000"/>
              <a:ext cx="1681" cy="39"/>
            </a:xfrm>
            <a:custGeom>
              <a:avLst/>
              <a:gdLst/>
              <a:ahLst/>
              <a:cxnLst/>
              <a:rect l="l" t="t" r="r" b="b"/>
              <a:pathLst>
                <a:path w="50" h="1" extrusionOk="0">
                  <a:moveTo>
                    <a:pt x="49"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6524;p64">
              <a:extLst>
                <a:ext uri="{FF2B5EF4-FFF2-40B4-BE49-F238E27FC236}">
                  <a16:creationId xmlns:a16="http://schemas.microsoft.com/office/drawing/2014/main" id="{1453C4DD-7157-E026-829C-74979F21AF06}"/>
                </a:ext>
              </a:extLst>
            </p:cNvPr>
            <p:cNvSpPr/>
            <p:nvPr/>
          </p:nvSpPr>
          <p:spPr>
            <a:xfrm>
              <a:off x="4468443" y="2501062"/>
              <a:ext cx="14723" cy="97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6525;p64">
              <a:extLst>
                <a:ext uri="{FF2B5EF4-FFF2-40B4-BE49-F238E27FC236}">
                  <a16:creationId xmlns:a16="http://schemas.microsoft.com/office/drawing/2014/main" id="{BCEF2237-2625-1E61-9D61-94CDC17B4377}"/>
                </a:ext>
              </a:extLst>
            </p:cNvPr>
            <p:cNvSpPr/>
            <p:nvPr/>
          </p:nvSpPr>
          <p:spPr>
            <a:xfrm>
              <a:off x="4495131" y="2501586"/>
              <a:ext cx="740" cy="39"/>
            </a:xfrm>
            <a:custGeom>
              <a:avLst/>
              <a:gdLst/>
              <a:ahLst/>
              <a:cxnLst/>
              <a:rect l="l" t="t" r="r" b="b"/>
              <a:pathLst>
                <a:path w="22" h="1" extrusionOk="0">
                  <a:moveTo>
                    <a:pt x="22"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6526;p64">
              <a:extLst>
                <a:ext uri="{FF2B5EF4-FFF2-40B4-BE49-F238E27FC236}">
                  <a16:creationId xmlns:a16="http://schemas.microsoft.com/office/drawing/2014/main" id="{579CDD0D-1406-DC08-53D3-99ED5BD9BCE6}"/>
                </a:ext>
              </a:extLst>
            </p:cNvPr>
            <p:cNvSpPr/>
            <p:nvPr/>
          </p:nvSpPr>
          <p:spPr>
            <a:xfrm>
              <a:off x="4492207" y="2501848"/>
              <a:ext cx="839" cy="39"/>
            </a:xfrm>
            <a:custGeom>
              <a:avLst/>
              <a:gdLst/>
              <a:ahLst/>
              <a:cxnLst/>
              <a:rect l="l" t="t" r="r" b="b"/>
              <a:pathLst>
                <a:path w="25" h="1" extrusionOk="0">
                  <a:moveTo>
                    <a:pt x="25"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6527;p64">
              <a:extLst>
                <a:ext uri="{FF2B5EF4-FFF2-40B4-BE49-F238E27FC236}">
                  <a16:creationId xmlns:a16="http://schemas.microsoft.com/office/drawing/2014/main" id="{8AD42820-8FA1-3192-D292-7F634AF19C5B}"/>
                </a:ext>
              </a:extLst>
            </p:cNvPr>
            <p:cNvSpPr/>
            <p:nvPr/>
          </p:nvSpPr>
          <p:spPr>
            <a:xfrm>
              <a:off x="4490561" y="2501848"/>
              <a:ext cx="975" cy="39"/>
            </a:xfrm>
            <a:custGeom>
              <a:avLst/>
              <a:gdLst/>
              <a:ahLst/>
              <a:cxnLst/>
              <a:rect l="l" t="t" r="r" b="b"/>
              <a:pathLst>
                <a:path w="29" h="1" extrusionOk="0">
                  <a:moveTo>
                    <a:pt x="2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6528;p64">
              <a:extLst>
                <a:ext uri="{FF2B5EF4-FFF2-40B4-BE49-F238E27FC236}">
                  <a16:creationId xmlns:a16="http://schemas.microsoft.com/office/drawing/2014/main" id="{9A0AC7A1-EE57-FB82-BDB9-A55E4C85BF87}"/>
                </a:ext>
              </a:extLst>
            </p:cNvPr>
            <p:cNvSpPr/>
            <p:nvPr/>
          </p:nvSpPr>
          <p:spPr>
            <a:xfrm>
              <a:off x="4452172" y="2498966"/>
              <a:ext cx="270" cy="188"/>
            </a:xfrm>
            <a:custGeom>
              <a:avLst/>
              <a:gdLst/>
              <a:ahLst/>
              <a:cxnLst/>
              <a:rect l="l" t="t" r="r" b="b"/>
              <a:pathLst>
                <a:path w="8" h="5" extrusionOk="0">
                  <a:moveTo>
                    <a:pt x="8"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6529;p64">
              <a:extLst>
                <a:ext uri="{FF2B5EF4-FFF2-40B4-BE49-F238E27FC236}">
                  <a16:creationId xmlns:a16="http://schemas.microsoft.com/office/drawing/2014/main" id="{9D3C64CF-B785-0B9C-7348-A5B5E6C7F539}"/>
                </a:ext>
              </a:extLst>
            </p:cNvPr>
            <p:cNvSpPr/>
            <p:nvPr/>
          </p:nvSpPr>
          <p:spPr>
            <a:xfrm>
              <a:off x="4451132" y="2498591"/>
              <a:ext cx="369" cy="301"/>
            </a:xfrm>
            <a:custGeom>
              <a:avLst/>
              <a:gdLst/>
              <a:ahLst/>
              <a:cxnLst/>
              <a:rect l="l" t="t" r="r" b="b"/>
              <a:pathLst>
                <a:path w="11" h="8" extrusionOk="0">
                  <a:moveTo>
                    <a:pt x="11"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6530;p64">
              <a:extLst>
                <a:ext uri="{FF2B5EF4-FFF2-40B4-BE49-F238E27FC236}">
                  <a16:creationId xmlns:a16="http://schemas.microsoft.com/office/drawing/2014/main" id="{B3B7FCB2-4C0D-5B85-AD6E-49589A384449}"/>
                </a:ext>
              </a:extLst>
            </p:cNvPr>
            <p:cNvSpPr/>
            <p:nvPr/>
          </p:nvSpPr>
          <p:spPr>
            <a:xfrm>
              <a:off x="4452645" y="2499228"/>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6531;p64">
              <a:extLst>
                <a:ext uri="{FF2B5EF4-FFF2-40B4-BE49-F238E27FC236}">
                  <a16:creationId xmlns:a16="http://schemas.microsoft.com/office/drawing/2014/main" id="{9D08A38E-1DBC-AB35-533B-09E76AB04E1D}"/>
                </a:ext>
              </a:extLst>
            </p:cNvPr>
            <p:cNvSpPr/>
            <p:nvPr/>
          </p:nvSpPr>
          <p:spPr>
            <a:xfrm>
              <a:off x="4493720" y="2501738"/>
              <a:ext cx="740" cy="39"/>
            </a:xfrm>
            <a:custGeom>
              <a:avLst/>
              <a:gdLst/>
              <a:ahLst/>
              <a:cxnLst/>
              <a:rect l="l" t="t" r="r" b="b"/>
              <a:pathLst>
                <a:path w="22" h="1" extrusionOk="0">
                  <a:moveTo>
                    <a:pt x="22"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6532;p64">
              <a:extLst>
                <a:ext uri="{FF2B5EF4-FFF2-40B4-BE49-F238E27FC236}">
                  <a16:creationId xmlns:a16="http://schemas.microsoft.com/office/drawing/2014/main" id="{4DE18B52-0B21-F365-02F4-D7D8E73AE788}"/>
                </a:ext>
              </a:extLst>
            </p:cNvPr>
            <p:cNvSpPr/>
            <p:nvPr/>
          </p:nvSpPr>
          <p:spPr>
            <a:xfrm>
              <a:off x="4453350" y="2499377"/>
              <a:ext cx="270" cy="39"/>
            </a:xfrm>
            <a:custGeom>
              <a:avLst/>
              <a:gdLst/>
              <a:ahLst/>
              <a:cxnLst/>
              <a:rect l="l" t="t" r="r" b="b"/>
              <a:pathLst>
                <a:path w="8" h="1" extrusionOk="0">
                  <a:moveTo>
                    <a:pt x="8"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6533;p64">
              <a:extLst>
                <a:ext uri="{FF2B5EF4-FFF2-40B4-BE49-F238E27FC236}">
                  <a16:creationId xmlns:a16="http://schemas.microsoft.com/office/drawing/2014/main" id="{8E286595-5FA6-A807-2830-2B4F8811974F}"/>
                </a:ext>
              </a:extLst>
            </p:cNvPr>
            <p:cNvSpPr/>
            <p:nvPr/>
          </p:nvSpPr>
          <p:spPr>
            <a:xfrm>
              <a:off x="4449114" y="2497657"/>
              <a:ext cx="639" cy="301"/>
            </a:xfrm>
            <a:custGeom>
              <a:avLst/>
              <a:gdLst/>
              <a:ahLst/>
              <a:cxnLst/>
              <a:rect l="l" t="t" r="r" b="b"/>
              <a:pathLst>
                <a:path w="19" h="8" extrusionOk="0">
                  <a:moveTo>
                    <a:pt x="1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6534;p64">
              <a:extLst>
                <a:ext uri="{FF2B5EF4-FFF2-40B4-BE49-F238E27FC236}">
                  <a16:creationId xmlns:a16="http://schemas.microsoft.com/office/drawing/2014/main" id="{A97C9567-EFD0-A170-27F4-B61304A331D3}"/>
                </a:ext>
              </a:extLst>
            </p:cNvPr>
            <p:cNvSpPr/>
            <p:nvPr/>
          </p:nvSpPr>
          <p:spPr>
            <a:xfrm>
              <a:off x="4454895" y="2499639"/>
              <a:ext cx="369" cy="39"/>
            </a:xfrm>
            <a:custGeom>
              <a:avLst/>
              <a:gdLst/>
              <a:ahLst/>
              <a:cxnLst/>
              <a:rect l="l" t="t" r="r" b="b"/>
              <a:pathLst>
                <a:path w="11" h="1" extrusionOk="0">
                  <a:moveTo>
                    <a:pt x="1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6535;p64">
              <a:extLst>
                <a:ext uri="{FF2B5EF4-FFF2-40B4-BE49-F238E27FC236}">
                  <a16:creationId xmlns:a16="http://schemas.microsoft.com/office/drawing/2014/main" id="{34F7F4E1-C46C-7A67-C5C3-F65772D0C091}"/>
                </a:ext>
              </a:extLst>
            </p:cNvPr>
            <p:cNvSpPr/>
            <p:nvPr/>
          </p:nvSpPr>
          <p:spPr>
            <a:xfrm>
              <a:off x="4450189" y="2498180"/>
              <a:ext cx="505" cy="188"/>
            </a:xfrm>
            <a:custGeom>
              <a:avLst/>
              <a:gdLst/>
              <a:ahLst/>
              <a:cxnLst/>
              <a:rect l="l" t="t" r="r" b="b"/>
              <a:pathLst>
                <a:path w="15" h="5" extrusionOk="0">
                  <a:moveTo>
                    <a:pt x="1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6536;p64">
              <a:extLst>
                <a:ext uri="{FF2B5EF4-FFF2-40B4-BE49-F238E27FC236}">
                  <a16:creationId xmlns:a16="http://schemas.microsoft.com/office/drawing/2014/main" id="{4670BBD9-CFA6-7669-8906-F4BE4488517A}"/>
                </a:ext>
              </a:extLst>
            </p:cNvPr>
            <p:cNvSpPr/>
            <p:nvPr/>
          </p:nvSpPr>
          <p:spPr>
            <a:xfrm>
              <a:off x="4455836" y="2499752"/>
              <a:ext cx="505" cy="39"/>
            </a:xfrm>
            <a:custGeom>
              <a:avLst/>
              <a:gdLst/>
              <a:ahLst/>
              <a:cxnLst/>
              <a:rect l="l" t="t" r="r" b="b"/>
              <a:pathLst>
                <a:path w="15" h="1" extrusionOk="0">
                  <a:moveTo>
                    <a:pt x="14"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6537;p64">
              <a:extLst>
                <a:ext uri="{FF2B5EF4-FFF2-40B4-BE49-F238E27FC236}">
                  <a16:creationId xmlns:a16="http://schemas.microsoft.com/office/drawing/2014/main" id="{8F971EA4-08AA-8ED3-40F2-8B7C3179C477}"/>
                </a:ext>
              </a:extLst>
            </p:cNvPr>
            <p:cNvSpPr/>
            <p:nvPr/>
          </p:nvSpPr>
          <p:spPr>
            <a:xfrm>
              <a:off x="4454056" y="2499490"/>
              <a:ext cx="404" cy="39"/>
            </a:xfrm>
            <a:custGeom>
              <a:avLst/>
              <a:gdLst/>
              <a:ahLst/>
              <a:cxnLst/>
              <a:rect l="l" t="t" r="r" b="b"/>
              <a:pathLst>
                <a:path w="12" h="1" extrusionOk="0">
                  <a:moveTo>
                    <a:pt x="11"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6538;p64">
              <a:extLst>
                <a:ext uri="{FF2B5EF4-FFF2-40B4-BE49-F238E27FC236}">
                  <a16:creationId xmlns:a16="http://schemas.microsoft.com/office/drawing/2014/main" id="{995D0681-2752-D7EB-A7A6-60C35A935777}"/>
                </a:ext>
              </a:extLst>
            </p:cNvPr>
            <p:cNvSpPr/>
            <p:nvPr/>
          </p:nvSpPr>
          <p:spPr>
            <a:xfrm>
              <a:off x="4466796" y="2500949"/>
              <a:ext cx="1547" cy="149"/>
            </a:xfrm>
            <a:custGeom>
              <a:avLst/>
              <a:gdLst/>
              <a:ahLst/>
              <a:cxnLst/>
              <a:rect l="l" t="t" r="r" b="b"/>
              <a:pathLst>
                <a:path w="46" h="4" extrusionOk="0">
                  <a:moveTo>
                    <a:pt x="46"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6539;p64">
              <a:extLst>
                <a:ext uri="{FF2B5EF4-FFF2-40B4-BE49-F238E27FC236}">
                  <a16:creationId xmlns:a16="http://schemas.microsoft.com/office/drawing/2014/main" id="{DC9CCF77-C741-59C2-B2A8-68A550C75580}"/>
                </a:ext>
              </a:extLst>
            </p:cNvPr>
            <p:cNvSpPr/>
            <p:nvPr/>
          </p:nvSpPr>
          <p:spPr>
            <a:xfrm>
              <a:off x="4465147" y="2500800"/>
              <a:ext cx="1312" cy="188"/>
            </a:xfrm>
            <a:custGeom>
              <a:avLst/>
              <a:gdLst/>
              <a:ahLst/>
              <a:cxnLst/>
              <a:rect l="l" t="t" r="r" b="b"/>
              <a:pathLst>
                <a:path w="39" h="5" extrusionOk="0">
                  <a:moveTo>
                    <a:pt x="39"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6540;p64">
              <a:extLst>
                <a:ext uri="{FF2B5EF4-FFF2-40B4-BE49-F238E27FC236}">
                  <a16:creationId xmlns:a16="http://schemas.microsoft.com/office/drawing/2014/main" id="{3FC28FEA-3370-20B3-716D-825530BBF653}"/>
                </a:ext>
              </a:extLst>
            </p:cNvPr>
            <p:cNvSpPr/>
            <p:nvPr/>
          </p:nvSpPr>
          <p:spPr>
            <a:xfrm>
              <a:off x="4462055" y="2500538"/>
              <a:ext cx="975" cy="39"/>
            </a:xfrm>
            <a:custGeom>
              <a:avLst/>
              <a:gdLst/>
              <a:ahLst/>
              <a:cxnLst/>
              <a:rect l="l" t="t" r="r" b="b"/>
              <a:pathLst>
                <a:path w="29" h="1" extrusionOk="0">
                  <a:moveTo>
                    <a:pt x="29" y="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6541;p64">
              <a:extLst>
                <a:ext uri="{FF2B5EF4-FFF2-40B4-BE49-F238E27FC236}">
                  <a16:creationId xmlns:a16="http://schemas.microsoft.com/office/drawing/2014/main" id="{F356FC2C-9FD4-4D03-EEBF-B51D12944DD7}"/>
                </a:ext>
              </a:extLst>
            </p:cNvPr>
            <p:cNvSpPr/>
            <p:nvPr/>
          </p:nvSpPr>
          <p:spPr>
            <a:xfrm>
              <a:off x="4463602" y="2500687"/>
              <a:ext cx="1211" cy="149"/>
            </a:xfrm>
            <a:custGeom>
              <a:avLst/>
              <a:gdLst/>
              <a:ahLst/>
              <a:cxnLst/>
              <a:rect l="l" t="t" r="r" b="b"/>
              <a:pathLst>
                <a:path w="36" h="4" extrusionOk="0">
                  <a:moveTo>
                    <a:pt x="36"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6542;p64">
              <a:extLst>
                <a:ext uri="{FF2B5EF4-FFF2-40B4-BE49-F238E27FC236}">
                  <a16:creationId xmlns:a16="http://schemas.microsoft.com/office/drawing/2014/main" id="{BB2EE2A9-22CA-59A7-7F34-3E1A2197D8C8}"/>
                </a:ext>
              </a:extLst>
            </p:cNvPr>
            <p:cNvSpPr/>
            <p:nvPr/>
          </p:nvSpPr>
          <p:spPr>
            <a:xfrm>
              <a:off x="4496545" y="2501476"/>
              <a:ext cx="168" cy="39"/>
            </a:xfrm>
            <a:custGeom>
              <a:avLst/>
              <a:gdLst/>
              <a:ahLst/>
              <a:cxnLst/>
              <a:rect l="l" t="t" r="r" b="b"/>
              <a:pathLst>
                <a:path w="5" h="1" extrusionOk="0">
                  <a:moveTo>
                    <a:pt x="1" y="0"/>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6543;p64">
              <a:extLst>
                <a:ext uri="{FF2B5EF4-FFF2-40B4-BE49-F238E27FC236}">
                  <a16:creationId xmlns:a16="http://schemas.microsoft.com/office/drawing/2014/main" id="{E8C03643-5E4E-311E-88AD-4D8EBD2BFAD3}"/>
                </a:ext>
              </a:extLst>
            </p:cNvPr>
            <p:cNvSpPr/>
            <p:nvPr/>
          </p:nvSpPr>
          <p:spPr>
            <a:xfrm>
              <a:off x="4781464" y="2697556"/>
              <a:ext cx="134" cy="411"/>
            </a:xfrm>
            <a:custGeom>
              <a:avLst/>
              <a:gdLst/>
              <a:ahLst/>
              <a:cxnLst/>
              <a:rect l="l" t="t" r="r" b="b"/>
              <a:pathLst>
                <a:path w="4" h="11" extrusionOk="0">
                  <a:moveTo>
                    <a:pt x="4"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6544;p64">
              <a:extLst>
                <a:ext uri="{FF2B5EF4-FFF2-40B4-BE49-F238E27FC236}">
                  <a16:creationId xmlns:a16="http://schemas.microsoft.com/office/drawing/2014/main" id="{1A5CB41A-909F-A779-EA25-01706FD20388}"/>
                </a:ext>
              </a:extLst>
            </p:cNvPr>
            <p:cNvSpPr/>
            <p:nvPr/>
          </p:nvSpPr>
          <p:spPr>
            <a:xfrm>
              <a:off x="4798740" y="2683142"/>
              <a:ext cx="3798" cy="563"/>
            </a:xfrm>
            <a:custGeom>
              <a:avLst/>
              <a:gdLst/>
              <a:ahLst/>
              <a:cxnLst/>
              <a:rect l="l" t="t" r="r" b="b"/>
              <a:pathLst>
                <a:path w="113" h="15" extrusionOk="0">
                  <a:moveTo>
                    <a:pt x="113"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6545;p64">
              <a:extLst>
                <a:ext uri="{FF2B5EF4-FFF2-40B4-BE49-F238E27FC236}">
                  <a16:creationId xmlns:a16="http://schemas.microsoft.com/office/drawing/2014/main" id="{79F37BE3-554F-626B-953B-A74A33442CE0}"/>
                </a:ext>
              </a:extLst>
            </p:cNvPr>
            <p:cNvSpPr/>
            <p:nvPr/>
          </p:nvSpPr>
          <p:spPr>
            <a:xfrm>
              <a:off x="4812624" y="2663858"/>
              <a:ext cx="2387" cy="3706"/>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6546;p64">
              <a:extLst>
                <a:ext uri="{FF2B5EF4-FFF2-40B4-BE49-F238E27FC236}">
                  <a16:creationId xmlns:a16="http://schemas.microsoft.com/office/drawing/2014/main" id="{ADE9530C-4772-4B19-8320-13C0417B2B31}"/>
                </a:ext>
              </a:extLst>
            </p:cNvPr>
            <p:cNvSpPr/>
            <p:nvPr/>
          </p:nvSpPr>
          <p:spPr>
            <a:xfrm>
              <a:off x="4733662" y="2607247"/>
              <a:ext cx="35" cy="1197"/>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6547;p64">
              <a:extLst>
                <a:ext uri="{FF2B5EF4-FFF2-40B4-BE49-F238E27FC236}">
                  <a16:creationId xmlns:a16="http://schemas.microsoft.com/office/drawing/2014/main" id="{FF7887D0-AF10-6394-8EDB-3F559535C885}"/>
                </a:ext>
              </a:extLst>
            </p:cNvPr>
            <p:cNvSpPr/>
            <p:nvPr/>
          </p:nvSpPr>
          <p:spPr>
            <a:xfrm>
              <a:off x="4664115" y="2562540"/>
              <a:ext cx="3226" cy="1310"/>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6548;p64">
              <a:extLst>
                <a:ext uri="{FF2B5EF4-FFF2-40B4-BE49-F238E27FC236}">
                  <a16:creationId xmlns:a16="http://schemas.microsoft.com/office/drawing/2014/main" id="{96D70419-1209-BCD1-7715-D570A6D7465A}"/>
                </a:ext>
              </a:extLst>
            </p:cNvPr>
            <p:cNvSpPr/>
            <p:nvPr/>
          </p:nvSpPr>
          <p:spPr>
            <a:xfrm>
              <a:off x="4672114" y="2558349"/>
              <a:ext cx="4538" cy="3069"/>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6549;p64">
              <a:extLst>
                <a:ext uri="{FF2B5EF4-FFF2-40B4-BE49-F238E27FC236}">
                  <a16:creationId xmlns:a16="http://schemas.microsoft.com/office/drawing/2014/main" id="{D3313CC6-A0F1-59A8-A09B-BDA60FC7A855}"/>
                </a:ext>
              </a:extLst>
            </p:cNvPr>
            <p:cNvSpPr/>
            <p:nvPr/>
          </p:nvSpPr>
          <p:spPr>
            <a:xfrm>
              <a:off x="4746167" y="2613650"/>
              <a:ext cx="4605" cy="2807"/>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6550;p64">
              <a:extLst>
                <a:ext uri="{FF2B5EF4-FFF2-40B4-BE49-F238E27FC236}">
                  <a16:creationId xmlns:a16="http://schemas.microsoft.com/office/drawing/2014/main" id="{969F3E44-7355-E0AF-D1DA-F0FD863ECE34}"/>
                </a:ext>
              </a:extLst>
            </p:cNvPr>
            <p:cNvSpPr/>
            <p:nvPr/>
          </p:nvSpPr>
          <p:spPr>
            <a:xfrm>
              <a:off x="4707679" y="2575121"/>
              <a:ext cx="839" cy="4120"/>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6551;p64">
              <a:extLst>
                <a:ext uri="{FF2B5EF4-FFF2-40B4-BE49-F238E27FC236}">
                  <a16:creationId xmlns:a16="http://schemas.microsoft.com/office/drawing/2014/main" id="{6BF347B3-01C5-D133-9D21-78C969CE9379}"/>
                </a:ext>
              </a:extLst>
            </p:cNvPr>
            <p:cNvSpPr/>
            <p:nvPr/>
          </p:nvSpPr>
          <p:spPr>
            <a:xfrm>
              <a:off x="4688014" y="2557301"/>
              <a:ext cx="6992" cy="935"/>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6553;p64">
              <a:extLst>
                <a:ext uri="{FF2B5EF4-FFF2-40B4-BE49-F238E27FC236}">
                  <a16:creationId xmlns:a16="http://schemas.microsoft.com/office/drawing/2014/main" id="{BAB38BC7-A13D-EBB9-9E27-71B753E8D0A1}"/>
                </a:ext>
              </a:extLst>
            </p:cNvPr>
            <p:cNvSpPr/>
            <p:nvPr/>
          </p:nvSpPr>
          <p:spPr>
            <a:xfrm>
              <a:off x="4802741" y="268366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6554;p64">
              <a:extLst>
                <a:ext uri="{FF2B5EF4-FFF2-40B4-BE49-F238E27FC236}">
                  <a16:creationId xmlns:a16="http://schemas.microsoft.com/office/drawing/2014/main" id="{4EB2F7E9-4127-1F0D-1257-88B5CD608F79}"/>
                </a:ext>
              </a:extLst>
            </p:cNvPr>
            <p:cNvSpPr/>
            <p:nvPr/>
          </p:nvSpPr>
          <p:spPr>
            <a:xfrm>
              <a:off x="4780994" y="2694147"/>
              <a:ext cx="35" cy="411"/>
            </a:xfrm>
            <a:custGeom>
              <a:avLst/>
              <a:gdLst/>
              <a:ahLst/>
              <a:cxnLst/>
              <a:rect l="l" t="t" r="r" b="b"/>
              <a:pathLst>
                <a:path w="1" h="11" extrusionOk="0">
                  <a:moveTo>
                    <a:pt x="0"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6555;p64">
              <a:extLst>
                <a:ext uri="{FF2B5EF4-FFF2-40B4-BE49-F238E27FC236}">
                  <a16:creationId xmlns:a16="http://schemas.microsoft.com/office/drawing/2014/main" id="{C95D541C-3D13-2F3F-557C-946D61757C99}"/>
                </a:ext>
              </a:extLst>
            </p:cNvPr>
            <p:cNvSpPr/>
            <p:nvPr/>
          </p:nvSpPr>
          <p:spPr>
            <a:xfrm>
              <a:off x="4781229" y="2695722"/>
              <a:ext cx="35" cy="563"/>
            </a:xfrm>
            <a:custGeom>
              <a:avLst/>
              <a:gdLst/>
              <a:ahLst/>
              <a:cxnLst/>
              <a:rect l="l" t="t" r="r" b="b"/>
              <a:pathLst>
                <a:path w="1" h="15" extrusionOk="0">
                  <a:moveTo>
                    <a:pt x="0" y="0"/>
                  </a:moveTo>
                  <a:lnTo>
                    <a:pt x="0" y="1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6556;p64">
              <a:extLst>
                <a:ext uri="{FF2B5EF4-FFF2-40B4-BE49-F238E27FC236}">
                  <a16:creationId xmlns:a16="http://schemas.microsoft.com/office/drawing/2014/main" id="{27BE48FC-8BD4-7C4E-F11C-EE1655B65BDC}"/>
                </a:ext>
              </a:extLst>
            </p:cNvPr>
            <p:cNvSpPr/>
            <p:nvPr/>
          </p:nvSpPr>
          <p:spPr>
            <a:xfrm>
              <a:off x="4780994" y="2693475"/>
              <a:ext cx="35" cy="449"/>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6557;p64">
              <a:extLst>
                <a:ext uri="{FF2B5EF4-FFF2-40B4-BE49-F238E27FC236}">
                  <a16:creationId xmlns:a16="http://schemas.microsoft.com/office/drawing/2014/main" id="{6C6677FF-5600-30EC-BE5D-15E32A792E06}"/>
                </a:ext>
              </a:extLst>
            </p:cNvPr>
            <p:cNvSpPr/>
            <p:nvPr/>
          </p:nvSpPr>
          <p:spPr>
            <a:xfrm>
              <a:off x="4781328" y="2696618"/>
              <a:ext cx="168" cy="449"/>
            </a:xfrm>
            <a:custGeom>
              <a:avLst/>
              <a:gdLst/>
              <a:ahLst/>
              <a:cxnLst/>
              <a:rect l="l" t="t" r="r" b="b"/>
              <a:pathLst>
                <a:path w="5" h="12" extrusionOk="0">
                  <a:moveTo>
                    <a:pt x="1" y="1"/>
                  </a:moveTo>
                  <a:lnTo>
                    <a:pt x="4"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6558;p64">
              <a:extLst>
                <a:ext uri="{FF2B5EF4-FFF2-40B4-BE49-F238E27FC236}">
                  <a16:creationId xmlns:a16="http://schemas.microsoft.com/office/drawing/2014/main" id="{0F188CCE-FBEE-7EC7-9DAF-073D07C0D763}"/>
                </a:ext>
              </a:extLst>
            </p:cNvPr>
            <p:cNvSpPr/>
            <p:nvPr/>
          </p:nvSpPr>
          <p:spPr>
            <a:xfrm>
              <a:off x="4781093" y="2694784"/>
              <a:ext cx="35" cy="711"/>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6559;p64">
              <a:extLst>
                <a:ext uri="{FF2B5EF4-FFF2-40B4-BE49-F238E27FC236}">
                  <a16:creationId xmlns:a16="http://schemas.microsoft.com/office/drawing/2014/main" id="{988BD2D9-DAD5-5B49-84E3-E76F15088256}"/>
                </a:ext>
              </a:extLst>
            </p:cNvPr>
            <p:cNvSpPr/>
            <p:nvPr/>
          </p:nvSpPr>
          <p:spPr>
            <a:xfrm>
              <a:off x="4813835" y="2635292"/>
              <a:ext cx="4739" cy="9621"/>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6560;p64">
              <a:extLst>
                <a:ext uri="{FF2B5EF4-FFF2-40B4-BE49-F238E27FC236}">
                  <a16:creationId xmlns:a16="http://schemas.microsoft.com/office/drawing/2014/main" id="{A7856AF2-5DA0-EAEA-AC46-42D3FBC2AE13}"/>
                </a:ext>
              </a:extLst>
            </p:cNvPr>
            <p:cNvSpPr/>
            <p:nvPr/>
          </p:nvSpPr>
          <p:spPr>
            <a:xfrm>
              <a:off x="4667643" y="2541312"/>
              <a:ext cx="1109" cy="39"/>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6561;p64">
              <a:extLst>
                <a:ext uri="{FF2B5EF4-FFF2-40B4-BE49-F238E27FC236}">
                  <a16:creationId xmlns:a16="http://schemas.microsoft.com/office/drawing/2014/main" id="{DC87F572-0A31-89D3-B6CD-245AC41DF068}"/>
                </a:ext>
              </a:extLst>
            </p:cNvPr>
            <p:cNvSpPr/>
            <p:nvPr/>
          </p:nvSpPr>
          <p:spPr>
            <a:xfrm>
              <a:off x="4658366" y="2537904"/>
              <a:ext cx="270" cy="39"/>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6562;p64">
              <a:extLst>
                <a:ext uri="{FF2B5EF4-FFF2-40B4-BE49-F238E27FC236}">
                  <a16:creationId xmlns:a16="http://schemas.microsoft.com/office/drawing/2014/main" id="{60A511D1-BD15-E3BB-3F6C-6033236DBE41}"/>
                </a:ext>
              </a:extLst>
            </p:cNvPr>
            <p:cNvSpPr/>
            <p:nvPr/>
          </p:nvSpPr>
          <p:spPr>
            <a:xfrm>
              <a:off x="4668955" y="2515741"/>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6563;p64">
              <a:extLst>
                <a:ext uri="{FF2B5EF4-FFF2-40B4-BE49-F238E27FC236}">
                  <a16:creationId xmlns:a16="http://schemas.microsoft.com/office/drawing/2014/main" id="{6B479520-9375-3AED-8B36-A00934582037}"/>
                </a:ext>
              </a:extLst>
            </p:cNvPr>
            <p:cNvSpPr/>
            <p:nvPr/>
          </p:nvSpPr>
          <p:spPr>
            <a:xfrm>
              <a:off x="4661290" y="2538803"/>
              <a:ext cx="6387" cy="2396"/>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6564;p64">
              <a:extLst>
                <a:ext uri="{FF2B5EF4-FFF2-40B4-BE49-F238E27FC236}">
                  <a16:creationId xmlns:a16="http://schemas.microsoft.com/office/drawing/2014/main" id="{0FF7D437-44C0-2D4C-5BC9-A6641368FDB2}"/>
                </a:ext>
              </a:extLst>
            </p:cNvPr>
            <p:cNvSpPr/>
            <p:nvPr/>
          </p:nvSpPr>
          <p:spPr>
            <a:xfrm>
              <a:off x="4661761" y="2554791"/>
              <a:ext cx="2387" cy="7787"/>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6565;p64">
              <a:extLst>
                <a:ext uri="{FF2B5EF4-FFF2-40B4-BE49-F238E27FC236}">
                  <a16:creationId xmlns:a16="http://schemas.microsoft.com/office/drawing/2014/main" id="{F7750BE3-5BC3-6FCA-3D96-9063313A9FE8}"/>
                </a:ext>
              </a:extLst>
            </p:cNvPr>
            <p:cNvSpPr/>
            <p:nvPr/>
          </p:nvSpPr>
          <p:spPr>
            <a:xfrm>
              <a:off x="4657054" y="2503048"/>
              <a:ext cx="2151" cy="1872"/>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6566;p64">
              <a:extLst>
                <a:ext uri="{FF2B5EF4-FFF2-40B4-BE49-F238E27FC236}">
                  <a16:creationId xmlns:a16="http://schemas.microsoft.com/office/drawing/2014/main" id="{E31C9D27-5535-58EA-DDA7-588CFF8A8DAB}"/>
                </a:ext>
              </a:extLst>
            </p:cNvPr>
            <p:cNvSpPr/>
            <p:nvPr/>
          </p:nvSpPr>
          <p:spPr>
            <a:xfrm>
              <a:off x="4601189" y="2449693"/>
              <a:ext cx="369" cy="673"/>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6567;p64">
              <a:extLst>
                <a:ext uri="{FF2B5EF4-FFF2-40B4-BE49-F238E27FC236}">
                  <a16:creationId xmlns:a16="http://schemas.microsoft.com/office/drawing/2014/main" id="{C7B1F557-1F8F-3EE6-8267-DAFEC8C51F25}"/>
                </a:ext>
              </a:extLst>
            </p:cNvPr>
            <p:cNvSpPr/>
            <p:nvPr/>
          </p:nvSpPr>
          <p:spPr>
            <a:xfrm>
              <a:off x="4651073" y="2492414"/>
              <a:ext cx="4268" cy="647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6568;p64">
              <a:extLst>
                <a:ext uri="{FF2B5EF4-FFF2-40B4-BE49-F238E27FC236}">
                  <a16:creationId xmlns:a16="http://schemas.microsoft.com/office/drawing/2014/main" id="{9941E17C-FAFF-B9A8-60F1-385B35108041}"/>
                </a:ext>
              </a:extLst>
            </p:cNvPr>
            <p:cNvSpPr/>
            <p:nvPr/>
          </p:nvSpPr>
          <p:spPr>
            <a:xfrm>
              <a:off x="4663645" y="2561754"/>
              <a:ext cx="740" cy="1086"/>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6569;p64">
              <a:extLst>
                <a:ext uri="{FF2B5EF4-FFF2-40B4-BE49-F238E27FC236}">
                  <a16:creationId xmlns:a16="http://schemas.microsoft.com/office/drawing/2014/main" id="{51F24EC4-6950-EBAE-E166-CDE18971CE1B}"/>
                </a:ext>
              </a:extLst>
            </p:cNvPr>
            <p:cNvSpPr/>
            <p:nvPr/>
          </p:nvSpPr>
          <p:spPr>
            <a:xfrm>
              <a:off x="4588347" y="2412328"/>
              <a:ext cx="740" cy="97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6570;p64">
              <a:extLst>
                <a:ext uri="{FF2B5EF4-FFF2-40B4-BE49-F238E27FC236}">
                  <a16:creationId xmlns:a16="http://schemas.microsoft.com/office/drawing/2014/main" id="{6E22139F-FFA9-1D94-F249-03EB004793BD}"/>
                </a:ext>
              </a:extLst>
            </p:cNvPr>
            <p:cNvSpPr/>
            <p:nvPr/>
          </p:nvSpPr>
          <p:spPr>
            <a:xfrm>
              <a:off x="4587505" y="2411277"/>
              <a:ext cx="639" cy="825"/>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6571;p64">
              <a:extLst>
                <a:ext uri="{FF2B5EF4-FFF2-40B4-BE49-F238E27FC236}">
                  <a16:creationId xmlns:a16="http://schemas.microsoft.com/office/drawing/2014/main" id="{21542BC5-DE48-8A97-381E-4CFA6829EDA9}"/>
                </a:ext>
              </a:extLst>
            </p:cNvPr>
            <p:cNvSpPr/>
            <p:nvPr/>
          </p:nvSpPr>
          <p:spPr>
            <a:xfrm>
              <a:off x="4599978" y="2445237"/>
              <a:ext cx="1211" cy="4492"/>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6572;p64">
              <a:extLst>
                <a:ext uri="{FF2B5EF4-FFF2-40B4-BE49-F238E27FC236}">
                  <a16:creationId xmlns:a16="http://schemas.microsoft.com/office/drawing/2014/main" id="{1A8DC5D9-23CA-F373-F1BC-B91ECB87B29D}"/>
                </a:ext>
              </a:extLst>
            </p:cNvPr>
            <p:cNvSpPr/>
            <p:nvPr/>
          </p:nvSpPr>
          <p:spPr>
            <a:xfrm>
              <a:off x="4586465" y="2408919"/>
              <a:ext cx="975" cy="2283"/>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6573;p64">
              <a:extLst>
                <a:ext uri="{FF2B5EF4-FFF2-40B4-BE49-F238E27FC236}">
                  <a16:creationId xmlns:a16="http://schemas.microsoft.com/office/drawing/2014/main" id="{5004CBA8-8343-5951-6479-935789F994A8}"/>
                </a:ext>
              </a:extLst>
            </p:cNvPr>
            <p:cNvSpPr/>
            <p:nvPr/>
          </p:nvSpPr>
          <p:spPr>
            <a:xfrm>
              <a:off x="4600919" y="2449018"/>
              <a:ext cx="505" cy="1235"/>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6574;p64">
              <a:extLst>
                <a:ext uri="{FF2B5EF4-FFF2-40B4-BE49-F238E27FC236}">
                  <a16:creationId xmlns:a16="http://schemas.microsoft.com/office/drawing/2014/main" id="{AF7963FC-73C7-E559-9237-EB1320158C1F}"/>
                </a:ext>
              </a:extLst>
            </p:cNvPr>
            <p:cNvSpPr/>
            <p:nvPr/>
          </p:nvSpPr>
          <p:spPr>
            <a:xfrm>
              <a:off x="4491267" y="248533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6575;p64">
              <a:extLst>
                <a:ext uri="{FF2B5EF4-FFF2-40B4-BE49-F238E27FC236}">
                  <a16:creationId xmlns:a16="http://schemas.microsoft.com/office/drawing/2014/main" id="{956EF76A-C30E-6913-63C0-659D0AB61056}"/>
                </a:ext>
              </a:extLst>
            </p:cNvPr>
            <p:cNvSpPr/>
            <p:nvPr/>
          </p:nvSpPr>
          <p:spPr>
            <a:xfrm>
              <a:off x="4491839" y="2485487"/>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6576;p64">
              <a:extLst>
                <a:ext uri="{FF2B5EF4-FFF2-40B4-BE49-F238E27FC236}">
                  <a16:creationId xmlns:a16="http://schemas.microsoft.com/office/drawing/2014/main" id="{3898C9EC-547A-9C3B-AC77-32C454C2E60F}"/>
                </a:ext>
              </a:extLst>
            </p:cNvPr>
            <p:cNvSpPr/>
            <p:nvPr/>
          </p:nvSpPr>
          <p:spPr>
            <a:xfrm>
              <a:off x="4490561" y="2485338"/>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6577;p64">
              <a:extLst>
                <a:ext uri="{FF2B5EF4-FFF2-40B4-BE49-F238E27FC236}">
                  <a16:creationId xmlns:a16="http://schemas.microsoft.com/office/drawing/2014/main" id="{FC1F7AAD-FF9D-0F97-7963-88FD37EB8289}"/>
                </a:ext>
              </a:extLst>
            </p:cNvPr>
            <p:cNvSpPr/>
            <p:nvPr/>
          </p:nvSpPr>
          <p:spPr>
            <a:xfrm>
              <a:off x="4490796" y="248533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6578;p64">
              <a:extLst>
                <a:ext uri="{FF2B5EF4-FFF2-40B4-BE49-F238E27FC236}">
                  <a16:creationId xmlns:a16="http://schemas.microsoft.com/office/drawing/2014/main" id="{920DF4BE-33D6-06FF-AF81-9911F78AE177}"/>
                </a:ext>
              </a:extLst>
            </p:cNvPr>
            <p:cNvSpPr/>
            <p:nvPr/>
          </p:nvSpPr>
          <p:spPr>
            <a:xfrm>
              <a:off x="4493955" y="2486535"/>
              <a:ext cx="270" cy="149"/>
            </a:xfrm>
            <a:custGeom>
              <a:avLst/>
              <a:gdLst/>
              <a:ahLst/>
              <a:cxnLst/>
              <a:rect l="l" t="t" r="r" b="b"/>
              <a:pathLst>
                <a:path w="8" h="4" extrusionOk="0">
                  <a:moveTo>
                    <a:pt x="1" y="0"/>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6579;p64">
              <a:extLst>
                <a:ext uri="{FF2B5EF4-FFF2-40B4-BE49-F238E27FC236}">
                  <a16:creationId xmlns:a16="http://schemas.microsoft.com/office/drawing/2014/main" id="{8F2DD0C4-C167-0C25-A527-9D46CC7BD7EE}"/>
                </a:ext>
              </a:extLst>
            </p:cNvPr>
            <p:cNvSpPr/>
            <p:nvPr/>
          </p:nvSpPr>
          <p:spPr>
            <a:xfrm>
              <a:off x="4493148" y="2486011"/>
              <a:ext cx="270" cy="149"/>
            </a:xfrm>
            <a:custGeom>
              <a:avLst/>
              <a:gdLst/>
              <a:ahLst/>
              <a:cxnLst/>
              <a:rect l="l" t="t" r="r" b="b"/>
              <a:pathLst>
                <a:path w="8" h="4" extrusionOk="0">
                  <a:moveTo>
                    <a:pt x="0" y="0"/>
                  </a:moveTo>
                  <a:lnTo>
                    <a:pt x="7"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6580;p64">
              <a:extLst>
                <a:ext uri="{FF2B5EF4-FFF2-40B4-BE49-F238E27FC236}">
                  <a16:creationId xmlns:a16="http://schemas.microsoft.com/office/drawing/2014/main" id="{F5D4CFEB-03D7-62B4-493D-594073C2C05E}"/>
                </a:ext>
              </a:extLst>
            </p:cNvPr>
            <p:cNvSpPr/>
            <p:nvPr/>
          </p:nvSpPr>
          <p:spPr>
            <a:xfrm>
              <a:off x="4492443" y="2485749"/>
              <a:ext cx="270" cy="39"/>
            </a:xfrm>
            <a:custGeom>
              <a:avLst/>
              <a:gdLst/>
              <a:ahLst/>
              <a:cxnLst/>
              <a:rect l="l" t="t" r="r" b="b"/>
              <a:pathLst>
                <a:path w="8" h="1" extrusionOk="0">
                  <a:moveTo>
                    <a:pt x="0" y="0"/>
                  </a:moveTo>
                  <a:lnTo>
                    <a:pt x="7"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6581;p64">
              <a:extLst>
                <a:ext uri="{FF2B5EF4-FFF2-40B4-BE49-F238E27FC236}">
                  <a16:creationId xmlns:a16="http://schemas.microsoft.com/office/drawing/2014/main" id="{2F7B5E06-F3EA-267B-E3DC-BF6160603F0F}"/>
                </a:ext>
              </a:extLst>
            </p:cNvPr>
            <p:cNvSpPr/>
            <p:nvPr/>
          </p:nvSpPr>
          <p:spPr>
            <a:xfrm>
              <a:off x="4494797" y="2486910"/>
              <a:ext cx="839" cy="711"/>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6582;p64">
              <a:extLst>
                <a:ext uri="{FF2B5EF4-FFF2-40B4-BE49-F238E27FC236}">
                  <a16:creationId xmlns:a16="http://schemas.microsoft.com/office/drawing/2014/main" id="{F7F2CDD4-1D13-18CA-52F5-7269CC791A36}"/>
                </a:ext>
              </a:extLst>
            </p:cNvPr>
            <p:cNvSpPr/>
            <p:nvPr/>
          </p:nvSpPr>
          <p:spPr>
            <a:xfrm>
              <a:off x="4496679" y="2489943"/>
              <a:ext cx="975" cy="11568"/>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6583;p64">
              <a:extLst>
                <a:ext uri="{FF2B5EF4-FFF2-40B4-BE49-F238E27FC236}">
                  <a16:creationId xmlns:a16="http://schemas.microsoft.com/office/drawing/2014/main" id="{707DD3DF-8C8E-42EA-3D17-1020C0196304}"/>
                </a:ext>
              </a:extLst>
            </p:cNvPr>
            <p:cNvSpPr/>
            <p:nvPr/>
          </p:nvSpPr>
          <p:spPr>
            <a:xfrm>
              <a:off x="4472307" y="2479385"/>
              <a:ext cx="1916" cy="74"/>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6584;p64">
              <a:extLst>
                <a:ext uri="{FF2B5EF4-FFF2-40B4-BE49-F238E27FC236}">
                  <a16:creationId xmlns:a16="http://schemas.microsoft.com/office/drawing/2014/main" id="{D5F77D2A-A9A2-2FF2-3483-08CBC56CE74F}"/>
                </a:ext>
              </a:extLst>
            </p:cNvPr>
            <p:cNvSpPr/>
            <p:nvPr/>
          </p:nvSpPr>
          <p:spPr>
            <a:xfrm>
              <a:off x="4476778" y="2479983"/>
              <a:ext cx="13580" cy="5990"/>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6585;p64">
              <a:extLst>
                <a:ext uri="{FF2B5EF4-FFF2-40B4-BE49-F238E27FC236}">
                  <a16:creationId xmlns:a16="http://schemas.microsoft.com/office/drawing/2014/main" id="{39AAE014-160C-EE53-E9E1-6BE6A5D9D59A}"/>
                </a:ext>
              </a:extLst>
            </p:cNvPr>
            <p:cNvSpPr/>
            <p:nvPr/>
          </p:nvSpPr>
          <p:spPr>
            <a:xfrm>
              <a:off x="4474325" y="247931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6586;p64">
              <a:extLst>
                <a:ext uri="{FF2B5EF4-FFF2-40B4-BE49-F238E27FC236}">
                  <a16:creationId xmlns:a16="http://schemas.microsoft.com/office/drawing/2014/main" id="{52F84DB1-ED92-9572-5BFB-D6CB338BE8E6}"/>
                </a:ext>
              </a:extLst>
            </p:cNvPr>
            <p:cNvSpPr/>
            <p:nvPr/>
          </p:nvSpPr>
          <p:spPr>
            <a:xfrm>
              <a:off x="4476543" y="2479721"/>
              <a:ext cx="35" cy="0"/>
            </a:xfrm>
            <a:custGeom>
              <a:avLst/>
              <a:gdLst/>
              <a:ahLst/>
              <a:cxnLst/>
              <a:rect l="l" t="t" r="r" b="b"/>
              <a:pathLst>
                <a:path w="1" extrusionOk="0">
                  <a:moveTo>
                    <a:pt x="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6587;p64">
              <a:extLst>
                <a:ext uri="{FF2B5EF4-FFF2-40B4-BE49-F238E27FC236}">
                  <a16:creationId xmlns:a16="http://schemas.microsoft.com/office/drawing/2014/main" id="{4B726A32-90D0-3294-0EC4-C2F04228C6CA}"/>
                </a:ext>
              </a:extLst>
            </p:cNvPr>
            <p:cNvSpPr/>
            <p:nvPr/>
          </p:nvSpPr>
          <p:spPr>
            <a:xfrm>
              <a:off x="4476073" y="2479572"/>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6588;p64">
              <a:extLst>
                <a:ext uri="{FF2B5EF4-FFF2-40B4-BE49-F238E27FC236}">
                  <a16:creationId xmlns:a16="http://schemas.microsoft.com/office/drawing/2014/main" id="{B741AF0A-EA39-4907-7319-E1EDB690D0EF}"/>
                </a:ext>
              </a:extLst>
            </p:cNvPr>
            <p:cNvSpPr/>
            <p:nvPr/>
          </p:nvSpPr>
          <p:spPr>
            <a:xfrm>
              <a:off x="4474897" y="2479420"/>
              <a:ext cx="404" cy="39"/>
            </a:xfrm>
            <a:custGeom>
              <a:avLst/>
              <a:gdLst/>
              <a:ahLst/>
              <a:cxnLst/>
              <a:rect l="l" t="t" r="r" b="b"/>
              <a:pathLst>
                <a:path w="12" h="1" extrusionOk="0">
                  <a:moveTo>
                    <a:pt x="1"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6589;p64">
              <a:extLst>
                <a:ext uri="{FF2B5EF4-FFF2-40B4-BE49-F238E27FC236}">
                  <a16:creationId xmlns:a16="http://schemas.microsoft.com/office/drawing/2014/main" id="{BEA4BD9A-212A-8603-CE04-4BAE6DCAB8A0}"/>
                </a:ext>
              </a:extLst>
            </p:cNvPr>
            <p:cNvSpPr/>
            <p:nvPr/>
          </p:nvSpPr>
          <p:spPr>
            <a:xfrm>
              <a:off x="4475501" y="2479420"/>
              <a:ext cx="369" cy="39"/>
            </a:xfrm>
            <a:custGeom>
              <a:avLst/>
              <a:gdLst/>
              <a:ahLst/>
              <a:cxnLst/>
              <a:rect l="l" t="t" r="r" b="b"/>
              <a:pathLst>
                <a:path w="11" h="1" extrusionOk="0">
                  <a:moveTo>
                    <a:pt x="0"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6590;p64">
              <a:extLst>
                <a:ext uri="{FF2B5EF4-FFF2-40B4-BE49-F238E27FC236}">
                  <a16:creationId xmlns:a16="http://schemas.microsoft.com/office/drawing/2014/main" id="{032C8A15-8D9D-166E-6096-D739BEC2A6D3}"/>
                </a:ext>
              </a:extLst>
            </p:cNvPr>
            <p:cNvSpPr/>
            <p:nvPr/>
          </p:nvSpPr>
          <p:spPr>
            <a:xfrm>
              <a:off x="4496780" y="2501476"/>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6591;p64">
              <a:extLst>
                <a:ext uri="{FF2B5EF4-FFF2-40B4-BE49-F238E27FC236}">
                  <a16:creationId xmlns:a16="http://schemas.microsoft.com/office/drawing/2014/main" id="{5DF1893A-B4CA-A317-93CB-DFD2AA06F5AF}"/>
                </a:ext>
              </a:extLst>
            </p:cNvPr>
            <p:cNvSpPr/>
            <p:nvPr/>
          </p:nvSpPr>
          <p:spPr>
            <a:xfrm>
              <a:off x="4633893" y="2192245"/>
              <a:ext cx="4033" cy="359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6592;p64">
              <a:extLst>
                <a:ext uri="{FF2B5EF4-FFF2-40B4-BE49-F238E27FC236}">
                  <a16:creationId xmlns:a16="http://schemas.microsoft.com/office/drawing/2014/main" id="{5A3777A1-D4E6-D472-4DBC-3118DA213602}"/>
                </a:ext>
              </a:extLst>
            </p:cNvPr>
            <p:cNvSpPr/>
            <p:nvPr/>
          </p:nvSpPr>
          <p:spPr>
            <a:xfrm>
              <a:off x="4611406" y="2062996"/>
              <a:ext cx="8403" cy="385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6593;p64">
              <a:extLst>
                <a:ext uri="{FF2B5EF4-FFF2-40B4-BE49-F238E27FC236}">
                  <a16:creationId xmlns:a16="http://schemas.microsoft.com/office/drawing/2014/main" id="{F86CB0D4-10FE-5541-1BB1-565107C94174}"/>
                </a:ext>
              </a:extLst>
            </p:cNvPr>
            <p:cNvSpPr/>
            <p:nvPr/>
          </p:nvSpPr>
          <p:spPr>
            <a:xfrm>
              <a:off x="4617524" y="2028027"/>
              <a:ext cx="3327" cy="5540"/>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6594;p64">
              <a:extLst>
                <a:ext uri="{FF2B5EF4-FFF2-40B4-BE49-F238E27FC236}">
                  <a16:creationId xmlns:a16="http://schemas.microsoft.com/office/drawing/2014/main" id="{B1196EC9-6EEA-A94A-EB38-7FF7E8C5229B}"/>
                </a:ext>
              </a:extLst>
            </p:cNvPr>
            <p:cNvSpPr/>
            <p:nvPr/>
          </p:nvSpPr>
          <p:spPr>
            <a:xfrm>
              <a:off x="4619643" y="2113993"/>
              <a:ext cx="15464" cy="27706"/>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6595;p64">
              <a:extLst>
                <a:ext uri="{FF2B5EF4-FFF2-40B4-BE49-F238E27FC236}">
                  <a16:creationId xmlns:a16="http://schemas.microsoft.com/office/drawing/2014/main" id="{80C56C9C-2106-193E-2B35-0A19B8354B75}"/>
                </a:ext>
              </a:extLst>
            </p:cNvPr>
            <p:cNvSpPr/>
            <p:nvPr/>
          </p:nvSpPr>
          <p:spPr>
            <a:xfrm>
              <a:off x="4633525" y="2190936"/>
              <a:ext cx="35" cy="449"/>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6596;p64">
              <a:extLst>
                <a:ext uri="{FF2B5EF4-FFF2-40B4-BE49-F238E27FC236}">
                  <a16:creationId xmlns:a16="http://schemas.microsoft.com/office/drawing/2014/main" id="{6A5DFC7A-EEFD-D3D6-8900-BA168201A517}"/>
                </a:ext>
              </a:extLst>
            </p:cNvPr>
            <p:cNvSpPr/>
            <p:nvPr/>
          </p:nvSpPr>
          <p:spPr>
            <a:xfrm>
              <a:off x="4603506" y="2309700"/>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6597;p64">
              <a:extLst>
                <a:ext uri="{FF2B5EF4-FFF2-40B4-BE49-F238E27FC236}">
                  <a16:creationId xmlns:a16="http://schemas.microsoft.com/office/drawing/2014/main" id="{8D48F9B8-1E65-B010-22BC-EF7E4538FD5B}"/>
                </a:ext>
              </a:extLst>
            </p:cNvPr>
            <p:cNvSpPr/>
            <p:nvPr/>
          </p:nvSpPr>
          <p:spPr>
            <a:xfrm>
              <a:off x="4638365" y="2268289"/>
              <a:ext cx="8606" cy="7490"/>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6598;p64">
              <a:extLst>
                <a:ext uri="{FF2B5EF4-FFF2-40B4-BE49-F238E27FC236}">
                  <a16:creationId xmlns:a16="http://schemas.microsoft.com/office/drawing/2014/main" id="{1AD93FA5-EBC0-DE09-1061-446C52750C7D}"/>
                </a:ext>
              </a:extLst>
            </p:cNvPr>
            <p:cNvSpPr/>
            <p:nvPr/>
          </p:nvSpPr>
          <p:spPr>
            <a:xfrm>
              <a:off x="4632717" y="2215983"/>
              <a:ext cx="8135" cy="6329"/>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6599;p64">
              <a:extLst>
                <a:ext uri="{FF2B5EF4-FFF2-40B4-BE49-F238E27FC236}">
                  <a16:creationId xmlns:a16="http://schemas.microsoft.com/office/drawing/2014/main" id="{844D0EB5-D2DB-126E-F82F-B3B63BAC71F8}"/>
                </a:ext>
              </a:extLst>
            </p:cNvPr>
            <p:cNvSpPr/>
            <p:nvPr/>
          </p:nvSpPr>
          <p:spPr>
            <a:xfrm>
              <a:off x="4605892" y="2291988"/>
              <a:ext cx="20504" cy="1538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6600;p64">
              <a:extLst>
                <a:ext uri="{FF2B5EF4-FFF2-40B4-BE49-F238E27FC236}">
                  <a16:creationId xmlns:a16="http://schemas.microsoft.com/office/drawing/2014/main" id="{A0C6C2DA-4773-F834-D361-9F6C3CF04769}"/>
                </a:ext>
              </a:extLst>
            </p:cNvPr>
            <p:cNvSpPr/>
            <p:nvPr/>
          </p:nvSpPr>
          <p:spPr>
            <a:xfrm>
              <a:off x="4602464" y="2311123"/>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6601;p64">
              <a:extLst>
                <a:ext uri="{FF2B5EF4-FFF2-40B4-BE49-F238E27FC236}">
                  <a16:creationId xmlns:a16="http://schemas.microsoft.com/office/drawing/2014/main" id="{AC91CE67-ED45-C4B1-98A8-9CB253B48EAE}"/>
                </a:ext>
              </a:extLst>
            </p:cNvPr>
            <p:cNvSpPr/>
            <p:nvPr/>
          </p:nvSpPr>
          <p:spPr>
            <a:xfrm>
              <a:off x="4646701" y="2226316"/>
              <a:ext cx="14993" cy="1879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6602;p64">
              <a:extLst>
                <a:ext uri="{FF2B5EF4-FFF2-40B4-BE49-F238E27FC236}">
                  <a16:creationId xmlns:a16="http://schemas.microsoft.com/office/drawing/2014/main" id="{9F3E255D-9903-11D2-2BB9-314C8A6A57B2}"/>
                </a:ext>
              </a:extLst>
            </p:cNvPr>
            <p:cNvSpPr/>
            <p:nvPr/>
          </p:nvSpPr>
          <p:spPr>
            <a:xfrm>
              <a:off x="4650365" y="2253200"/>
              <a:ext cx="10386" cy="12357"/>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6603;p64">
              <a:extLst>
                <a:ext uri="{FF2B5EF4-FFF2-40B4-BE49-F238E27FC236}">
                  <a16:creationId xmlns:a16="http://schemas.microsoft.com/office/drawing/2014/main" id="{DC74E185-70A0-50F8-1760-076BA9414D8E}"/>
                </a:ext>
              </a:extLst>
            </p:cNvPr>
            <p:cNvSpPr/>
            <p:nvPr/>
          </p:nvSpPr>
          <p:spPr>
            <a:xfrm>
              <a:off x="4585859" y="2406035"/>
              <a:ext cx="639" cy="2920"/>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6604;p64">
              <a:extLst>
                <a:ext uri="{FF2B5EF4-FFF2-40B4-BE49-F238E27FC236}">
                  <a16:creationId xmlns:a16="http://schemas.microsoft.com/office/drawing/2014/main" id="{2EF9D1BF-B5E3-41F5-FB75-E2CE27E0DE8F}"/>
                </a:ext>
              </a:extLst>
            </p:cNvPr>
            <p:cNvSpPr/>
            <p:nvPr/>
          </p:nvSpPr>
          <p:spPr>
            <a:xfrm>
              <a:off x="4591035" y="2394878"/>
              <a:ext cx="1916" cy="47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6605;p64">
              <a:extLst>
                <a:ext uri="{FF2B5EF4-FFF2-40B4-BE49-F238E27FC236}">
                  <a16:creationId xmlns:a16="http://schemas.microsoft.com/office/drawing/2014/main" id="{5C631F1C-60DD-4952-BF21-362CF8489FB4}"/>
                </a:ext>
              </a:extLst>
            </p:cNvPr>
            <p:cNvSpPr/>
            <p:nvPr/>
          </p:nvSpPr>
          <p:spPr>
            <a:xfrm>
              <a:off x="4598230" y="2355303"/>
              <a:ext cx="35" cy="39"/>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6606;p64">
              <a:extLst>
                <a:ext uri="{FF2B5EF4-FFF2-40B4-BE49-F238E27FC236}">
                  <a16:creationId xmlns:a16="http://schemas.microsoft.com/office/drawing/2014/main" id="{C1D60F8A-A836-7F5C-C4CD-BE697BE927B6}"/>
                </a:ext>
              </a:extLst>
            </p:cNvPr>
            <p:cNvSpPr/>
            <p:nvPr/>
          </p:nvSpPr>
          <p:spPr>
            <a:xfrm>
              <a:off x="4597760" y="2357661"/>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6607;p64">
              <a:extLst>
                <a:ext uri="{FF2B5EF4-FFF2-40B4-BE49-F238E27FC236}">
                  <a16:creationId xmlns:a16="http://schemas.microsoft.com/office/drawing/2014/main" id="{1743B0E6-45AE-792B-2A0B-5FB04D402083}"/>
                </a:ext>
              </a:extLst>
            </p:cNvPr>
            <p:cNvSpPr/>
            <p:nvPr/>
          </p:nvSpPr>
          <p:spPr>
            <a:xfrm>
              <a:off x="4595977" y="2360545"/>
              <a:ext cx="168" cy="188"/>
            </a:xfrm>
            <a:custGeom>
              <a:avLst/>
              <a:gdLst/>
              <a:ahLst/>
              <a:cxnLst/>
              <a:rect l="l" t="t" r="r" b="b"/>
              <a:pathLst>
                <a:path w="5" h="5" extrusionOk="0">
                  <a:moveTo>
                    <a:pt x="1"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6608;p64">
              <a:extLst>
                <a:ext uri="{FF2B5EF4-FFF2-40B4-BE49-F238E27FC236}">
                  <a16:creationId xmlns:a16="http://schemas.microsoft.com/office/drawing/2014/main" id="{C9A9B837-16FD-70F4-D8A9-EA28463B6C7D}"/>
                </a:ext>
              </a:extLst>
            </p:cNvPr>
            <p:cNvSpPr/>
            <p:nvPr/>
          </p:nvSpPr>
          <p:spPr>
            <a:xfrm>
              <a:off x="4596346" y="2360021"/>
              <a:ext cx="270" cy="188"/>
            </a:xfrm>
            <a:custGeom>
              <a:avLst/>
              <a:gdLst/>
              <a:ahLst/>
              <a:cxnLst/>
              <a:rect l="l" t="t" r="r" b="b"/>
              <a:pathLst>
                <a:path w="8" h="5" extrusionOk="0">
                  <a:moveTo>
                    <a:pt x="0" y="4"/>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6609;p64">
              <a:extLst>
                <a:ext uri="{FF2B5EF4-FFF2-40B4-BE49-F238E27FC236}">
                  <a16:creationId xmlns:a16="http://schemas.microsoft.com/office/drawing/2014/main" id="{7A781F48-F6A9-5499-0FDF-142B0A85AEB8}"/>
                </a:ext>
              </a:extLst>
            </p:cNvPr>
            <p:cNvSpPr/>
            <p:nvPr/>
          </p:nvSpPr>
          <p:spPr>
            <a:xfrm>
              <a:off x="4595640" y="2361069"/>
              <a:ext cx="134" cy="188"/>
            </a:xfrm>
            <a:custGeom>
              <a:avLst/>
              <a:gdLst/>
              <a:ahLst/>
              <a:cxnLst/>
              <a:rect l="l" t="t" r="r" b="b"/>
              <a:pathLst>
                <a:path w="4" h="5" extrusionOk="0">
                  <a:moveTo>
                    <a:pt x="0"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6610;p64">
              <a:extLst>
                <a:ext uri="{FF2B5EF4-FFF2-40B4-BE49-F238E27FC236}">
                  <a16:creationId xmlns:a16="http://schemas.microsoft.com/office/drawing/2014/main" id="{3AE7F7B5-3123-9ED9-C52B-ABC99F8CA1FD}"/>
                </a:ext>
              </a:extLst>
            </p:cNvPr>
            <p:cNvSpPr/>
            <p:nvPr/>
          </p:nvSpPr>
          <p:spPr>
            <a:xfrm>
              <a:off x="4588582" y="2367359"/>
              <a:ext cx="3092" cy="4492"/>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6611;p64">
              <a:extLst>
                <a:ext uri="{FF2B5EF4-FFF2-40B4-BE49-F238E27FC236}">
                  <a16:creationId xmlns:a16="http://schemas.microsoft.com/office/drawing/2014/main" id="{7A0A54C6-9ADB-6BA1-936F-C40ACE102D00}"/>
                </a:ext>
              </a:extLst>
            </p:cNvPr>
            <p:cNvSpPr/>
            <p:nvPr/>
          </p:nvSpPr>
          <p:spPr>
            <a:xfrm>
              <a:off x="4593288" y="2361593"/>
              <a:ext cx="1916" cy="2545"/>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6612;p64">
              <a:extLst>
                <a:ext uri="{FF2B5EF4-FFF2-40B4-BE49-F238E27FC236}">
                  <a16:creationId xmlns:a16="http://schemas.microsoft.com/office/drawing/2014/main" id="{4FEADDF3-370A-54D2-D796-F194BBE98DA5}"/>
                </a:ext>
              </a:extLst>
            </p:cNvPr>
            <p:cNvSpPr/>
            <p:nvPr/>
          </p:nvSpPr>
          <p:spPr>
            <a:xfrm>
              <a:off x="4596816" y="2359497"/>
              <a:ext cx="134" cy="188"/>
            </a:xfrm>
            <a:custGeom>
              <a:avLst/>
              <a:gdLst/>
              <a:ahLst/>
              <a:cxnLst/>
              <a:rect l="l" t="t" r="r" b="b"/>
              <a:pathLst>
                <a:path w="4" h="5" extrusionOk="0">
                  <a:moveTo>
                    <a:pt x="0" y="4"/>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6613;p64">
              <a:extLst>
                <a:ext uri="{FF2B5EF4-FFF2-40B4-BE49-F238E27FC236}">
                  <a16:creationId xmlns:a16="http://schemas.microsoft.com/office/drawing/2014/main" id="{78D3771B-3C75-26DE-BF77-47B111935330}"/>
                </a:ext>
              </a:extLst>
            </p:cNvPr>
            <p:cNvSpPr/>
            <p:nvPr/>
          </p:nvSpPr>
          <p:spPr>
            <a:xfrm>
              <a:off x="4593152" y="2364213"/>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6614;p64">
              <a:extLst>
                <a:ext uri="{FF2B5EF4-FFF2-40B4-BE49-F238E27FC236}">
                  <a16:creationId xmlns:a16="http://schemas.microsoft.com/office/drawing/2014/main" id="{BBE51CC0-FB6B-83E5-F785-C6A13DCB7E91}"/>
                </a:ext>
              </a:extLst>
            </p:cNvPr>
            <p:cNvSpPr/>
            <p:nvPr/>
          </p:nvSpPr>
          <p:spPr>
            <a:xfrm>
              <a:off x="4597388" y="2351371"/>
              <a:ext cx="168" cy="449"/>
            </a:xfrm>
            <a:custGeom>
              <a:avLst/>
              <a:gdLst/>
              <a:ahLst/>
              <a:cxnLst/>
              <a:rect l="l" t="t" r="r" b="b"/>
              <a:pathLst>
                <a:path w="5" h="12" extrusionOk="0">
                  <a:moveTo>
                    <a:pt x="4"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6615;p64">
              <a:extLst>
                <a:ext uri="{FF2B5EF4-FFF2-40B4-BE49-F238E27FC236}">
                  <a16:creationId xmlns:a16="http://schemas.microsoft.com/office/drawing/2014/main" id="{A8081306-8E5F-B74A-39DE-93805A6FF8FC}"/>
                </a:ext>
              </a:extLst>
            </p:cNvPr>
            <p:cNvSpPr/>
            <p:nvPr/>
          </p:nvSpPr>
          <p:spPr>
            <a:xfrm>
              <a:off x="4597995" y="2353318"/>
              <a:ext cx="134" cy="449"/>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6616;p64">
              <a:extLst>
                <a:ext uri="{FF2B5EF4-FFF2-40B4-BE49-F238E27FC236}">
                  <a16:creationId xmlns:a16="http://schemas.microsoft.com/office/drawing/2014/main" id="{659E325B-6C9B-5B29-0A6E-BBCD7A04BC01}"/>
                </a:ext>
              </a:extLst>
            </p:cNvPr>
            <p:cNvSpPr/>
            <p:nvPr/>
          </p:nvSpPr>
          <p:spPr>
            <a:xfrm>
              <a:off x="4597153" y="2358860"/>
              <a:ext cx="168" cy="301"/>
            </a:xfrm>
            <a:custGeom>
              <a:avLst/>
              <a:gdLst/>
              <a:ahLst/>
              <a:cxnLst/>
              <a:rect l="l" t="t" r="r" b="b"/>
              <a:pathLst>
                <a:path w="5" h="8" extrusionOk="0">
                  <a:moveTo>
                    <a:pt x="1" y="7"/>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6617;p64">
              <a:extLst>
                <a:ext uri="{FF2B5EF4-FFF2-40B4-BE49-F238E27FC236}">
                  <a16:creationId xmlns:a16="http://schemas.microsoft.com/office/drawing/2014/main" id="{F50986C6-C1E2-E7CC-42B9-A8DE2251D6FE}"/>
                </a:ext>
              </a:extLst>
            </p:cNvPr>
            <p:cNvSpPr/>
            <p:nvPr/>
          </p:nvSpPr>
          <p:spPr>
            <a:xfrm>
              <a:off x="4598230" y="2354255"/>
              <a:ext cx="35" cy="449"/>
            </a:xfrm>
            <a:custGeom>
              <a:avLst/>
              <a:gdLst/>
              <a:ahLst/>
              <a:cxnLst/>
              <a:rect l="l" t="t" r="r" b="b"/>
              <a:pathLst>
                <a:path w="1" h="12" extrusionOk="0">
                  <a:moveTo>
                    <a:pt x="0"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6618;p64">
              <a:extLst>
                <a:ext uri="{FF2B5EF4-FFF2-40B4-BE49-F238E27FC236}">
                  <a16:creationId xmlns:a16="http://schemas.microsoft.com/office/drawing/2014/main" id="{1253D207-F0F4-84E0-1B29-ECACB724D014}"/>
                </a:ext>
              </a:extLst>
            </p:cNvPr>
            <p:cNvSpPr/>
            <p:nvPr/>
          </p:nvSpPr>
          <p:spPr>
            <a:xfrm>
              <a:off x="4597760" y="2352421"/>
              <a:ext cx="134" cy="449"/>
            </a:xfrm>
            <a:custGeom>
              <a:avLst/>
              <a:gdLst/>
              <a:ahLst/>
              <a:cxnLst/>
              <a:rect l="l" t="t" r="r" b="b"/>
              <a:pathLst>
                <a:path w="4" h="12" extrusionOk="0">
                  <a:moveTo>
                    <a:pt x="4"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2" name="Google Shape;6619;p64">
              <a:extLst>
                <a:ext uri="{FF2B5EF4-FFF2-40B4-BE49-F238E27FC236}">
                  <a16:creationId xmlns:a16="http://schemas.microsoft.com/office/drawing/2014/main" id="{D76FDBE4-BBBE-91DA-F18D-41A6C9DA9127}"/>
                </a:ext>
              </a:extLst>
            </p:cNvPr>
            <p:cNvSpPr/>
            <p:nvPr/>
          </p:nvSpPr>
          <p:spPr>
            <a:xfrm>
              <a:off x="4598094" y="2356089"/>
              <a:ext cx="35" cy="301"/>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6620;p64">
              <a:extLst>
                <a:ext uri="{FF2B5EF4-FFF2-40B4-BE49-F238E27FC236}">
                  <a16:creationId xmlns:a16="http://schemas.microsoft.com/office/drawing/2014/main" id="{6D5820E9-A72D-AEC9-0D13-FE4C410C1F03}"/>
                </a:ext>
              </a:extLst>
            </p:cNvPr>
            <p:cNvSpPr/>
            <p:nvPr/>
          </p:nvSpPr>
          <p:spPr>
            <a:xfrm>
              <a:off x="4597388" y="2358185"/>
              <a:ext cx="270" cy="301"/>
            </a:xfrm>
            <a:custGeom>
              <a:avLst/>
              <a:gdLst/>
              <a:ahLst/>
              <a:cxnLst/>
              <a:rect l="l" t="t" r="r" b="b"/>
              <a:pathLst>
                <a:path w="8" h="8" extrusionOk="0">
                  <a:moveTo>
                    <a:pt x="1" y="8"/>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6621;p64">
              <a:extLst>
                <a:ext uri="{FF2B5EF4-FFF2-40B4-BE49-F238E27FC236}">
                  <a16:creationId xmlns:a16="http://schemas.microsoft.com/office/drawing/2014/main" id="{1DA6D8FB-108F-545D-110D-4E06D49D4034}"/>
                </a:ext>
              </a:extLst>
            </p:cNvPr>
            <p:cNvSpPr/>
            <p:nvPr/>
          </p:nvSpPr>
          <p:spPr>
            <a:xfrm>
              <a:off x="4597995" y="2356875"/>
              <a:ext cx="134" cy="301"/>
            </a:xfrm>
            <a:custGeom>
              <a:avLst/>
              <a:gdLst/>
              <a:ahLst/>
              <a:cxnLst/>
              <a:rect l="l" t="t" r="r" b="b"/>
              <a:pathLst>
                <a:path w="4" h="8" extrusionOk="0">
                  <a:moveTo>
                    <a:pt x="0"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6622;p64">
              <a:extLst>
                <a:ext uri="{FF2B5EF4-FFF2-40B4-BE49-F238E27FC236}">
                  <a16:creationId xmlns:a16="http://schemas.microsoft.com/office/drawing/2014/main" id="{A9F078C7-680A-4497-8411-492429ADCB6E}"/>
                </a:ext>
              </a:extLst>
            </p:cNvPr>
            <p:cNvSpPr/>
            <p:nvPr/>
          </p:nvSpPr>
          <p:spPr>
            <a:xfrm>
              <a:off x="4586230" y="2408282"/>
              <a:ext cx="369" cy="1348"/>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6623;p64">
              <a:extLst>
                <a:ext uri="{FF2B5EF4-FFF2-40B4-BE49-F238E27FC236}">
                  <a16:creationId xmlns:a16="http://schemas.microsoft.com/office/drawing/2014/main" id="{7F40862C-41A8-A3DA-9921-AA4F2D30BD92}"/>
                </a:ext>
              </a:extLst>
            </p:cNvPr>
            <p:cNvSpPr/>
            <p:nvPr/>
          </p:nvSpPr>
          <p:spPr>
            <a:xfrm>
              <a:off x="4620819" y="2024095"/>
              <a:ext cx="6858" cy="3968"/>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6624;p64">
              <a:extLst>
                <a:ext uri="{FF2B5EF4-FFF2-40B4-BE49-F238E27FC236}">
                  <a16:creationId xmlns:a16="http://schemas.microsoft.com/office/drawing/2014/main" id="{008AB017-818E-BA3C-235B-7AEB50061BAB}"/>
                </a:ext>
              </a:extLst>
            </p:cNvPr>
            <p:cNvSpPr/>
            <p:nvPr/>
          </p:nvSpPr>
          <p:spPr>
            <a:xfrm>
              <a:off x="4651407" y="2013312"/>
              <a:ext cx="639" cy="711"/>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6625;p64">
              <a:extLst>
                <a:ext uri="{FF2B5EF4-FFF2-40B4-BE49-F238E27FC236}">
                  <a16:creationId xmlns:a16="http://schemas.microsoft.com/office/drawing/2014/main" id="{8D178FA6-CE35-EE2F-0A88-D72DD7680FB6}"/>
                </a:ext>
              </a:extLst>
            </p:cNvPr>
            <p:cNvSpPr/>
            <p:nvPr/>
          </p:nvSpPr>
          <p:spPr>
            <a:xfrm>
              <a:off x="4652821" y="2010580"/>
              <a:ext cx="639" cy="1348"/>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6626;p64">
              <a:extLst>
                <a:ext uri="{FF2B5EF4-FFF2-40B4-BE49-F238E27FC236}">
                  <a16:creationId xmlns:a16="http://schemas.microsoft.com/office/drawing/2014/main" id="{6FF26CB4-6F38-29F2-314D-6583B45F689C}"/>
                </a:ext>
              </a:extLst>
            </p:cNvPr>
            <p:cNvSpPr/>
            <p:nvPr/>
          </p:nvSpPr>
          <p:spPr>
            <a:xfrm>
              <a:off x="4650231" y="2014250"/>
              <a:ext cx="975" cy="825"/>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6627;p64">
              <a:extLst>
                <a:ext uri="{FF2B5EF4-FFF2-40B4-BE49-F238E27FC236}">
                  <a16:creationId xmlns:a16="http://schemas.microsoft.com/office/drawing/2014/main" id="{C7914B35-0DF5-169E-4BB4-E2A018387782}"/>
                </a:ext>
              </a:extLst>
            </p:cNvPr>
            <p:cNvSpPr/>
            <p:nvPr/>
          </p:nvSpPr>
          <p:spPr>
            <a:xfrm>
              <a:off x="4652249" y="2012151"/>
              <a:ext cx="505" cy="935"/>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6628;p64">
              <a:extLst>
                <a:ext uri="{FF2B5EF4-FFF2-40B4-BE49-F238E27FC236}">
                  <a16:creationId xmlns:a16="http://schemas.microsoft.com/office/drawing/2014/main" id="{2C03E4DF-5694-36B4-7C78-26A27039D359}"/>
                </a:ext>
              </a:extLst>
            </p:cNvPr>
            <p:cNvSpPr/>
            <p:nvPr/>
          </p:nvSpPr>
          <p:spPr>
            <a:xfrm>
              <a:off x="4620247" y="2027354"/>
              <a:ext cx="1074" cy="1235"/>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6985;p64">
              <a:extLst>
                <a:ext uri="{FF2B5EF4-FFF2-40B4-BE49-F238E27FC236}">
                  <a16:creationId xmlns:a16="http://schemas.microsoft.com/office/drawing/2014/main" id="{090153E3-733B-05C2-6160-B79604D07BCB}"/>
                </a:ext>
              </a:extLst>
            </p:cNvPr>
            <p:cNvSpPr/>
            <p:nvPr/>
          </p:nvSpPr>
          <p:spPr>
            <a:xfrm>
              <a:off x="4877703" y="2852862"/>
              <a:ext cx="54994" cy="53018"/>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6986;p64">
              <a:extLst>
                <a:ext uri="{FF2B5EF4-FFF2-40B4-BE49-F238E27FC236}">
                  <a16:creationId xmlns:a16="http://schemas.microsoft.com/office/drawing/2014/main" id="{6D86CBED-B978-F707-8BC3-1135EB8CF9B6}"/>
                </a:ext>
              </a:extLst>
            </p:cNvPr>
            <p:cNvSpPr/>
            <p:nvPr/>
          </p:nvSpPr>
          <p:spPr>
            <a:xfrm>
              <a:off x="4898913" y="2853124"/>
              <a:ext cx="1446" cy="188"/>
            </a:xfrm>
            <a:custGeom>
              <a:avLst/>
              <a:gdLst/>
              <a:ahLst/>
              <a:cxnLst/>
              <a:rect l="l" t="t" r="r" b="b"/>
              <a:pathLst>
                <a:path w="43" h="5" extrusionOk="0">
                  <a:moveTo>
                    <a:pt x="0" y="1"/>
                  </a:moveTo>
                  <a:lnTo>
                    <a:pt x="4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6987;p64">
              <a:extLst>
                <a:ext uri="{FF2B5EF4-FFF2-40B4-BE49-F238E27FC236}">
                  <a16:creationId xmlns:a16="http://schemas.microsoft.com/office/drawing/2014/main" id="{EEFCD35B-9EE5-546B-4224-4A38F7E0D172}"/>
                </a:ext>
              </a:extLst>
            </p:cNvPr>
            <p:cNvSpPr/>
            <p:nvPr/>
          </p:nvSpPr>
          <p:spPr>
            <a:xfrm>
              <a:off x="4900896" y="2853275"/>
              <a:ext cx="1344" cy="301"/>
            </a:xfrm>
            <a:custGeom>
              <a:avLst/>
              <a:gdLst/>
              <a:ahLst/>
              <a:cxnLst/>
              <a:rect l="l" t="t" r="r" b="b"/>
              <a:pathLst>
                <a:path w="40" h="8" extrusionOk="0">
                  <a:moveTo>
                    <a:pt x="1" y="0"/>
                  </a:moveTo>
                  <a:lnTo>
                    <a:pt x="39"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6988;p64">
              <a:extLst>
                <a:ext uri="{FF2B5EF4-FFF2-40B4-BE49-F238E27FC236}">
                  <a16:creationId xmlns:a16="http://schemas.microsoft.com/office/drawing/2014/main" id="{44BBBB41-E58D-6E78-A439-9961F3B5EEB9}"/>
                </a:ext>
              </a:extLst>
            </p:cNvPr>
            <p:cNvSpPr/>
            <p:nvPr/>
          </p:nvSpPr>
          <p:spPr>
            <a:xfrm>
              <a:off x="4905132" y="2854061"/>
              <a:ext cx="1344" cy="301"/>
            </a:xfrm>
            <a:custGeom>
              <a:avLst/>
              <a:gdLst/>
              <a:ahLst/>
              <a:cxnLst/>
              <a:rect l="l" t="t" r="r" b="b"/>
              <a:pathLst>
                <a:path w="40" h="8" extrusionOk="0">
                  <a:moveTo>
                    <a:pt x="1" y="0"/>
                  </a:moveTo>
                  <a:lnTo>
                    <a:pt x="39"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6989;p64">
              <a:extLst>
                <a:ext uri="{FF2B5EF4-FFF2-40B4-BE49-F238E27FC236}">
                  <a16:creationId xmlns:a16="http://schemas.microsoft.com/office/drawing/2014/main" id="{0B429C3E-6F6E-E84F-10D6-F5E00C5E00D7}"/>
                </a:ext>
              </a:extLst>
            </p:cNvPr>
            <p:cNvSpPr/>
            <p:nvPr/>
          </p:nvSpPr>
          <p:spPr>
            <a:xfrm>
              <a:off x="4902913" y="2853650"/>
              <a:ext cx="1446" cy="188"/>
            </a:xfrm>
            <a:custGeom>
              <a:avLst/>
              <a:gdLst/>
              <a:ahLst/>
              <a:cxnLst/>
              <a:rect l="l" t="t" r="r" b="b"/>
              <a:pathLst>
                <a:path w="43" h="5" extrusionOk="0">
                  <a:moveTo>
                    <a:pt x="0" y="1"/>
                  </a:moveTo>
                  <a:lnTo>
                    <a:pt x="42"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6990;p64">
              <a:extLst>
                <a:ext uri="{FF2B5EF4-FFF2-40B4-BE49-F238E27FC236}">
                  <a16:creationId xmlns:a16="http://schemas.microsoft.com/office/drawing/2014/main" id="{8C17DA45-1237-EB89-81C5-950680063B39}"/>
                </a:ext>
              </a:extLst>
            </p:cNvPr>
            <p:cNvSpPr/>
            <p:nvPr/>
          </p:nvSpPr>
          <p:spPr>
            <a:xfrm>
              <a:off x="4897031" y="2853013"/>
              <a:ext cx="1446" cy="39"/>
            </a:xfrm>
            <a:custGeom>
              <a:avLst/>
              <a:gdLst/>
              <a:ahLst/>
              <a:cxnLst/>
              <a:rect l="l" t="t" r="r" b="b"/>
              <a:pathLst>
                <a:path w="43" h="1" extrusionOk="0">
                  <a:moveTo>
                    <a:pt x="0" y="0"/>
                  </a:moveTo>
                  <a:lnTo>
                    <a:pt x="4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6991;p64">
              <a:extLst>
                <a:ext uri="{FF2B5EF4-FFF2-40B4-BE49-F238E27FC236}">
                  <a16:creationId xmlns:a16="http://schemas.microsoft.com/office/drawing/2014/main" id="{7944C1C1-DE8D-4AF5-4620-B55E112170A7}"/>
                </a:ext>
              </a:extLst>
            </p:cNvPr>
            <p:cNvSpPr/>
            <p:nvPr/>
          </p:nvSpPr>
          <p:spPr>
            <a:xfrm>
              <a:off x="4907486" y="2854585"/>
              <a:ext cx="740" cy="149"/>
            </a:xfrm>
            <a:custGeom>
              <a:avLst/>
              <a:gdLst/>
              <a:ahLst/>
              <a:cxnLst/>
              <a:rect l="l" t="t" r="r" b="b"/>
              <a:pathLst>
                <a:path w="22" h="4" extrusionOk="0">
                  <a:moveTo>
                    <a:pt x="22"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6992;p64">
              <a:extLst>
                <a:ext uri="{FF2B5EF4-FFF2-40B4-BE49-F238E27FC236}">
                  <a16:creationId xmlns:a16="http://schemas.microsoft.com/office/drawing/2014/main" id="{734EB530-3CC7-CEA4-0B55-A155903BD41D}"/>
                </a:ext>
              </a:extLst>
            </p:cNvPr>
            <p:cNvSpPr/>
            <p:nvPr/>
          </p:nvSpPr>
          <p:spPr>
            <a:xfrm>
              <a:off x="4878643" y="2856157"/>
              <a:ext cx="2050" cy="411"/>
            </a:xfrm>
            <a:custGeom>
              <a:avLst/>
              <a:gdLst/>
              <a:ahLst/>
              <a:cxnLst/>
              <a:rect l="l" t="t" r="r" b="b"/>
              <a:pathLst>
                <a:path w="61" h="11" extrusionOk="0">
                  <a:moveTo>
                    <a:pt x="1" y="11"/>
                  </a:moveTo>
                  <a:lnTo>
                    <a:pt x="6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6993;p64">
              <a:extLst>
                <a:ext uri="{FF2B5EF4-FFF2-40B4-BE49-F238E27FC236}">
                  <a16:creationId xmlns:a16="http://schemas.microsoft.com/office/drawing/2014/main" id="{BF8CCF6F-8918-CB8D-8B2D-3D1301E2C5FB}"/>
                </a:ext>
              </a:extLst>
            </p:cNvPr>
            <p:cNvSpPr/>
            <p:nvPr/>
          </p:nvSpPr>
          <p:spPr>
            <a:xfrm>
              <a:off x="4895385" y="2853013"/>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6994;p64">
              <a:extLst>
                <a:ext uri="{FF2B5EF4-FFF2-40B4-BE49-F238E27FC236}">
                  <a16:creationId xmlns:a16="http://schemas.microsoft.com/office/drawing/2014/main" id="{A4E8DF53-3E9B-C50E-5442-5D3821CCAB9B}"/>
                </a:ext>
              </a:extLst>
            </p:cNvPr>
            <p:cNvSpPr/>
            <p:nvPr/>
          </p:nvSpPr>
          <p:spPr>
            <a:xfrm>
              <a:off x="4881367" y="2855371"/>
              <a:ext cx="2387" cy="673"/>
            </a:xfrm>
            <a:custGeom>
              <a:avLst/>
              <a:gdLst/>
              <a:ahLst/>
              <a:cxnLst/>
              <a:rect l="l" t="t" r="r" b="b"/>
              <a:pathLst>
                <a:path w="71" h="18" extrusionOk="0">
                  <a:moveTo>
                    <a:pt x="0" y="18"/>
                  </a:moveTo>
                  <a:lnTo>
                    <a:pt x="7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6995;p64">
              <a:extLst>
                <a:ext uri="{FF2B5EF4-FFF2-40B4-BE49-F238E27FC236}">
                  <a16:creationId xmlns:a16="http://schemas.microsoft.com/office/drawing/2014/main" id="{9327C8B3-A2A3-FBE4-2B01-9084D7AA6CE5}"/>
                </a:ext>
              </a:extLst>
            </p:cNvPr>
            <p:cNvSpPr/>
            <p:nvPr/>
          </p:nvSpPr>
          <p:spPr>
            <a:xfrm>
              <a:off x="4893602" y="2853013"/>
              <a:ext cx="1580" cy="149"/>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6996;p64">
              <a:extLst>
                <a:ext uri="{FF2B5EF4-FFF2-40B4-BE49-F238E27FC236}">
                  <a16:creationId xmlns:a16="http://schemas.microsoft.com/office/drawing/2014/main" id="{A0552DB1-9B13-EF73-707B-3055CB630D12}"/>
                </a:ext>
              </a:extLst>
            </p:cNvPr>
            <p:cNvSpPr/>
            <p:nvPr/>
          </p:nvSpPr>
          <p:spPr>
            <a:xfrm>
              <a:off x="4894679" y="2876227"/>
              <a:ext cx="369" cy="301"/>
            </a:xfrm>
            <a:custGeom>
              <a:avLst/>
              <a:gdLst/>
              <a:ahLst/>
              <a:cxnLst/>
              <a:rect l="l" t="t" r="r" b="b"/>
              <a:pathLst>
                <a:path w="11" h="8" extrusionOk="0">
                  <a:moveTo>
                    <a:pt x="0" y="0"/>
                  </a:moveTo>
                  <a:lnTo>
                    <a:pt x="1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6997;p64">
              <a:extLst>
                <a:ext uri="{FF2B5EF4-FFF2-40B4-BE49-F238E27FC236}">
                  <a16:creationId xmlns:a16="http://schemas.microsoft.com/office/drawing/2014/main" id="{310DE5B5-FCAF-3BA2-C804-014D059FF614}"/>
                </a:ext>
              </a:extLst>
            </p:cNvPr>
            <p:cNvSpPr/>
            <p:nvPr/>
          </p:nvSpPr>
          <p:spPr>
            <a:xfrm>
              <a:off x="4897266" y="2881207"/>
              <a:ext cx="604" cy="1462"/>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6998;p64">
              <a:extLst>
                <a:ext uri="{FF2B5EF4-FFF2-40B4-BE49-F238E27FC236}">
                  <a16:creationId xmlns:a16="http://schemas.microsoft.com/office/drawing/2014/main" id="{7E728C30-ECD0-8B69-B260-7B07D4594533}"/>
                </a:ext>
              </a:extLst>
            </p:cNvPr>
            <p:cNvSpPr/>
            <p:nvPr/>
          </p:nvSpPr>
          <p:spPr>
            <a:xfrm>
              <a:off x="4894308" y="2875813"/>
              <a:ext cx="404" cy="301"/>
            </a:xfrm>
            <a:custGeom>
              <a:avLst/>
              <a:gdLst/>
              <a:ahLst/>
              <a:cxnLst/>
              <a:rect l="l" t="t" r="r" b="b"/>
              <a:pathLst>
                <a:path w="12" h="8" extrusionOk="0">
                  <a:moveTo>
                    <a:pt x="11"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6999;p64">
              <a:extLst>
                <a:ext uri="{FF2B5EF4-FFF2-40B4-BE49-F238E27FC236}">
                  <a16:creationId xmlns:a16="http://schemas.microsoft.com/office/drawing/2014/main" id="{DEBBF87F-3232-592F-CF89-EFDD596B6B50}"/>
                </a:ext>
              </a:extLst>
            </p:cNvPr>
            <p:cNvSpPr/>
            <p:nvPr/>
          </p:nvSpPr>
          <p:spPr>
            <a:xfrm>
              <a:off x="4895385" y="2877126"/>
              <a:ext cx="369" cy="711"/>
            </a:xfrm>
            <a:custGeom>
              <a:avLst/>
              <a:gdLst/>
              <a:ahLst/>
              <a:cxnLst/>
              <a:rect l="l" t="t" r="r" b="b"/>
              <a:pathLst>
                <a:path w="11" h="19" extrusionOk="0">
                  <a:moveTo>
                    <a:pt x="11" y="1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7000;p64">
              <a:extLst>
                <a:ext uri="{FF2B5EF4-FFF2-40B4-BE49-F238E27FC236}">
                  <a16:creationId xmlns:a16="http://schemas.microsoft.com/office/drawing/2014/main" id="{2A150BFC-586A-73F3-28BE-E437A3D3D569}"/>
                </a:ext>
              </a:extLst>
            </p:cNvPr>
            <p:cNvSpPr/>
            <p:nvPr/>
          </p:nvSpPr>
          <p:spPr>
            <a:xfrm>
              <a:off x="4895013" y="2876602"/>
              <a:ext cx="404" cy="449"/>
            </a:xfrm>
            <a:custGeom>
              <a:avLst/>
              <a:gdLst/>
              <a:ahLst/>
              <a:cxnLst/>
              <a:rect l="l" t="t" r="r" b="b"/>
              <a:pathLst>
                <a:path w="12" h="12" extrusionOk="0">
                  <a:moveTo>
                    <a:pt x="11"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7001;p64">
              <a:extLst>
                <a:ext uri="{FF2B5EF4-FFF2-40B4-BE49-F238E27FC236}">
                  <a16:creationId xmlns:a16="http://schemas.microsoft.com/office/drawing/2014/main" id="{396D5BC9-EF1C-D9E9-7142-BDEEA7E91105}"/>
                </a:ext>
              </a:extLst>
            </p:cNvPr>
            <p:cNvSpPr/>
            <p:nvPr/>
          </p:nvSpPr>
          <p:spPr>
            <a:xfrm>
              <a:off x="4896796" y="2879895"/>
              <a:ext cx="505" cy="1197"/>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7002;p64">
              <a:extLst>
                <a:ext uri="{FF2B5EF4-FFF2-40B4-BE49-F238E27FC236}">
                  <a16:creationId xmlns:a16="http://schemas.microsoft.com/office/drawing/2014/main" id="{D92FD831-B194-915D-5634-DFC96C207C56}"/>
                </a:ext>
              </a:extLst>
            </p:cNvPr>
            <p:cNvSpPr/>
            <p:nvPr/>
          </p:nvSpPr>
          <p:spPr>
            <a:xfrm>
              <a:off x="4896325" y="2878698"/>
              <a:ext cx="369" cy="1086"/>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7003;p64">
              <a:extLst>
                <a:ext uri="{FF2B5EF4-FFF2-40B4-BE49-F238E27FC236}">
                  <a16:creationId xmlns:a16="http://schemas.microsoft.com/office/drawing/2014/main" id="{6F4DF54F-6719-21D7-5A35-E556F8A3F10F}"/>
                </a:ext>
              </a:extLst>
            </p:cNvPr>
            <p:cNvSpPr/>
            <p:nvPr/>
          </p:nvSpPr>
          <p:spPr>
            <a:xfrm>
              <a:off x="4895855" y="2877912"/>
              <a:ext cx="369" cy="825"/>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7004;p64">
              <a:extLst>
                <a:ext uri="{FF2B5EF4-FFF2-40B4-BE49-F238E27FC236}">
                  <a16:creationId xmlns:a16="http://schemas.microsoft.com/office/drawing/2014/main" id="{C6718E24-871B-4F6A-314F-A9BD52DB6C4D}"/>
                </a:ext>
              </a:extLst>
            </p:cNvPr>
            <p:cNvSpPr/>
            <p:nvPr/>
          </p:nvSpPr>
          <p:spPr>
            <a:xfrm>
              <a:off x="4878173" y="2856681"/>
              <a:ext cx="2756" cy="13515"/>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7005;p64">
              <a:extLst>
                <a:ext uri="{FF2B5EF4-FFF2-40B4-BE49-F238E27FC236}">
                  <a16:creationId xmlns:a16="http://schemas.microsoft.com/office/drawing/2014/main" id="{86D50028-03B8-6253-2610-945851C20A1B}"/>
                </a:ext>
              </a:extLst>
            </p:cNvPr>
            <p:cNvSpPr/>
            <p:nvPr/>
          </p:nvSpPr>
          <p:spPr>
            <a:xfrm>
              <a:off x="4899856" y="2883303"/>
              <a:ext cx="839" cy="301"/>
            </a:xfrm>
            <a:custGeom>
              <a:avLst/>
              <a:gdLst/>
              <a:ahLst/>
              <a:cxnLst/>
              <a:rect l="l" t="t" r="r" b="b"/>
              <a:pathLst>
                <a:path w="25" h="8" extrusionOk="0">
                  <a:moveTo>
                    <a:pt x="25"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7006;p64">
              <a:extLst>
                <a:ext uri="{FF2B5EF4-FFF2-40B4-BE49-F238E27FC236}">
                  <a16:creationId xmlns:a16="http://schemas.microsoft.com/office/drawing/2014/main" id="{7D75BCAB-C950-FE73-4F41-3FDAB63BC033}"/>
                </a:ext>
              </a:extLst>
            </p:cNvPr>
            <p:cNvSpPr/>
            <p:nvPr/>
          </p:nvSpPr>
          <p:spPr>
            <a:xfrm>
              <a:off x="4901032" y="2883678"/>
              <a:ext cx="604" cy="449"/>
            </a:xfrm>
            <a:custGeom>
              <a:avLst/>
              <a:gdLst/>
              <a:ahLst/>
              <a:cxnLst/>
              <a:rect l="l" t="t" r="r" b="b"/>
              <a:pathLst>
                <a:path w="18" h="12" extrusionOk="0">
                  <a:moveTo>
                    <a:pt x="18" y="1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7007;p64">
              <a:extLst>
                <a:ext uri="{FF2B5EF4-FFF2-40B4-BE49-F238E27FC236}">
                  <a16:creationId xmlns:a16="http://schemas.microsoft.com/office/drawing/2014/main" id="{61B9BC83-AE4A-F375-9651-33C2C82A85B9}"/>
                </a:ext>
              </a:extLst>
            </p:cNvPr>
            <p:cNvSpPr/>
            <p:nvPr/>
          </p:nvSpPr>
          <p:spPr>
            <a:xfrm>
              <a:off x="4901737" y="2884202"/>
              <a:ext cx="740" cy="563"/>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7008;p64">
              <a:extLst>
                <a:ext uri="{FF2B5EF4-FFF2-40B4-BE49-F238E27FC236}">
                  <a16:creationId xmlns:a16="http://schemas.microsoft.com/office/drawing/2014/main" id="{7F5F0623-A104-0861-F3F2-7DDA18BE30A4}"/>
                </a:ext>
              </a:extLst>
            </p:cNvPr>
            <p:cNvSpPr/>
            <p:nvPr/>
          </p:nvSpPr>
          <p:spPr>
            <a:xfrm>
              <a:off x="4898442" y="2882892"/>
              <a:ext cx="1211" cy="301"/>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7009;p64">
              <a:extLst>
                <a:ext uri="{FF2B5EF4-FFF2-40B4-BE49-F238E27FC236}">
                  <a16:creationId xmlns:a16="http://schemas.microsoft.com/office/drawing/2014/main" id="{24676314-C8D7-70C3-2BB1-E754C3D0A8B3}"/>
                </a:ext>
              </a:extLst>
            </p:cNvPr>
            <p:cNvSpPr/>
            <p:nvPr/>
          </p:nvSpPr>
          <p:spPr>
            <a:xfrm>
              <a:off x="4902913" y="2885250"/>
              <a:ext cx="134" cy="39"/>
            </a:xfrm>
            <a:custGeom>
              <a:avLst/>
              <a:gdLst/>
              <a:ahLst/>
              <a:cxnLst/>
              <a:rect l="l" t="t" r="r" b="b"/>
              <a:pathLst>
                <a:path w="4" h="1" extrusionOk="0">
                  <a:moveTo>
                    <a:pt x="0" y="1"/>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7010;p64">
              <a:extLst>
                <a:ext uri="{FF2B5EF4-FFF2-40B4-BE49-F238E27FC236}">
                  <a16:creationId xmlns:a16="http://schemas.microsoft.com/office/drawing/2014/main" id="{FCDDB465-BC31-E641-A28C-6DF55681332F}"/>
                </a:ext>
              </a:extLst>
            </p:cNvPr>
            <p:cNvSpPr/>
            <p:nvPr/>
          </p:nvSpPr>
          <p:spPr>
            <a:xfrm>
              <a:off x="4910915" y="2839909"/>
              <a:ext cx="81114" cy="7645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7011;p64">
              <a:extLst>
                <a:ext uri="{FF2B5EF4-FFF2-40B4-BE49-F238E27FC236}">
                  <a16:creationId xmlns:a16="http://schemas.microsoft.com/office/drawing/2014/main" id="{FACF7BDF-F18F-57BB-0555-54A5B3FCA34F}"/>
                </a:ext>
              </a:extLst>
            </p:cNvPr>
            <p:cNvSpPr/>
            <p:nvPr/>
          </p:nvSpPr>
          <p:spPr>
            <a:xfrm>
              <a:off x="4906444" y="2893898"/>
              <a:ext cx="16135" cy="12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7012;p64">
              <a:extLst>
                <a:ext uri="{FF2B5EF4-FFF2-40B4-BE49-F238E27FC236}">
                  <a16:creationId xmlns:a16="http://schemas.microsoft.com/office/drawing/2014/main" id="{B825EC5C-07F7-453B-F601-C0CB41F0AF9D}"/>
                </a:ext>
              </a:extLst>
            </p:cNvPr>
            <p:cNvSpPr/>
            <p:nvPr/>
          </p:nvSpPr>
          <p:spPr>
            <a:xfrm>
              <a:off x="4931957" y="2842118"/>
              <a:ext cx="270" cy="301"/>
            </a:xfrm>
            <a:custGeom>
              <a:avLst/>
              <a:gdLst/>
              <a:ahLst/>
              <a:cxnLst/>
              <a:rect l="l" t="t" r="r" b="b"/>
              <a:pathLst>
                <a:path w="8" h="8" extrusionOk="0">
                  <a:moveTo>
                    <a:pt x="1" y="8"/>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7013;p64">
              <a:extLst>
                <a:ext uri="{FF2B5EF4-FFF2-40B4-BE49-F238E27FC236}">
                  <a16:creationId xmlns:a16="http://schemas.microsoft.com/office/drawing/2014/main" id="{3E0A2276-0AA5-8F5B-D733-F586C3574EE1}"/>
                </a:ext>
              </a:extLst>
            </p:cNvPr>
            <p:cNvSpPr/>
            <p:nvPr/>
          </p:nvSpPr>
          <p:spPr>
            <a:xfrm>
              <a:off x="4932662" y="2840544"/>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7014;p64">
              <a:extLst>
                <a:ext uri="{FF2B5EF4-FFF2-40B4-BE49-F238E27FC236}">
                  <a16:creationId xmlns:a16="http://schemas.microsoft.com/office/drawing/2014/main" id="{61AD9DD6-BB5E-D150-C0E3-BDB8B6161332}"/>
                </a:ext>
              </a:extLst>
            </p:cNvPr>
            <p:cNvSpPr/>
            <p:nvPr/>
          </p:nvSpPr>
          <p:spPr>
            <a:xfrm>
              <a:off x="4931620" y="2843053"/>
              <a:ext cx="134" cy="149"/>
            </a:xfrm>
            <a:custGeom>
              <a:avLst/>
              <a:gdLst/>
              <a:ahLst/>
              <a:cxnLst/>
              <a:rect l="l" t="t" r="r" b="b"/>
              <a:pathLst>
                <a:path w="4" h="4" extrusionOk="0">
                  <a:moveTo>
                    <a:pt x="0" y="4"/>
                  </a:moveTo>
                  <a:lnTo>
                    <a:pt x="4"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7015;p64">
              <a:extLst>
                <a:ext uri="{FF2B5EF4-FFF2-40B4-BE49-F238E27FC236}">
                  <a16:creationId xmlns:a16="http://schemas.microsoft.com/office/drawing/2014/main" id="{F47DA254-5BAC-A09E-6734-18169964A124}"/>
                </a:ext>
              </a:extLst>
            </p:cNvPr>
            <p:cNvSpPr/>
            <p:nvPr/>
          </p:nvSpPr>
          <p:spPr>
            <a:xfrm>
              <a:off x="4931722" y="2842642"/>
              <a:ext cx="168" cy="301"/>
            </a:xfrm>
            <a:custGeom>
              <a:avLst/>
              <a:gdLst/>
              <a:ahLst/>
              <a:cxnLst/>
              <a:rect l="l" t="t" r="r" b="b"/>
              <a:pathLst>
                <a:path w="5" h="8" extrusionOk="0">
                  <a:moveTo>
                    <a:pt x="1" y="8"/>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7016;p64">
              <a:extLst>
                <a:ext uri="{FF2B5EF4-FFF2-40B4-BE49-F238E27FC236}">
                  <a16:creationId xmlns:a16="http://schemas.microsoft.com/office/drawing/2014/main" id="{8076BE61-A384-A315-4FE9-2AD82CED6315}"/>
                </a:ext>
              </a:extLst>
            </p:cNvPr>
            <p:cNvSpPr/>
            <p:nvPr/>
          </p:nvSpPr>
          <p:spPr>
            <a:xfrm>
              <a:off x="4932192" y="2841332"/>
              <a:ext cx="505" cy="711"/>
            </a:xfrm>
            <a:custGeom>
              <a:avLst/>
              <a:gdLst/>
              <a:ahLst/>
              <a:cxnLst/>
              <a:rect l="l" t="t" r="r" b="b"/>
              <a:pathLst>
                <a:path w="15" h="19" extrusionOk="0">
                  <a:moveTo>
                    <a:pt x="1" y="18"/>
                  </a:moveTo>
                  <a:lnTo>
                    <a:pt x="15"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7017;p64">
              <a:extLst>
                <a:ext uri="{FF2B5EF4-FFF2-40B4-BE49-F238E27FC236}">
                  <a16:creationId xmlns:a16="http://schemas.microsoft.com/office/drawing/2014/main" id="{E999A542-DEE4-F890-8767-A84B461CCF08}"/>
                </a:ext>
              </a:extLst>
            </p:cNvPr>
            <p:cNvSpPr/>
            <p:nvPr/>
          </p:nvSpPr>
          <p:spPr>
            <a:xfrm>
              <a:off x="4931486" y="2843315"/>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7018;p64">
              <a:extLst>
                <a:ext uri="{FF2B5EF4-FFF2-40B4-BE49-F238E27FC236}">
                  <a16:creationId xmlns:a16="http://schemas.microsoft.com/office/drawing/2014/main" id="{A59BF681-F337-CB29-F4D9-2427343621F0}"/>
                </a:ext>
              </a:extLst>
            </p:cNvPr>
            <p:cNvSpPr/>
            <p:nvPr/>
          </p:nvSpPr>
          <p:spPr>
            <a:xfrm>
              <a:off x="4910779" y="2849194"/>
              <a:ext cx="874" cy="213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7019;p64">
              <a:extLst>
                <a:ext uri="{FF2B5EF4-FFF2-40B4-BE49-F238E27FC236}">
                  <a16:creationId xmlns:a16="http://schemas.microsoft.com/office/drawing/2014/main" id="{771197A3-635C-40CC-9DA2-400EB9779270}"/>
                </a:ext>
              </a:extLst>
            </p:cNvPr>
            <p:cNvSpPr/>
            <p:nvPr/>
          </p:nvSpPr>
          <p:spPr>
            <a:xfrm>
              <a:off x="4910779" y="2849194"/>
              <a:ext cx="270" cy="39"/>
            </a:xfrm>
            <a:custGeom>
              <a:avLst/>
              <a:gdLst/>
              <a:ahLst/>
              <a:cxnLst/>
              <a:rect l="l" t="t" r="r" b="b"/>
              <a:pathLst>
                <a:path w="8" h="1" extrusionOk="0">
                  <a:moveTo>
                    <a:pt x="1" y="1"/>
                  </a:moveTo>
                  <a:lnTo>
                    <a:pt x="8"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7020;p64">
              <a:extLst>
                <a:ext uri="{FF2B5EF4-FFF2-40B4-BE49-F238E27FC236}">
                  <a16:creationId xmlns:a16="http://schemas.microsoft.com/office/drawing/2014/main" id="{9B8B081D-8856-EBDD-6DF7-8A63B2785AE9}"/>
                </a:ext>
              </a:extLst>
            </p:cNvPr>
            <p:cNvSpPr/>
            <p:nvPr/>
          </p:nvSpPr>
          <p:spPr>
            <a:xfrm>
              <a:off x="4911014" y="2849194"/>
              <a:ext cx="8739" cy="4906"/>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7021;p64">
              <a:extLst>
                <a:ext uri="{FF2B5EF4-FFF2-40B4-BE49-F238E27FC236}">
                  <a16:creationId xmlns:a16="http://schemas.microsoft.com/office/drawing/2014/main" id="{2A3C7BF1-DBDC-6CCC-4FAC-797F0D5D5B44}"/>
                </a:ext>
              </a:extLst>
            </p:cNvPr>
            <p:cNvSpPr/>
            <p:nvPr/>
          </p:nvSpPr>
          <p:spPr>
            <a:xfrm>
              <a:off x="4933269" y="2840020"/>
              <a:ext cx="369" cy="449"/>
            </a:xfrm>
            <a:custGeom>
              <a:avLst/>
              <a:gdLst/>
              <a:ahLst/>
              <a:cxnLst/>
              <a:rect l="l" t="t" r="r" b="b"/>
              <a:pathLst>
                <a:path w="11" h="12" extrusionOk="0">
                  <a:moveTo>
                    <a:pt x="11" y="1"/>
                  </a:moveTo>
                  <a:lnTo>
                    <a:pt x="0" y="11"/>
                  </a:ln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7022;p64">
              <a:extLst>
                <a:ext uri="{FF2B5EF4-FFF2-40B4-BE49-F238E27FC236}">
                  <a16:creationId xmlns:a16="http://schemas.microsoft.com/office/drawing/2014/main" id="{0FBEF6FE-EDA3-6FDA-7D36-432C66703051}"/>
                </a:ext>
              </a:extLst>
            </p:cNvPr>
            <p:cNvSpPr/>
            <p:nvPr/>
          </p:nvSpPr>
          <p:spPr>
            <a:xfrm>
              <a:off x="4906545" y="2894835"/>
              <a:ext cx="404" cy="673"/>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7023;p64">
              <a:extLst>
                <a:ext uri="{FF2B5EF4-FFF2-40B4-BE49-F238E27FC236}">
                  <a16:creationId xmlns:a16="http://schemas.microsoft.com/office/drawing/2014/main" id="{863A932F-2CEC-8032-2776-2B815988E31E}"/>
                </a:ext>
              </a:extLst>
            </p:cNvPr>
            <p:cNvSpPr/>
            <p:nvPr/>
          </p:nvSpPr>
          <p:spPr>
            <a:xfrm>
              <a:off x="4906209" y="2893898"/>
              <a:ext cx="369" cy="711"/>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7024;p64">
              <a:extLst>
                <a:ext uri="{FF2B5EF4-FFF2-40B4-BE49-F238E27FC236}">
                  <a16:creationId xmlns:a16="http://schemas.microsoft.com/office/drawing/2014/main" id="{647CED22-A3B2-6E69-B9E3-4EBF8C2CEE54}"/>
                </a:ext>
              </a:extLst>
            </p:cNvPr>
            <p:cNvSpPr/>
            <p:nvPr/>
          </p:nvSpPr>
          <p:spPr>
            <a:xfrm>
              <a:off x="4966816" y="2912658"/>
              <a:ext cx="839" cy="673"/>
            </a:xfrm>
            <a:custGeom>
              <a:avLst/>
              <a:gdLst/>
              <a:ahLst/>
              <a:cxnLst/>
              <a:rect l="l" t="t" r="r" b="b"/>
              <a:pathLst>
                <a:path w="25" h="18" extrusionOk="0">
                  <a:moveTo>
                    <a:pt x="25" y="18"/>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7025;p64">
              <a:extLst>
                <a:ext uri="{FF2B5EF4-FFF2-40B4-BE49-F238E27FC236}">
                  <a16:creationId xmlns:a16="http://schemas.microsoft.com/office/drawing/2014/main" id="{46B74821-1C55-284E-B87D-D68343BB80E1}"/>
                </a:ext>
              </a:extLst>
            </p:cNvPr>
            <p:cNvSpPr/>
            <p:nvPr/>
          </p:nvSpPr>
          <p:spPr>
            <a:xfrm>
              <a:off x="4969638" y="2914605"/>
              <a:ext cx="1783" cy="1086"/>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7026;p64">
              <a:extLst>
                <a:ext uri="{FF2B5EF4-FFF2-40B4-BE49-F238E27FC236}">
                  <a16:creationId xmlns:a16="http://schemas.microsoft.com/office/drawing/2014/main" id="{67356AB5-2113-A1F8-5069-62EC543C49DB}"/>
                </a:ext>
              </a:extLst>
            </p:cNvPr>
            <p:cNvSpPr/>
            <p:nvPr/>
          </p:nvSpPr>
          <p:spPr>
            <a:xfrm>
              <a:off x="4965640" y="2911720"/>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7027;p64">
              <a:extLst>
                <a:ext uri="{FF2B5EF4-FFF2-40B4-BE49-F238E27FC236}">
                  <a16:creationId xmlns:a16="http://schemas.microsoft.com/office/drawing/2014/main" id="{A5C4195D-666A-93E6-6384-ABAA423DDEB0}"/>
                </a:ext>
              </a:extLst>
            </p:cNvPr>
            <p:cNvSpPr/>
            <p:nvPr/>
          </p:nvSpPr>
          <p:spPr>
            <a:xfrm>
              <a:off x="4954816" y="2888807"/>
              <a:ext cx="2488" cy="1610"/>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7028;p64">
              <a:extLst>
                <a:ext uri="{FF2B5EF4-FFF2-40B4-BE49-F238E27FC236}">
                  <a16:creationId xmlns:a16="http://schemas.microsoft.com/office/drawing/2014/main" id="{AE8E4773-E835-6377-1011-09CB4C52C3D7}"/>
                </a:ext>
              </a:extLst>
            </p:cNvPr>
            <p:cNvSpPr/>
            <p:nvPr/>
          </p:nvSpPr>
          <p:spPr>
            <a:xfrm>
              <a:off x="4971992" y="2915915"/>
              <a:ext cx="975" cy="563"/>
            </a:xfrm>
            <a:custGeom>
              <a:avLst/>
              <a:gdLst/>
              <a:ahLst/>
              <a:cxnLst/>
              <a:rect l="l" t="t" r="r" b="b"/>
              <a:pathLst>
                <a:path w="29" h="15" extrusionOk="0">
                  <a:moveTo>
                    <a:pt x="28" y="15"/>
                  </a:moveTo>
                  <a:lnTo>
                    <a:pt x="28" y="15"/>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7029;p64">
              <a:extLst>
                <a:ext uri="{FF2B5EF4-FFF2-40B4-BE49-F238E27FC236}">
                  <a16:creationId xmlns:a16="http://schemas.microsoft.com/office/drawing/2014/main" id="{6EF9EFE0-DEAE-A907-90C8-A99C90302DC5}"/>
                </a:ext>
              </a:extLst>
            </p:cNvPr>
            <p:cNvSpPr/>
            <p:nvPr/>
          </p:nvSpPr>
          <p:spPr>
            <a:xfrm>
              <a:off x="4921603" y="2906368"/>
              <a:ext cx="874" cy="39"/>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7030;p64">
              <a:extLst>
                <a:ext uri="{FF2B5EF4-FFF2-40B4-BE49-F238E27FC236}">
                  <a16:creationId xmlns:a16="http://schemas.microsoft.com/office/drawing/2014/main" id="{73C3DCA0-0B29-3ED1-EC8B-2B497895DE43}"/>
                </a:ext>
              </a:extLst>
            </p:cNvPr>
            <p:cNvSpPr/>
            <p:nvPr/>
          </p:nvSpPr>
          <p:spPr>
            <a:xfrm>
              <a:off x="4907486" y="2896407"/>
              <a:ext cx="505" cy="673"/>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7031;p64">
              <a:extLst>
                <a:ext uri="{FF2B5EF4-FFF2-40B4-BE49-F238E27FC236}">
                  <a16:creationId xmlns:a16="http://schemas.microsoft.com/office/drawing/2014/main" id="{C5E3E5B6-4CC4-5495-4049-77035B4F965B}"/>
                </a:ext>
              </a:extLst>
            </p:cNvPr>
            <p:cNvSpPr/>
            <p:nvPr/>
          </p:nvSpPr>
          <p:spPr>
            <a:xfrm>
              <a:off x="4964798" y="2910821"/>
              <a:ext cx="639" cy="563"/>
            </a:xfrm>
            <a:custGeom>
              <a:avLst/>
              <a:gdLst/>
              <a:ahLst/>
              <a:cxnLst/>
              <a:rect l="l" t="t" r="r" b="b"/>
              <a:pathLst>
                <a:path w="19" h="15" extrusionOk="0">
                  <a:moveTo>
                    <a:pt x="18"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7032;p64">
              <a:extLst>
                <a:ext uri="{FF2B5EF4-FFF2-40B4-BE49-F238E27FC236}">
                  <a16:creationId xmlns:a16="http://schemas.microsoft.com/office/drawing/2014/main" id="{F3E11A2A-CDA1-DBA5-D1F4-F2E9E5B870B4}"/>
                </a:ext>
              </a:extLst>
            </p:cNvPr>
            <p:cNvSpPr/>
            <p:nvPr/>
          </p:nvSpPr>
          <p:spPr>
            <a:xfrm>
              <a:off x="4907016" y="2895734"/>
              <a:ext cx="404" cy="563"/>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7033;p64">
              <a:extLst>
                <a:ext uri="{FF2B5EF4-FFF2-40B4-BE49-F238E27FC236}">
                  <a16:creationId xmlns:a16="http://schemas.microsoft.com/office/drawing/2014/main" id="{A094DB5A-077E-8954-4F33-5449CA5CC15C}"/>
                </a:ext>
              </a:extLst>
            </p:cNvPr>
            <p:cNvSpPr/>
            <p:nvPr/>
          </p:nvSpPr>
          <p:spPr>
            <a:xfrm>
              <a:off x="4908192" y="2897306"/>
              <a:ext cx="505" cy="449"/>
            </a:xfrm>
            <a:custGeom>
              <a:avLst/>
              <a:gdLst/>
              <a:ahLst/>
              <a:cxnLst/>
              <a:rect l="l" t="t" r="r" b="b"/>
              <a:pathLst>
                <a:path w="15" h="12" extrusionOk="0">
                  <a:moveTo>
                    <a:pt x="15" y="11"/>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7034;p64">
              <a:extLst>
                <a:ext uri="{FF2B5EF4-FFF2-40B4-BE49-F238E27FC236}">
                  <a16:creationId xmlns:a16="http://schemas.microsoft.com/office/drawing/2014/main" id="{B3D968AF-204D-B769-FABB-570126C09193}"/>
                </a:ext>
              </a:extLst>
            </p:cNvPr>
            <p:cNvSpPr/>
            <p:nvPr/>
          </p:nvSpPr>
          <p:spPr>
            <a:xfrm>
              <a:off x="4964092" y="2910035"/>
              <a:ext cx="505" cy="673"/>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7035;p64">
              <a:extLst>
                <a:ext uri="{FF2B5EF4-FFF2-40B4-BE49-F238E27FC236}">
                  <a16:creationId xmlns:a16="http://schemas.microsoft.com/office/drawing/2014/main" id="{0E6909B9-B02E-5AAC-FEBD-132A430712CB}"/>
                </a:ext>
              </a:extLst>
            </p:cNvPr>
            <p:cNvSpPr/>
            <p:nvPr/>
          </p:nvSpPr>
          <p:spPr>
            <a:xfrm>
              <a:off x="4909031" y="2897830"/>
              <a:ext cx="839" cy="563"/>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7036;p64">
              <a:extLst>
                <a:ext uri="{FF2B5EF4-FFF2-40B4-BE49-F238E27FC236}">
                  <a16:creationId xmlns:a16="http://schemas.microsoft.com/office/drawing/2014/main" id="{DBC9496E-109A-DE00-C797-E844522ED28E}"/>
                </a:ext>
              </a:extLst>
            </p:cNvPr>
            <p:cNvSpPr/>
            <p:nvPr/>
          </p:nvSpPr>
          <p:spPr>
            <a:xfrm>
              <a:off x="4968093" y="2913557"/>
              <a:ext cx="1344" cy="973"/>
            </a:xfrm>
            <a:custGeom>
              <a:avLst/>
              <a:gdLst/>
              <a:ahLst/>
              <a:cxnLst/>
              <a:rect l="l" t="t" r="r" b="b"/>
              <a:pathLst>
                <a:path w="40" h="26" extrusionOk="0">
                  <a:moveTo>
                    <a:pt x="39"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7037;p64">
              <a:extLst>
                <a:ext uri="{FF2B5EF4-FFF2-40B4-BE49-F238E27FC236}">
                  <a16:creationId xmlns:a16="http://schemas.microsoft.com/office/drawing/2014/main" id="{6676B856-5D91-4DFF-48AA-415E902E932E}"/>
                </a:ext>
              </a:extLst>
            </p:cNvPr>
            <p:cNvSpPr/>
            <p:nvPr/>
          </p:nvSpPr>
          <p:spPr>
            <a:xfrm>
              <a:off x="4938545" y="2842005"/>
              <a:ext cx="7697" cy="6329"/>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7038;p64">
              <a:extLst>
                <a:ext uri="{FF2B5EF4-FFF2-40B4-BE49-F238E27FC236}">
                  <a16:creationId xmlns:a16="http://schemas.microsoft.com/office/drawing/2014/main" id="{6F1E9A7C-23E8-D182-FCE1-896A5EBFCA8A}"/>
                </a:ext>
              </a:extLst>
            </p:cNvPr>
            <p:cNvSpPr/>
            <p:nvPr/>
          </p:nvSpPr>
          <p:spPr>
            <a:xfrm>
              <a:off x="4970816" y="2846985"/>
              <a:ext cx="604" cy="563"/>
            </a:xfrm>
            <a:custGeom>
              <a:avLst/>
              <a:gdLst/>
              <a:ahLst/>
              <a:cxnLst/>
              <a:rect l="l" t="t" r="r" b="b"/>
              <a:pathLst>
                <a:path w="18" h="15" extrusionOk="0">
                  <a:moveTo>
                    <a:pt x="0" y="14"/>
                  </a:move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7039;p64">
              <a:extLst>
                <a:ext uri="{FF2B5EF4-FFF2-40B4-BE49-F238E27FC236}">
                  <a16:creationId xmlns:a16="http://schemas.microsoft.com/office/drawing/2014/main" id="{67CD741F-FA98-95AB-4F2D-65FAFBE6AD8D}"/>
                </a:ext>
              </a:extLst>
            </p:cNvPr>
            <p:cNvSpPr/>
            <p:nvPr/>
          </p:nvSpPr>
          <p:spPr>
            <a:xfrm>
              <a:off x="4959052" y="2854847"/>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7040;p64">
              <a:extLst>
                <a:ext uri="{FF2B5EF4-FFF2-40B4-BE49-F238E27FC236}">
                  <a16:creationId xmlns:a16="http://schemas.microsoft.com/office/drawing/2014/main" id="{0E334898-64D5-D78B-A41E-8DD7DC8B2F27}"/>
                </a:ext>
              </a:extLst>
            </p:cNvPr>
            <p:cNvSpPr/>
            <p:nvPr/>
          </p:nvSpPr>
          <p:spPr>
            <a:xfrm>
              <a:off x="4967152" y="2848932"/>
              <a:ext cx="740" cy="301"/>
            </a:xfrm>
            <a:custGeom>
              <a:avLst/>
              <a:gdLst/>
              <a:ahLst/>
              <a:cxnLst/>
              <a:rect l="l" t="t" r="r" b="b"/>
              <a:pathLst>
                <a:path w="22" h="8" extrusionOk="0">
                  <a:moveTo>
                    <a:pt x="1" y="8"/>
                  </a:moveTo>
                  <a:lnTo>
                    <a:pt x="2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7041;p64">
              <a:extLst>
                <a:ext uri="{FF2B5EF4-FFF2-40B4-BE49-F238E27FC236}">
                  <a16:creationId xmlns:a16="http://schemas.microsoft.com/office/drawing/2014/main" id="{440AAB35-7BF2-9042-7D8A-B4F508048DD2}"/>
                </a:ext>
              </a:extLst>
            </p:cNvPr>
            <p:cNvSpPr/>
            <p:nvPr/>
          </p:nvSpPr>
          <p:spPr>
            <a:xfrm>
              <a:off x="4968932" y="2848146"/>
              <a:ext cx="740" cy="301"/>
            </a:xfrm>
            <a:custGeom>
              <a:avLst/>
              <a:gdLst/>
              <a:ahLst/>
              <a:cxnLst/>
              <a:rect l="l" t="t" r="r" b="b"/>
              <a:pathLst>
                <a:path w="22" h="8" extrusionOk="0">
                  <a:moveTo>
                    <a:pt x="0" y="8"/>
                  </a:moveTo>
                  <a:lnTo>
                    <a:pt x="2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7042;p64">
              <a:extLst>
                <a:ext uri="{FF2B5EF4-FFF2-40B4-BE49-F238E27FC236}">
                  <a16:creationId xmlns:a16="http://schemas.microsoft.com/office/drawing/2014/main" id="{E63ECEC5-0CA8-0159-C68B-54AA7C113713}"/>
                </a:ext>
              </a:extLst>
            </p:cNvPr>
            <p:cNvSpPr/>
            <p:nvPr/>
          </p:nvSpPr>
          <p:spPr>
            <a:xfrm>
              <a:off x="4966212" y="2849343"/>
              <a:ext cx="740" cy="301"/>
            </a:xfrm>
            <a:custGeom>
              <a:avLst/>
              <a:gdLst/>
              <a:ahLst/>
              <a:cxnLst/>
              <a:rect l="l" t="t" r="r" b="b"/>
              <a:pathLst>
                <a:path w="22" h="8" extrusionOk="0">
                  <a:moveTo>
                    <a:pt x="1" y="7"/>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7043;p64">
              <a:extLst>
                <a:ext uri="{FF2B5EF4-FFF2-40B4-BE49-F238E27FC236}">
                  <a16:creationId xmlns:a16="http://schemas.microsoft.com/office/drawing/2014/main" id="{7CEC9ABB-6E66-1E44-5DA4-42EC19B7959B}"/>
                </a:ext>
              </a:extLst>
            </p:cNvPr>
            <p:cNvSpPr/>
            <p:nvPr/>
          </p:nvSpPr>
          <p:spPr>
            <a:xfrm>
              <a:off x="4969740" y="2847509"/>
              <a:ext cx="874" cy="563"/>
            </a:xfrm>
            <a:custGeom>
              <a:avLst/>
              <a:gdLst/>
              <a:ahLst/>
              <a:cxnLst/>
              <a:rect l="l" t="t" r="r" b="b"/>
              <a:pathLst>
                <a:path w="26" h="15" extrusionOk="0">
                  <a:moveTo>
                    <a:pt x="1" y="14"/>
                  </a:moveTo>
                  <a:lnTo>
                    <a:pt x="25"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7044;p64">
              <a:extLst>
                <a:ext uri="{FF2B5EF4-FFF2-40B4-BE49-F238E27FC236}">
                  <a16:creationId xmlns:a16="http://schemas.microsoft.com/office/drawing/2014/main" id="{DB38E732-5548-7F78-DCEF-5F732414BE7D}"/>
                </a:ext>
              </a:extLst>
            </p:cNvPr>
            <p:cNvSpPr/>
            <p:nvPr/>
          </p:nvSpPr>
          <p:spPr>
            <a:xfrm>
              <a:off x="4967992" y="2848557"/>
              <a:ext cx="740" cy="411"/>
            </a:xfrm>
            <a:custGeom>
              <a:avLst/>
              <a:gdLst/>
              <a:ahLst/>
              <a:cxnLst/>
              <a:rect l="l" t="t" r="r" b="b"/>
              <a:pathLst>
                <a:path w="22" h="11" extrusionOk="0">
                  <a:moveTo>
                    <a:pt x="0" y="11"/>
                  </a:moveTo>
                  <a:lnTo>
                    <a:pt x="2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7045;p64">
              <a:extLst>
                <a:ext uri="{FF2B5EF4-FFF2-40B4-BE49-F238E27FC236}">
                  <a16:creationId xmlns:a16="http://schemas.microsoft.com/office/drawing/2014/main" id="{45FA7FEC-DAC1-4101-1F1D-250D47E1D1D7}"/>
                </a:ext>
              </a:extLst>
            </p:cNvPr>
            <p:cNvSpPr/>
            <p:nvPr/>
          </p:nvSpPr>
          <p:spPr>
            <a:xfrm>
              <a:off x="4933603" y="2840020"/>
              <a:ext cx="1344" cy="825"/>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7046;p64">
              <a:extLst>
                <a:ext uri="{FF2B5EF4-FFF2-40B4-BE49-F238E27FC236}">
                  <a16:creationId xmlns:a16="http://schemas.microsoft.com/office/drawing/2014/main" id="{DD59F2BF-A379-1DBB-4E9C-9C00939CC3E4}"/>
                </a:ext>
              </a:extLst>
            </p:cNvPr>
            <p:cNvSpPr/>
            <p:nvPr/>
          </p:nvSpPr>
          <p:spPr>
            <a:xfrm>
              <a:off x="4935150" y="2840957"/>
              <a:ext cx="975" cy="411"/>
            </a:xfrm>
            <a:custGeom>
              <a:avLst/>
              <a:gdLst/>
              <a:ahLst/>
              <a:cxnLst/>
              <a:rect l="l" t="t" r="r" b="b"/>
              <a:pathLst>
                <a:path w="29" h="11" extrusionOk="0">
                  <a:moveTo>
                    <a:pt x="0" y="0"/>
                  </a:moveTo>
                  <a:lnTo>
                    <a:pt x="28"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7047;p64">
              <a:extLst>
                <a:ext uri="{FF2B5EF4-FFF2-40B4-BE49-F238E27FC236}">
                  <a16:creationId xmlns:a16="http://schemas.microsoft.com/office/drawing/2014/main" id="{4B455375-E7F6-6409-441C-133716806035}"/>
                </a:ext>
              </a:extLst>
            </p:cNvPr>
            <p:cNvSpPr/>
            <p:nvPr/>
          </p:nvSpPr>
          <p:spPr>
            <a:xfrm>
              <a:off x="4936898" y="2841594"/>
              <a:ext cx="505" cy="188"/>
            </a:xfrm>
            <a:custGeom>
              <a:avLst/>
              <a:gdLst/>
              <a:ahLst/>
              <a:cxnLst/>
              <a:rect l="l" t="t" r="r" b="b"/>
              <a:pathLst>
                <a:path w="15" h="5" extrusionOk="0">
                  <a:moveTo>
                    <a:pt x="1" y="1"/>
                  </a:moveTo>
                  <a:lnTo>
                    <a:pt x="15"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7048;p64">
              <a:extLst>
                <a:ext uri="{FF2B5EF4-FFF2-40B4-BE49-F238E27FC236}">
                  <a16:creationId xmlns:a16="http://schemas.microsoft.com/office/drawing/2014/main" id="{82E0E572-8BD2-9A9A-5010-97F1228C550F}"/>
                </a:ext>
              </a:extLst>
            </p:cNvPr>
            <p:cNvSpPr/>
            <p:nvPr/>
          </p:nvSpPr>
          <p:spPr>
            <a:xfrm>
              <a:off x="4957873" y="2854698"/>
              <a:ext cx="270" cy="39"/>
            </a:xfrm>
            <a:custGeom>
              <a:avLst/>
              <a:gdLst/>
              <a:ahLst/>
              <a:cxnLst/>
              <a:rect l="l" t="t" r="r" b="b"/>
              <a:pathLst>
                <a:path w="8" h="1" extrusionOk="0">
                  <a:moveTo>
                    <a:pt x="0" y="1"/>
                  </a:moveTo>
                  <a:lnTo>
                    <a:pt x="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7049;p64">
              <a:extLst>
                <a:ext uri="{FF2B5EF4-FFF2-40B4-BE49-F238E27FC236}">
                  <a16:creationId xmlns:a16="http://schemas.microsoft.com/office/drawing/2014/main" id="{AC50AF01-D7B1-009D-76CD-9E1216C90E78}"/>
                </a:ext>
              </a:extLst>
            </p:cNvPr>
            <p:cNvSpPr/>
            <p:nvPr/>
          </p:nvSpPr>
          <p:spPr>
            <a:xfrm>
              <a:off x="4972463" y="2845262"/>
              <a:ext cx="604" cy="711"/>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7050;p64">
              <a:extLst>
                <a:ext uri="{FF2B5EF4-FFF2-40B4-BE49-F238E27FC236}">
                  <a16:creationId xmlns:a16="http://schemas.microsoft.com/office/drawing/2014/main" id="{CE54B67F-59C8-B9DF-D666-5DA230377660}"/>
                </a:ext>
              </a:extLst>
            </p:cNvPr>
            <p:cNvSpPr/>
            <p:nvPr/>
          </p:nvSpPr>
          <p:spPr>
            <a:xfrm>
              <a:off x="4953404" y="2852862"/>
              <a:ext cx="1312" cy="563"/>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7051;p64">
              <a:extLst>
                <a:ext uri="{FF2B5EF4-FFF2-40B4-BE49-F238E27FC236}">
                  <a16:creationId xmlns:a16="http://schemas.microsoft.com/office/drawing/2014/main" id="{91BA3E85-1558-A29C-FA77-315D7331BC25}"/>
                </a:ext>
              </a:extLst>
            </p:cNvPr>
            <p:cNvSpPr/>
            <p:nvPr/>
          </p:nvSpPr>
          <p:spPr>
            <a:xfrm>
              <a:off x="4956799" y="2854323"/>
              <a:ext cx="270" cy="39"/>
            </a:xfrm>
            <a:custGeom>
              <a:avLst/>
              <a:gdLst/>
              <a:ahLst/>
              <a:cxnLst/>
              <a:rect l="l" t="t" r="r" b="b"/>
              <a:pathLst>
                <a:path w="8" h="1" extrusionOk="0">
                  <a:moveTo>
                    <a:pt x="1" y="0"/>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7052;p64">
              <a:extLst>
                <a:ext uri="{FF2B5EF4-FFF2-40B4-BE49-F238E27FC236}">
                  <a16:creationId xmlns:a16="http://schemas.microsoft.com/office/drawing/2014/main" id="{3809D54D-D25F-B9BA-3E56-01EB0D6806FD}"/>
                </a:ext>
              </a:extLst>
            </p:cNvPr>
            <p:cNvSpPr/>
            <p:nvPr/>
          </p:nvSpPr>
          <p:spPr>
            <a:xfrm>
              <a:off x="4971522" y="2846199"/>
              <a:ext cx="839" cy="673"/>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7053;p64">
              <a:extLst>
                <a:ext uri="{FF2B5EF4-FFF2-40B4-BE49-F238E27FC236}">
                  <a16:creationId xmlns:a16="http://schemas.microsoft.com/office/drawing/2014/main" id="{924A75FF-B7E4-F40F-B0D2-AD2F21A2E19A}"/>
                </a:ext>
              </a:extLst>
            </p:cNvPr>
            <p:cNvSpPr/>
            <p:nvPr/>
          </p:nvSpPr>
          <p:spPr>
            <a:xfrm>
              <a:off x="4959386" y="2854698"/>
              <a:ext cx="404" cy="39"/>
            </a:xfrm>
            <a:custGeom>
              <a:avLst/>
              <a:gdLst/>
              <a:ahLst/>
              <a:cxnLst/>
              <a:rect l="l" t="t" r="r" b="b"/>
              <a:pathLst>
                <a:path w="12" h="1" extrusionOk="0">
                  <a:moveTo>
                    <a:pt x="1" y="1"/>
                  </a:move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7054;p64">
              <a:extLst>
                <a:ext uri="{FF2B5EF4-FFF2-40B4-BE49-F238E27FC236}">
                  <a16:creationId xmlns:a16="http://schemas.microsoft.com/office/drawing/2014/main" id="{E99AFC90-7E1E-EF5D-231F-EFBE02935136}"/>
                </a:ext>
              </a:extLst>
            </p:cNvPr>
            <p:cNvSpPr/>
            <p:nvPr/>
          </p:nvSpPr>
          <p:spPr>
            <a:xfrm>
              <a:off x="4955858" y="2853912"/>
              <a:ext cx="270" cy="188"/>
            </a:xfrm>
            <a:custGeom>
              <a:avLst/>
              <a:gdLst/>
              <a:ahLst/>
              <a:cxnLst/>
              <a:rect l="l" t="t" r="r" b="b"/>
              <a:pathLst>
                <a:path w="8" h="5" extrusionOk="0">
                  <a:moveTo>
                    <a:pt x="1" y="1"/>
                  </a:moveTo>
                  <a:lnTo>
                    <a:pt x="8" y="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7055;p64">
              <a:extLst>
                <a:ext uri="{FF2B5EF4-FFF2-40B4-BE49-F238E27FC236}">
                  <a16:creationId xmlns:a16="http://schemas.microsoft.com/office/drawing/2014/main" id="{BCDD41D8-0E54-01FD-4A99-C0F81F12D7C7}"/>
                </a:ext>
              </a:extLst>
            </p:cNvPr>
            <p:cNvSpPr/>
            <p:nvPr/>
          </p:nvSpPr>
          <p:spPr>
            <a:xfrm>
              <a:off x="4911621" y="2851290"/>
              <a:ext cx="6152" cy="13816"/>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7056;p64">
              <a:extLst>
                <a:ext uri="{FF2B5EF4-FFF2-40B4-BE49-F238E27FC236}">
                  <a16:creationId xmlns:a16="http://schemas.microsoft.com/office/drawing/2014/main" id="{E4136BDC-019B-CC44-0EE6-F6F00689AC4B}"/>
                </a:ext>
              </a:extLst>
            </p:cNvPr>
            <p:cNvSpPr/>
            <p:nvPr/>
          </p:nvSpPr>
          <p:spPr>
            <a:xfrm>
              <a:off x="4934915" y="2896258"/>
              <a:ext cx="35" cy="563"/>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7057;p64">
              <a:extLst>
                <a:ext uri="{FF2B5EF4-FFF2-40B4-BE49-F238E27FC236}">
                  <a16:creationId xmlns:a16="http://schemas.microsoft.com/office/drawing/2014/main" id="{0F898284-FCEE-1E99-E741-CBE6685AAAB7}"/>
                </a:ext>
              </a:extLst>
            </p:cNvPr>
            <p:cNvSpPr/>
            <p:nvPr/>
          </p:nvSpPr>
          <p:spPr>
            <a:xfrm>
              <a:off x="4935150" y="2897568"/>
              <a:ext cx="134" cy="563"/>
            </a:xfrm>
            <a:custGeom>
              <a:avLst/>
              <a:gdLst/>
              <a:ahLst/>
              <a:cxnLst/>
              <a:rect l="l" t="t" r="r" b="b"/>
              <a:pathLst>
                <a:path w="4" h="15" extrusionOk="0">
                  <a:moveTo>
                    <a:pt x="0" y="1"/>
                  </a:moveTo>
                  <a:lnTo>
                    <a:pt x="4"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7058;p64">
              <a:extLst>
                <a:ext uri="{FF2B5EF4-FFF2-40B4-BE49-F238E27FC236}">
                  <a16:creationId xmlns:a16="http://schemas.microsoft.com/office/drawing/2014/main" id="{7A1E4105-91D4-716F-7877-73F414247905}"/>
                </a:ext>
              </a:extLst>
            </p:cNvPr>
            <p:cNvSpPr/>
            <p:nvPr/>
          </p:nvSpPr>
          <p:spPr>
            <a:xfrm>
              <a:off x="4934782" y="2895883"/>
              <a:ext cx="168" cy="301"/>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7059;p64">
              <a:extLst>
                <a:ext uri="{FF2B5EF4-FFF2-40B4-BE49-F238E27FC236}">
                  <a16:creationId xmlns:a16="http://schemas.microsoft.com/office/drawing/2014/main" id="{D8D965BA-AA12-2AD6-72BF-B2CEABB2F5EC}"/>
                </a:ext>
              </a:extLst>
            </p:cNvPr>
            <p:cNvSpPr/>
            <p:nvPr/>
          </p:nvSpPr>
          <p:spPr>
            <a:xfrm>
              <a:off x="4935856" y="2899664"/>
              <a:ext cx="369" cy="973"/>
            </a:xfrm>
            <a:custGeom>
              <a:avLst/>
              <a:gdLst/>
              <a:ahLst/>
              <a:cxnLst/>
              <a:rect l="l" t="t" r="r" b="b"/>
              <a:pathLst>
                <a:path w="11" h="26" extrusionOk="0">
                  <a:moveTo>
                    <a:pt x="0" y="1"/>
                  </a:moveTo>
                  <a:lnTo>
                    <a:pt x="11" y="2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7060;p64">
              <a:extLst>
                <a:ext uri="{FF2B5EF4-FFF2-40B4-BE49-F238E27FC236}">
                  <a16:creationId xmlns:a16="http://schemas.microsoft.com/office/drawing/2014/main" id="{4829660F-64AE-8CD5-F937-7F79E7A66EA5}"/>
                </a:ext>
              </a:extLst>
            </p:cNvPr>
            <p:cNvSpPr/>
            <p:nvPr/>
          </p:nvSpPr>
          <p:spPr>
            <a:xfrm>
              <a:off x="4937267" y="2902810"/>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7061;p64">
              <a:extLst>
                <a:ext uri="{FF2B5EF4-FFF2-40B4-BE49-F238E27FC236}">
                  <a16:creationId xmlns:a16="http://schemas.microsoft.com/office/drawing/2014/main" id="{DEC27F02-C737-6B6D-03EA-E49EAAF7CD54}"/>
                </a:ext>
              </a:extLst>
            </p:cNvPr>
            <p:cNvSpPr/>
            <p:nvPr/>
          </p:nvSpPr>
          <p:spPr>
            <a:xfrm>
              <a:off x="4936428" y="2901125"/>
              <a:ext cx="639" cy="1348"/>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7062;p64">
              <a:extLst>
                <a:ext uri="{FF2B5EF4-FFF2-40B4-BE49-F238E27FC236}">
                  <a16:creationId xmlns:a16="http://schemas.microsoft.com/office/drawing/2014/main" id="{DDF258E2-FA55-7F25-9E22-274682AE358F}"/>
                </a:ext>
              </a:extLst>
            </p:cNvPr>
            <p:cNvSpPr/>
            <p:nvPr/>
          </p:nvSpPr>
          <p:spPr>
            <a:xfrm>
              <a:off x="4935017" y="2896931"/>
              <a:ext cx="35" cy="411"/>
            </a:xfrm>
            <a:custGeom>
              <a:avLst/>
              <a:gdLst/>
              <a:ahLst/>
              <a:cxnLst/>
              <a:rect l="l" t="t" r="r" b="b"/>
              <a:pathLst>
                <a:path w="1" h="11" extrusionOk="0">
                  <a:moveTo>
                    <a:pt x="1" y="0"/>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7063;p64">
              <a:extLst>
                <a:ext uri="{FF2B5EF4-FFF2-40B4-BE49-F238E27FC236}">
                  <a16:creationId xmlns:a16="http://schemas.microsoft.com/office/drawing/2014/main" id="{644ED343-FC42-7068-D893-23BC38C3E36A}"/>
                </a:ext>
              </a:extLst>
            </p:cNvPr>
            <p:cNvSpPr/>
            <p:nvPr/>
          </p:nvSpPr>
          <p:spPr>
            <a:xfrm>
              <a:off x="4935487" y="2898616"/>
              <a:ext cx="270" cy="711"/>
            </a:xfrm>
            <a:custGeom>
              <a:avLst/>
              <a:gdLst/>
              <a:ahLst/>
              <a:cxnLst/>
              <a:rect l="l" t="t" r="r" b="b"/>
              <a:pathLst>
                <a:path w="8" h="19" extrusionOk="0">
                  <a:moveTo>
                    <a:pt x="1" y="1"/>
                  </a:moveTo>
                  <a:lnTo>
                    <a:pt x="8"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7064;p64">
              <a:extLst>
                <a:ext uri="{FF2B5EF4-FFF2-40B4-BE49-F238E27FC236}">
                  <a16:creationId xmlns:a16="http://schemas.microsoft.com/office/drawing/2014/main" id="{2D01AE22-EC77-A165-9559-3436C4B6FFAE}"/>
                </a:ext>
              </a:extLst>
            </p:cNvPr>
            <p:cNvSpPr/>
            <p:nvPr/>
          </p:nvSpPr>
          <p:spPr>
            <a:xfrm>
              <a:off x="4919721" y="2900712"/>
              <a:ext cx="270" cy="301"/>
            </a:xfrm>
            <a:custGeom>
              <a:avLst/>
              <a:gdLst/>
              <a:ahLst/>
              <a:cxnLst/>
              <a:rect l="l" t="t" r="r" b="b"/>
              <a:pathLst>
                <a:path w="8" h="8" extrusionOk="0">
                  <a:moveTo>
                    <a:pt x="8"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7065;p64">
              <a:extLst>
                <a:ext uri="{FF2B5EF4-FFF2-40B4-BE49-F238E27FC236}">
                  <a16:creationId xmlns:a16="http://schemas.microsoft.com/office/drawing/2014/main" id="{001CFF6B-37B3-2DC3-3572-9AE333C8CE7E}"/>
                </a:ext>
              </a:extLst>
            </p:cNvPr>
            <p:cNvSpPr/>
            <p:nvPr/>
          </p:nvSpPr>
          <p:spPr>
            <a:xfrm>
              <a:off x="4906308" y="2893898"/>
              <a:ext cx="740" cy="449"/>
            </a:xfrm>
            <a:custGeom>
              <a:avLst/>
              <a:gdLst/>
              <a:ahLst/>
              <a:cxnLst/>
              <a:rect l="l" t="t" r="r" b="b"/>
              <a:pathLst>
                <a:path w="22" h="12" extrusionOk="0">
                  <a:moveTo>
                    <a:pt x="1" y="1"/>
                  </a:moveTo>
                  <a:lnTo>
                    <a:pt x="22" y="11"/>
                  </a:ln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7066;p64">
              <a:extLst>
                <a:ext uri="{FF2B5EF4-FFF2-40B4-BE49-F238E27FC236}">
                  <a16:creationId xmlns:a16="http://schemas.microsoft.com/office/drawing/2014/main" id="{17AD7B40-F684-98C8-AB30-B4CA9D458F1A}"/>
                </a:ext>
              </a:extLst>
            </p:cNvPr>
            <p:cNvSpPr/>
            <p:nvPr/>
          </p:nvSpPr>
          <p:spPr>
            <a:xfrm>
              <a:off x="4921266" y="2902810"/>
              <a:ext cx="35" cy="188"/>
            </a:xfrm>
            <a:custGeom>
              <a:avLst/>
              <a:gdLst/>
              <a:ahLst/>
              <a:cxnLst/>
              <a:rect l="l" t="t" r="r" b="b"/>
              <a:pathLst>
                <a:path w="1" h="5" extrusionOk="0">
                  <a:moveTo>
                    <a:pt x="0"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7067;p64">
              <a:extLst>
                <a:ext uri="{FF2B5EF4-FFF2-40B4-BE49-F238E27FC236}">
                  <a16:creationId xmlns:a16="http://schemas.microsoft.com/office/drawing/2014/main" id="{370C3407-373C-8192-E933-AD7662BD9FAC}"/>
                </a:ext>
              </a:extLst>
            </p:cNvPr>
            <p:cNvSpPr/>
            <p:nvPr/>
          </p:nvSpPr>
          <p:spPr>
            <a:xfrm>
              <a:off x="4907486" y="2894684"/>
              <a:ext cx="1344" cy="825"/>
            </a:xfrm>
            <a:custGeom>
              <a:avLst/>
              <a:gdLst/>
              <a:ahLst/>
              <a:cxnLst/>
              <a:rect l="l" t="t" r="r" b="b"/>
              <a:pathLst>
                <a:path w="40" h="22" extrusionOk="0">
                  <a:moveTo>
                    <a:pt x="39"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7068;p64">
              <a:extLst>
                <a:ext uri="{FF2B5EF4-FFF2-40B4-BE49-F238E27FC236}">
                  <a16:creationId xmlns:a16="http://schemas.microsoft.com/office/drawing/2014/main" id="{C4B195EA-7965-7EC0-C23C-F7B3B28703EB}"/>
                </a:ext>
              </a:extLst>
            </p:cNvPr>
            <p:cNvSpPr/>
            <p:nvPr/>
          </p:nvSpPr>
          <p:spPr>
            <a:xfrm>
              <a:off x="4922445" y="2905844"/>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7069;p64">
              <a:extLst>
                <a:ext uri="{FF2B5EF4-FFF2-40B4-BE49-F238E27FC236}">
                  <a16:creationId xmlns:a16="http://schemas.microsoft.com/office/drawing/2014/main" id="{3C6240E1-46FD-D1D8-7E3B-6AC4947F7A2D}"/>
                </a:ext>
              </a:extLst>
            </p:cNvPr>
            <p:cNvSpPr/>
            <p:nvPr/>
          </p:nvSpPr>
          <p:spPr>
            <a:xfrm>
              <a:off x="4922073" y="2904269"/>
              <a:ext cx="35" cy="149"/>
            </a:xfrm>
            <a:custGeom>
              <a:avLst/>
              <a:gdLst/>
              <a:ahLst/>
              <a:cxnLst/>
              <a:rect l="l" t="t" r="r" b="b"/>
              <a:pathLst>
                <a:path w="1" h="4" extrusionOk="0">
                  <a:moveTo>
                    <a:pt x="1"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7070;p64">
              <a:extLst>
                <a:ext uri="{FF2B5EF4-FFF2-40B4-BE49-F238E27FC236}">
                  <a16:creationId xmlns:a16="http://schemas.microsoft.com/office/drawing/2014/main" id="{D6180C78-EDC7-81F9-5BB4-8B2AFDE6846F}"/>
                </a:ext>
              </a:extLst>
            </p:cNvPr>
            <p:cNvSpPr/>
            <p:nvPr/>
          </p:nvSpPr>
          <p:spPr>
            <a:xfrm>
              <a:off x="4911150" y="2850391"/>
              <a:ext cx="1074" cy="213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7071;p64">
              <a:extLst>
                <a:ext uri="{FF2B5EF4-FFF2-40B4-BE49-F238E27FC236}">
                  <a16:creationId xmlns:a16="http://schemas.microsoft.com/office/drawing/2014/main" id="{7438ECF2-91EB-0F25-9BFD-074AA192A64B}"/>
                </a:ext>
              </a:extLst>
            </p:cNvPr>
            <p:cNvSpPr/>
            <p:nvPr/>
          </p:nvSpPr>
          <p:spPr>
            <a:xfrm>
              <a:off x="4906545" y="2893526"/>
              <a:ext cx="35" cy="149"/>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7072;p64">
              <a:extLst>
                <a:ext uri="{FF2B5EF4-FFF2-40B4-BE49-F238E27FC236}">
                  <a16:creationId xmlns:a16="http://schemas.microsoft.com/office/drawing/2014/main" id="{39C2C401-57C6-5287-0DD6-30075A89F412}"/>
                </a:ext>
              </a:extLst>
            </p:cNvPr>
            <p:cNvSpPr/>
            <p:nvPr/>
          </p:nvSpPr>
          <p:spPr>
            <a:xfrm>
              <a:off x="4922445" y="2906368"/>
              <a:ext cx="35" cy="39"/>
            </a:xfrm>
            <a:custGeom>
              <a:avLst/>
              <a:gdLst/>
              <a:ahLst/>
              <a:cxnLst/>
              <a:rect l="l" t="t" r="r" b="b"/>
              <a:pathLst>
                <a:path w="1" h="1" extrusionOk="0">
                  <a:moveTo>
                    <a:pt x="0" y="0"/>
                  </a:moveTo>
                  <a:lnTo>
                    <a:pt x="0"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7249;p64">
              <a:extLst>
                <a:ext uri="{FF2B5EF4-FFF2-40B4-BE49-F238E27FC236}">
                  <a16:creationId xmlns:a16="http://schemas.microsoft.com/office/drawing/2014/main" id="{34310561-20FD-2C32-576F-111C17189164}"/>
                </a:ext>
              </a:extLst>
            </p:cNvPr>
            <p:cNvSpPr/>
            <p:nvPr/>
          </p:nvSpPr>
          <p:spPr>
            <a:xfrm>
              <a:off x="4238584" y="2857619"/>
              <a:ext cx="27597" cy="49160"/>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7250;p64">
              <a:extLst>
                <a:ext uri="{FF2B5EF4-FFF2-40B4-BE49-F238E27FC236}">
                  <a16:creationId xmlns:a16="http://schemas.microsoft.com/office/drawing/2014/main" id="{BC794215-9BCE-8961-9932-BD7B63B66E43}"/>
                </a:ext>
              </a:extLst>
            </p:cNvPr>
            <p:cNvSpPr/>
            <p:nvPr/>
          </p:nvSpPr>
          <p:spPr>
            <a:xfrm>
              <a:off x="4320134" y="2927670"/>
              <a:ext cx="47463" cy="305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7251;p64">
              <a:extLst>
                <a:ext uri="{FF2B5EF4-FFF2-40B4-BE49-F238E27FC236}">
                  <a16:creationId xmlns:a16="http://schemas.microsoft.com/office/drawing/2014/main" id="{7AE0B928-9321-7E54-78E8-E1052D2A328F}"/>
                </a:ext>
              </a:extLst>
            </p:cNvPr>
            <p:cNvSpPr/>
            <p:nvPr/>
          </p:nvSpPr>
          <p:spPr>
            <a:xfrm>
              <a:off x="4213071" y="2706317"/>
              <a:ext cx="205251" cy="220380"/>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7252;p64">
              <a:extLst>
                <a:ext uri="{FF2B5EF4-FFF2-40B4-BE49-F238E27FC236}">
                  <a16:creationId xmlns:a16="http://schemas.microsoft.com/office/drawing/2014/main" id="{33F5680F-9EE8-CF73-8E3B-94C4D0EFBE46}"/>
                </a:ext>
              </a:extLst>
            </p:cNvPr>
            <p:cNvSpPr/>
            <p:nvPr/>
          </p:nvSpPr>
          <p:spPr>
            <a:xfrm>
              <a:off x="4311563" y="2707778"/>
              <a:ext cx="3327" cy="685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7253;p64">
              <a:extLst>
                <a:ext uri="{FF2B5EF4-FFF2-40B4-BE49-F238E27FC236}">
                  <a16:creationId xmlns:a16="http://schemas.microsoft.com/office/drawing/2014/main" id="{5962D5E2-D8D5-935B-0BE1-560CCC895B20}"/>
                </a:ext>
              </a:extLst>
            </p:cNvPr>
            <p:cNvSpPr/>
            <p:nvPr/>
          </p:nvSpPr>
          <p:spPr>
            <a:xfrm>
              <a:off x="4284267" y="2711708"/>
              <a:ext cx="740" cy="563"/>
            </a:xfrm>
            <a:custGeom>
              <a:avLst/>
              <a:gdLst/>
              <a:ahLst/>
              <a:cxnLst/>
              <a:rect l="l" t="t" r="r" b="b"/>
              <a:pathLst>
                <a:path w="22" h="15" extrusionOk="0">
                  <a:moveTo>
                    <a:pt x="21" y="14"/>
                  </a:moveTo>
                  <a:lnTo>
                    <a:pt x="0" y="0"/>
                  </a:ln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7254;p64">
              <a:extLst>
                <a:ext uri="{FF2B5EF4-FFF2-40B4-BE49-F238E27FC236}">
                  <a16:creationId xmlns:a16="http://schemas.microsoft.com/office/drawing/2014/main" id="{CE107EAB-1171-A03C-BD39-999525312FA6}"/>
                </a:ext>
              </a:extLst>
            </p:cNvPr>
            <p:cNvSpPr/>
            <p:nvPr/>
          </p:nvSpPr>
          <p:spPr>
            <a:xfrm>
              <a:off x="4320604" y="2716313"/>
              <a:ext cx="2285" cy="411"/>
            </a:xfrm>
            <a:custGeom>
              <a:avLst/>
              <a:gdLst/>
              <a:ahLst/>
              <a:cxnLst/>
              <a:rect l="l" t="t" r="r" b="b"/>
              <a:pathLst>
                <a:path w="68" h="11" extrusionOk="0">
                  <a:moveTo>
                    <a:pt x="67" y="11"/>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7255;p64">
              <a:extLst>
                <a:ext uri="{FF2B5EF4-FFF2-40B4-BE49-F238E27FC236}">
                  <a16:creationId xmlns:a16="http://schemas.microsoft.com/office/drawing/2014/main" id="{41A3ABAC-40D9-ED76-86FD-3BE8E4A30D3B}"/>
                </a:ext>
              </a:extLst>
            </p:cNvPr>
            <p:cNvSpPr/>
            <p:nvPr/>
          </p:nvSpPr>
          <p:spPr>
            <a:xfrm>
              <a:off x="4228364" y="2736868"/>
              <a:ext cx="740" cy="39"/>
            </a:xfrm>
            <a:custGeom>
              <a:avLst/>
              <a:gdLst/>
              <a:ahLst/>
              <a:cxnLst/>
              <a:rect l="l" t="t" r="r" b="b"/>
              <a:pathLst>
                <a:path w="22" h="1" extrusionOk="0">
                  <a:moveTo>
                    <a:pt x="21"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7256;p64">
              <a:extLst>
                <a:ext uri="{FF2B5EF4-FFF2-40B4-BE49-F238E27FC236}">
                  <a16:creationId xmlns:a16="http://schemas.microsoft.com/office/drawing/2014/main" id="{09E1DC08-E8BC-EB6E-60A1-B847A5CCD346}"/>
                </a:ext>
              </a:extLst>
            </p:cNvPr>
            <p:cNvSpPr/>
            <p:nvPr/>
          </p:nvSpPr>
          <p:spPr>
            <a:xfrm>
              <a:off x="4227424" y="2737020"/>
              <a:ext cx="740" cy="39"/>
            </a:xfrm>
            <a:custGeom>
              <a:avLst/>
              <a:gdLst/>
              <a:ahLst/>
              <a:cxnLst/>
              <a:rect l="l" t="t" r="r" b="b"/>
              <a:pathLst>
                <a:path w="22" h="1" extrusionOk="0">
                  <a:moveTo>
                    <a:pt x="21"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7257;p64">
              <a:extLst>
                <a:ext uri="{FF2B5EF4-FFF2-40B4-BE49-F238E27FC236}">
                  <a16:creationId xmlns:a16="http://schemas.microsoft.com/office/drawing/2014/main" id="{71B8F895-01C6-36F5-5421-A695527106C6}"/>
                </a:ext>
              </a:extLst>
            </p:cNvPr>
            <p:cNvSpPr/>
            <p:nvPr/>
          </p:nvSpPr>
          <p:spPr>
            <a:xfrm>
              <a:off x="4219424" y="2737130"/>
              <a:ext cx="6858" cy="563"/>
            </a:xfrm>
            <a:custGeom>
              <a:avLst/>
              <a:gdLst/>
              <a:ahLst/>
              <a:cxnLst/>
              <a:rect l="l" t="t" r="r" b="b"/>
              <a:pathLst>
                <a:path w="204" h="15" extrusionOk="0">
                  <a:moveTo>
                    <a:pt x="203" y="1"/>
                  </a:moveTo>
                  <a:lnTo>
                    <a:pt x="0" y="1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7258;p64">
              <a:extLst>
                <a:ext uri="{FF2B5EF4-FFF2-40B4-BE49-F238E27FC236}">
                  <a16:creationId xmlns:a16="http://schemas.microsoft.com/office/drawing/2014/main" id="{A5B99519-89B8-DE0A-D996-E64C4967091E}"/>
                </a:ext>
              </a:extLst>
            </p:cNvPr>
            <p:cNvSpPr/>
            <p:nvPr/>
          </p:nvSpPr>
          <p:spPr>
            <a:xfrm>
              <a:off x="4226248" y="2737020"/>
              <a:ext cx="975" cy="39"/>
            </a:xfrm>
            <a:custGeom>
              <a:avLst/>
              <a:gdLst/>
              <a:ahLst/>
              <a:cxnLst/>
              <a:rect l="l" t="t" r="r" b="b"/>
              <a:pathLst>
                <a:path w="29" h="1" extrusionOk="0">
                  <a:moveTo>
                    <a:pt x="28" y="0"/>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7259;p64">
              <a:extLst>
                <a:ext uri="{FF2B5EF4-FFF2-40B4-BE49-F238E27FC236}">
                  <a16:creationId xmlns:a16="http://schemas.microsoft.com/office/drawing/2014/main" id="{9AA28412-1D3D-9B6D-ED0B-80F75BD6D411}"/>
                </a:ext>
              </a:extLst>
            </p:cNvPr>
            <p:cNvSpPr/>
            <p:nvPr/>
          </p:nvSpPr>
          <p:spPr>
            <a:xfrm>
              <a:off x="4218583" y="2737806"/>
              <a:ext cx="740" cy="39"/>
            </a:xfrm>
            <a:custGeom>
              <a:avLst/>
              <a:gdLst/>
              <a:ahLst/>
              <a:cxnLst/>
              <a:rect l="l" t="t" r="r" b="b"/>
              <a:pathLst>
                <a:path w="22" h="1" extrusionOk="0">
                  <a:moveTo>
                    <a:pt x="1" y="0"/>
                  </a:moveTo>
                  <a:lnTo>
                    <a:pt x="22"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7260;p64">
              <a:extLst>
                <a:ext uri="{FF2B5EF4-FFF2-40B4-BE49-F238E27FC236}">
                  <a16:creationId xmlns:a16="http://schemas.microsoft.com/office/drawing/2014/main" id="{FFD455D4-BA59-B060-E438-6D61FE45AE1B}"/>
                </a:ext>
              </a:extLst>
            </p:cNvPr>
            <p:cNvSpPr/>
            <p:nvPr/>
          </p:nvSpPr>
          <p:spPr>
            <a:xfrm>
              <a:off x="4282383" y="2711708"/>
              <a:ext cx="1916" cy="1985"/>
            </a:xfrm>
            <a:custGeom>
              <a:avLst/>
              <a:gdLst/>
              <a:ahLst/>
              <a:cxnLst/>
              <a:rect l="l" t="t" r="r" b="b"/>
              <a:pathLst>
                <a:path w="57" h="53" extrusionOk="0">
                  <a:moveTo>
                    <a:pt x="0" y="53"/>
                  </a:moveTo>
                  <a:lnTo>
                    <a:pt x="56" y="0"/>
                  </a:lnTo>
                  <a:lnTo>
                    <a:pt x="56"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7261;p64">
              <a:extLst>
                <a:ext uri="{FF2B5EF4-FFF2-40B4-BE49-F238E27FC236}">
                  <a16:creationId xmlns:a16="http://schemas.microsoft.com/office/drawing/2014/main" id="{4A17CBFF-20E5-53C9-72B2-CD4D11835663}"/>
                </a:ext>
              </a:extLst>
            </p:cNvPr>
            <p:cNvSpPr/>
            <p:nvPr/>
          </p:nvSpPr>
          <p:spPr>
            <a:xfrm>
              <a:off x="4231895" y="2736758"/>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7262;p64">
              <a:extLst>
                <a:ext uri="{FF2B5EF4-FFF2-40B4-BE49-F238E27FC236}">
                  <a16:creationId xmlns:a16="http://schemas.microsoft.com/office/drawing/2014/main" id="{F0E5EB85-D101-08D6-68C4-E3808695F1C5}"/>
                </a:ext>
              </a:extLst>
            </p:cNvPr>
            <p:cNvSpPr/>
            <p:nvPr/>
          </p:nvSpPr>
          <p:spPr>
            <a:xfrm>
              <a:off x="4231291" y="273675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7263;p64">
              <a:extLst>
                <a:ext uri="{FF2B5EF4-FFF2-40B4-BE49-F238E27FC236}">
                  <a16:creationId xmlns:a16="http://schemas.microsoft.com/office/drawing/2014/main" id="{CBF18B1D-0E6E-E224-A9FB-800F693A6F61}"/>
                </a:ext>
              </a:extLst>
            </p:cNvPr>
            <p:cNvSpPr/>
            <p:nvPr/>
          </p:nvSpPr>
          <p:spPr>
            <a:xfrm>
              <a:off x="4229308" y="2736868"/>
              <a:ext cx="604" cy="39"/>
            </a:xfrm>
            <a:custGeom>
              <a:avLst/>
              <a:gdLst/>
              <a:ahLst/>
              <a:cxnLst/>
              <a:rect l="l" t="t" r="r" b="b"/>
              <a:pathLst>
                <a:path w="18" h="1" extrusionOk="0">
                  <a:moveTo>
                    <a:pt x="18" y="1"/>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7264;p64">
              <a:extLst>
                <a:ext uri="{FF2B5EF4-FFF2-40B4-BE49-F238E27FC236}">
                  <a16:creationId xmlns:a16="http://schemas.microsoft.com/office/drawing/2014/main" id="{4CD2E4B2-F8C6-5A91-E7AC-8C245EE9D47D}"/>
                </a:ext>
              </a:extLst>
            </p:cNvPr>
            <p:cNvSpPr/>
            <p:nvPr/>
          </p:nvSpPr>
          <p:spPr>
            <a:xfrm>
              <a:off x="4232467" y="2736758"/>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7265;p64">
              <a:extLst>
                <a:ext uri="{FF2B5EF4-FFF2-40B4-BE49-F238E27FC236}">
                  <a16:creationId xmlns:a16="http://schemas.microsoft.com/office/drawing/2014/main" id="{1A8EB5C9-2C2A-F924-CDEB-4F812C946362}"/>
                </a:ext>
              </a:extLst>
            </p:cNvPr>
            <p:cNvSpPr/>
            <p:nvPr/>
          </p:nvSpPr>
          <p:spPr>
            <a:xfrm>
              <a:off x="4230112" y="2736758"/>
              <a:ext cx="505" cy="39"/>
            </a:xfrm>
            <a:custGeom>
              <a:avLst/>
              <a:gdLst/>
              <a:ahLst/>
              <a:cxnLst/>
              <a:rect l="l" t="t" r="r" b="b"/>
              <a:pathLst>
                <a:path w="15" h="1" extrusionOk="0">
                  <a:moveTo>
                    <a:pt x="15"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7266;p64">
              <a:extLst>
                <a:ext uri="{FF2B5EF4-FFF2-40B4-BE49-F238E27FC236}">
                  <a16:creationId xmlns:a16="http://schemas.microsoft.com/office/drawing/2014/main" id="{1B818DB1-8C2C-98C9-F510-A565BCBE8942}"/>
                </a:ext>
              </a:extLst>
            </p:cNvPr>
            <p:cNvSpPr/>
            <p:nvPr/>
          </p:nvSpPr>
          <p:spPr>
            <a:xfrm>
              <a:off x="4221643" y="2745519"/>
              <a:ext cx="168" cy="1235"/>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7267;p64">
              <a:extLst>
                <a:ext uri="{FF2B5EF4-FFF2-40B4-BE49-F238E27FC236}">
                  <a16:creationId xmlns:a16="http://schemas.microsoft.com/office/drawing/2014/main" id="{C0936A0D-1482-2B5D-3707-FFC7E4492190}"/>
                </a:ext>
              </a:extLst>
            </p:cNvPr>
            <p:cNvSpPr/>
            <p:nvPr/>
          </p:nvSpPr>
          <p:spPr>
            <a:xfrm>
              <a:off x="4219189" y="2742111"/>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7268;p64">
              <a:extLst>
                <a:ext uri="{FF2B5EF4-FFF2-40B4-BE49-F238E27FC236}">
                  <a16:creationId xmlns:a16="http://schemas.microsoft.com/office/drawing/2014/main" id="{378E4BBD-08D3-B001-BA62-BECAA277B72B}"/>
                </a:ext>
              </a:extLst>
            </p:cNvPr>
            <p:cNvSpPr/>
            <p:nvPr/>
          </p:nvSpPr>
          <p:spPr>
            <a:xfrm>
              <a:off x="4221172" y="2776333"/>
              <a:ext cx="8873" cy="1197"/>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7269;p64">
              <a:extLst>
                <a:ext uri="{FF2B5EF4-FFF2-40B4-BE49-F238E27FC236}">
                  <a16:creationId xmlns:a16="http://schemas.microsoft.com/office/drawing/2014/main" id="{74DB8420-600E-B1F4-12DF-E117A9493B6D}"/>
                </a:ext>
              </a:extLst>
            </p:cNvPr>
            <p:cNvSpPr/>
            <p:nvPr/>
          </p:nvSpPr>
          <p:spPr>
            <a:xfrm>
              <a:off x="4230585" y="2784570"/>
              <a:ext cx="404" cy="973"/>
            </a:xfrm>
            <a:custGeom>
              <a:avLst/>
              <a:gdLst/>
              <a:ahLst/>
              <a:cxnLst/>
              <a:rect l="l" t="t" r="r" b="b"/>
              <a:pathLst>
                <a:path w="12" h="26" extrusionOk="0">
                  <a:moveTo>
                    <a:pt x="1" y="25"/>
                  </a:moveTo>
                  <a:lnTo>
                    <a:pt x="1" y="25"/>
                  </a:lnTo>
                  <a:lnTo>
                    <a:pt x="1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7270;p64">
              <a:extLst>
                <a:ext uri="{FF2B5EF4-FFF2-40B4-BE49-F238E27FC236}">
                  <a16:creationId xmlns:a16="http://schemas.microsoft.com/office/drawing/2014/main" id="{9E41248C-545B-A2D9-C66A-1789AE32EAE3}"/>
                </a:ext>
              </a:extLst>
            </p:cNvPr>
            <p:cNvSpPr/>
            <p:nvPr/>
          </p:nvSpPr>
          <p:spPr>
            <a:xfrm>
              <a:off x="4218954" y="274173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7271;p64">
              <a:extLst>
                <a:ext uri="{FF2B5EF4-FFF2-40B4-BE49-F238E27FC236}">
                  <a16:creationId xmlns:a16="http://schemas.microsoft.com/office/drawing/2014/main" id="{49542F77-391E-749D-8479-816E4C48285B}"/>
                </a:ext>
              </a:extLst>
            </p:cNvPr>
            <p:cNvSpPr/>
            <p:nvPr/>
          </p:nvSpPr>
          <p:spPr>
            <a:xfrm>
              <a:off x="4219526" y="2742635"/>
              <a:ext cx="1344" cy="1086"/>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7272;p64">
              <a:extLst>
                <a:ext uri="{FF2B5EF4-FFF2-40B4-BE49-F238E27FC236}">
                  <a16:creationId xmlns:a16="http://schemas.microsoft.com/office/drawing/2014/main" id="{31A2F675-2DBE-E4C7-97B9-76716B01D634}"/>
                </a:ext>
              </a:extLst>
            </p:cNvPr>
            <p:cNvSpPr/>
            <p:nvPr/>
          </p:nvSpPr>
          <p:spPr>
            <a:xfrm>
              <a:off x="4322152" y="2726125"/>
              <a:ext cx="134" cy="1235"/>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7273;p64">
              <a:extLst>
                <a:ext uri="{FF2B5EF4-FFF2-40B4-BE49-F238E27FC236}">
                  <a16:creationId xmlns:a16="http://schemas.microsoft.com/office/drawing/2014/main" id="{71D3787B-0334-38D4-0B85-1C99BCCFB85F}"/>
                </a:ext>
              </a:extLst>
            </p:cNvPr>
            <p:cNvSpPr/>
            <p:nvPr/>
          </p:nvSpPr>
          <p:spPr>
            <a:xfrm>
              <a:off x="4322015" y="2737544"/>
              <a:ext cx="35" cy="1348"/>
            </a:xfrm>
            <a:custGeom>
              <a:avLst/>
              <a:gdLst/>
              <a:ahLst/>
              <a:cxnLst/>
              <a:rect l="l" t="t" r="r" b="b"/>
              <a:pathLst>
                <a:path w="1" h="36" extrusionOk="0">
                  <a:moveTo>
                    <a:pt x="1" y="0"/>
                  </a:moveTo>
                  <a:lnTo>
                    <a:pt x="1"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7274;p64">
              <a:extLst>
                <a:ext uri="{FF2B5EF4-FFF2-40B4-BE49-F238E27FC236}">
                  <a16:creationId xmlns:a16="http://schemas.microsoft.com/office/drawing/2014/main" id="{0963C638-05A9-0177-68EF-485A30B1F8CD}"/>
                </a:ext>
              </a:extLst>
            </p:cNvPr>
            <p:cNvSpPr/>
            <p:nvPr/>
          </p:nvSpPr>
          <p:spPr>
            <a:xfrm>
              <a:off x="4322387" y="2722716"/>
              <a:ext cx="35" cy="1348"/>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7275;p64">
              <a:extLst>
                <a:ext uri="{FF2B5EF4-FFF2-40B4-BE49-F238E27FC236}">
                  <a16:creationId xmlns:a16="http://schemas.microsoft.com/office/drawing/2014/main" id="{F1618E5D-D998-2306-5F4C-340D289C1D8B}"/>
                </a:ext>
              </a:extLst>
            </p:cNvPr>
            <p:cNvSpPr/>
            <p:nvPr/>
          </p:nvSpPr>
          <p:spPr>
            <a:xfrm>
              <a:off x="4322015" y="2730054"/>
              <a:ext cx="35" cy="711"/>
            </a:xfrm>
            <a:custGeom>
              <a:avLst/>
              <a:gdLst/>
              <a:ahLst/>
              <a:cxnLst/>
              <a:rect l="l" t="t" r="r" b="b"/>
              <a:pathLst>
                <a:path w="1" h="19" extrusionOk="0">
                  <a:moveTo>
                    <a:pt x="1" y="1"/>
                  </a:moveTo>
                  <a:lnTo>
                    <a:pt x="1" y="1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7276;p64">
              <a:extLst>
                <a:ext uri="{FF2B5EF4-FFF2-40B4-BE49-F238E27FC236}">
                  <a16:creationId xmlns:a16="http://schemas.microsoft.com/office/drawing/2014/main" id="{505F5B90-C57E-7DFE-8365-D7F250B5528E}"/>
                </a:ext>
              </a:extLst>
            </p:cNvPr>
            <p:cNvSpPr/>
            <p:nvPr/>
          </p:nvSpPr>
          <p:spPr>
            <a:xfrm>
              <a:off x="4322015" y="2734136"/>
              <a:ext cx="35" cy="1086"/>
            </a:xfrm>
            <a:custGeom>
              <a:avLst/>
              <a:gdLst/>
              <a:ahLst/>
              <a:cxnLst/>
              <a:rect l="l" t="t" r="r" b="b"/>
              <a:pathLst>
                <a:path w="1" h="29" extrusionOk="0">
                  <a:moveTo>
                    <a:pt x="1"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7277;p64">
              <a:extLst>
                <a:ext uri="{FF2B5EF4-FFF2-40B4-BE49-F238E27FC236}">
                  <a16:creationId xmlns:a16="http://schemas.microsoft.com/office/drawing/2014/main" id="{5E976915-37C4-0460-3DE6-BA3B46140B69}"/>
                </a:ext>
              </a:extLst>
            </p:cNvPr>
            <p:cNvSpPr/>
            <p:nvPr/>
          </p:nvSpPr>
          <p:spPr>
            <a:xfrm>
              <a:off x="4322486" y="2719722"/>
              <a:ext cx="168" cy="1197"/>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7278;p64">
              <a:extLst>
                <a:ext uri="{FF2B5EF4-FFF2-40B4-BE49-F238E27FC236}">
                  <a16:creationId xmlns:a16="http://schemas.microsoft.com/office/drawing/2014/main" id="{6998E0B6-880C-14B6-D31C-B3195F9F4F53}"/>
                </a:ext>
              </a:extLst>
            </p:cNvPr>
            <p:cNvSpPr/>
            <p:nvPr/>
          </p:nvSpPr>
          <p:spPr>
            <a:xfrm>
              <a:off x="4322721" y="2716837"/>
              <a:ext cx="168" cy="1086"/>
            </a:xfrm>
            <a:custGeom>
              <a:avLst/>
              <a:gdLst/>
              <a:ahLst/>
              <a:cxnLst/>
              <a:rect l="l" t="t" r="r" b="b"/>
              <a:pathLst>
                <a:path w="5" h="29" extrusionOk="0">
                  <a:moveTo>
                    <a:pt x="4" y="0"/>
                  </a:moveTo>
                  <a:lnTo>
                    <a:pt x="1" y="2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7279;p64">
              <a:extLst>
                <a:ext uri="{FF2B5EF4-FFF2-40B4-BE49-F238E27FC236}">
                  <a16:creationId xmlns:a16="http://schemas.microsoft.com/office/drawing/2014/main" id="{7D646E3E-CA4C-72E3-6F60-F5ED0117817B}"/>
                </a:ext>
              </a:extLst>
            </p:cNvPr>
            <p:cNvSpPr/>
            <p:nvPr/>
          </p:nvSpPr>
          <p:spPr>
            <a:xfrm>
              <a:off x="4423230" y="2802017"/>
              <a:ext cx="16404" cy="25199"/>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7280;p64">
              <a:extLst>
                <a:ext uri="{FF2B5EF4-FFF2-40B4-BE49-F238E27FC236}">
                  <a16:creationId xmlns:a16="http://schemas.microsoft.com/office/drawing/2014/main" id="{4512168D-EF85-C1F0-4B91-5AB3840932EA}"/>
                </a:ext>
              </a:extLst>
            </p:cNvPr>
            <p:cNvSpPr/>
            <p:nvPr/>
          </p:nvSpPr>
          <p:spPr>
            <a:xfrm>
              <a:off x="4423601" y="2813436"/>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7281;p64">
              <a:extLst>
                <a:ext uri="{FF2B5EF4-FFF2-40B4-BE49-F238E27FC236}">
                  <a16:creationId xmlns:a16="http://schemas.microsoft.com/office/drawing/2014/main" id="{81EFA9C4-5B2B-5264-CE44-BF27737C278A}"/>
                </a:ext>
              </a:extLst>
            </p:cNvPr>
            <p:cNvSpPr/>
            <p:nvPr/>
          </p:nvSpPr>
          <p:spPr>
            <a:xfrm>
              <a:off x="4423700" y="2814484"/>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7282;p64">
              <a:extLst>
                <a:ext uri="{FF2B5EF4-FFF2-40B4-BE49-F238E27FC236}">
                  <a16:creationId xmlns:a16="http://schemas.microsoft.com/office/drawing/2014/main" id="{D649F7D1-83C7-2FC2-0BD6-2B4DFBCD02C6}"/>
                </a:ext>
              </a:extLst>
            </p:cNvPr>
            <p:cNvSpPr/>
            <p:nvPr/>
          </p:nvSpPr>
          <p:spPr>
            <a:xfrm>
              <a:off x="4423700" y="2813811"/>
              <a:ext cx="35" cy="39"/>
            </a:xfrm>
            <a:custGeom>
              <a:avLst/>
              <a:gdLst/>
              <a:ahLst/>
              <a:cxnLst/>
              <a:rect l="l" t="t" r="r" b="b"/>
              <a:pathLst>
                <a:path w="1" h="1" extrusionOk="0">
                  <a:moveTo>
                    <a:pt x="1"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7283;p64">
              <a:extLst>
                <a:ext uri="{FF2B5EF4-FFF2-40B4-BE49-F238E27FC236}">
                  <a16:creationId xmlns:a16="http://schemas.microsoft.com/office/drawing/2014/main" id="{85BC1BA0-C1C0-D12A-4887-69C5C695E726}"/>
                </a:ext>
              </a:extLst>
            </p:cNvPr>
            <p:cNvSpPr/>
            <p:nvPr/>
          </p:nvSpPr>
          <p:spPr>
            <a:xfrm>
              <a:off x="4423601" y="2813025"/>
              <a:ext cx="35" cy="188"/>
            </a:xfrm>
            <a:custGeom>
              <a:avLst/>
              <a:gdLst/>
              <a:ahLst/>
              <a:cxnLst/>
              <a:rect l="l" t="t" r="r" b="b"/>
              <a:pathLst>
                <a:path w="1" h="5" extrusionOk="0">
                  <a:moveTo>
                    <a:pt x="0" y="1"/>
                  </a:moveTo>
                  <a:lnTo>
                    <a:pt x="0" y="4"/>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7284;p64">
              <a:extLst>
                <a:ext uri="{FF2B5EF4-FFF2-40B4-BE49-F238E27FC236}">
                  <a16:creationId xmlns:a16="http://schemas.microsoft.com/office/drawing/2014/main" id="{644D24D1-DF4B-BC3F-382F-E42F09A25CA4}"/>
                </a:ext>
              </a:extLst>
            </p:cNvPr>
            <p:cNvSpPr/>
            <p:nvPr/>
          </p:nvSpPr>
          <p:spPr>
            <a:xfrm>
              <a:off x="4426894" y="2803327"/>
              <a:ext cx="975" cy="1872"/>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7285;p64">
              <a:extLst>
                <a:ext uri="{FF2B5EF4-FFF2-40B4-BE49-F238E27FC236}">
                  <a16:creationId xmlns:a16="http://schemas.microsoft.com/office/drawing/2014/main" id="{88748FF3-5CD0-D80A-033C-F22AD5F78B89}"/>
                </a:ext>
              </a:extLst>
            </p:cNvPr>
            <p:cNvSpPr/>
            <p:nvPr/>
          </p:nvSpPr>
          <p:spPr>
            <a:xfrm>
              <a:off x="4423366" y="2816958"/>
              <a:ext cx="35" cy="563"/>
            </a:xfrm>
            <a:custGeom>
              <a:avLst/>
              <a:gdLst/>
              <a:ahLst/>
              <a:cxnLst/>
              <a:rect l="l" t="t" r="r" b="b"/>
              <a:pathLst>
                <a:path w="1" h="15" extrusionOk="0">
                  <a:moveTo>
                    <a:pt x="0"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7286;p64">
              <a:extLst>
                <a:ext uri="{FF2B5EF4-FFF2-40B4-BE49-F238E27FC236}">
                  <a16:creationId xmlns:a16="http://schemas.microsoft.com/office/drawing/2014/main" id="{7D9FA1FB-118B-C8DC-ADBF-6DFCB6E222BA}"/>
                </a:ext>
              </a:extLst>
            </p:cNvPr>
            <p:cNvSpPr/>
            <p:nvPr/>
          </p:nvSpPr>
          <p:spPr>
            <a:xfrm>
              <a:off x="4423128" y="2818268"/>
              <a:ext cx="134" cy="563"/>
            </a:xfrm>
            <a:custGeom>
              <a:avLst/>
              <a:gdLst/>
              <a:ahLst/>
              <a:cxnLst/>
              <a:rect l="l" t="t" r="r" b="b"/>
              <a:pathLst>
                <a:path w="4" h="15" extrusionOk="0">
                  <a:moveTo>
                    <a:pt x="0" y="15"/>
                  </a:moveTo>
                  <a:lnTo>
                    <a:pt x="4"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7287;p64">
              <a:extLst>
                <a:ext uri="{FF2B5EF4-FFF2-40B4-BE49-F238E27FC236}">
                  <a16:creationId xmlns:a16="http://schemas.microsoft.com/office/drawing/2014/main" id="{97878B26-F55C-3653-480A-C5200FD3C0AF}"/>
                </a:ext>
              </a:extLst>
            </p:cNvPr>
            <p:cNvSpPr/>
            <p:nvPr/>
          </p:nvSpPr>
          <p:spPr>
            <a:xfrm>
              <a:off x="4426290" y="2805836"/>
              <a:ext cx="270" cy="411"/>
            </a:xfrm>
            <a:custGeom>
              <a:avLst/>
              <a:gdLst/>
              <a:ahLst/>
              <a:cxnLst/>
              <a:rect l="l" t="t" r="r" b="b"/>
              <a:pathLst>
                <a:path w="8" h="11" extrusionOk="0">
                  <a:moveTo>
                    <a:pt x="1" y="11"/>
                  </a:moveTo>
                  <a:lnTo>
                    <a:pt x="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7288;p64">
              <a:extLst>
                <a:ext uri="{FF2B5EF4-FFF2-40B4-BE49-F238E27FC236}">
                  <a16:creationId xmlns:a16="http://schemas.microsoft.com/office/drawing/2014/main" id="{E1B83473-35C6-19B3-1FFC-AA607F0C8C13}"/>
                </a:ext>
              </a:extLst>
            </p:cNvPr>
            <p:cNvSpPr/>
            <p:nvPr/>
          </p:nvSpPr>
          <p:spPr>
            <a:xfrm>
              <a:off x="4423601" y="2815383"/>
              <a:ext cx="35" cy="39"/>
            </a:xfrm>
            <a:custGeom>
              <a:avLst/>
              <a:gdLst/>
              <a:ahLst/>
              <a:cxnLst/>
              <a:rect l="l" t="t" r="r" b="b"/>
              <a:pathLst>
                <a:path w="1" h="1" extrusionOk="0">
                  <a:moveTo>
                    <a:pt x="0" y="1"/>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7289;p64">
              <a:extLst>
                <a:ext uri="{FF2B5EF4-FFF2-40B4-BE49-F238E27FC236}">
                  <a16:creationId xmlns:a16="http://schemas.microsoft.com/office/drawing/2014/main" id="{DEE448B1-F8BE-92CB-EF78-52B52ABF8E64}"/>
                </a:ext>
              </a:extLst>
            </p:cNvPr>
            <p:cNvSpPr/>
            <p:nvPr/>
          </p:nvSpPr>
          <p:spPr>
            <a:xfrm>
              <a:off x="4423601" y="2816059"/>
              <a:ext cx="35" cy="301"/>
            </a:xfrm>
            <a:custGeom>
              <a:avLst/>
              <a:gdLst/>
              <a:ahLst/>
              <a:cxnLst/>
              <a:rect l="l" t="t" r="r" b="b"/>
              <a:pathLst>
                <a:path w="1" h="8" extrusionOk="0">
                  <a:moveTo>
                    <a:pt x="0" y="7"/>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7290;p64">
              <a:extLst>
                <a:ext uri="{FF2B5EF4-FFF2-40B4-BE49-F238E27FC236}">
                  <a16:creationId xmlns:a16="http://schemas.microsoft.com/office/drawing/2014/main" id="{9B145818-ECD0-7061-5EF8-9F96EDD5753E}"/>
                </a:ext>
              </a:extLst>
            </p:cNvPr>
            <p:cNvSpPr/>
            <p:nvPr/>
          </p:nvSpPr>
          <p:spPr>
            <a:xfrm>
              <a:off x="4433113" y="2815907"/>
              <a:ext cx="6387" cy="11568"/>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7291;p64">
              <a:extLst>
                <a:ext uri="{FF2B5EF4-FFF2-40B4-BE49-F238E27FC236}">
                  <a16:creationId xmlns:a16="http://schemas.microsoft.com/office/drawing/2014/main" id="{67075C55-C479-8D9F-6B63-90EC44E3BB64}"/>
                </a:ext>
              </a:extLst>
            </p:cNvPr>
            <p:cNvSpPr/>
            <p:nvPr/>
          </p:nvSpPr>
          <p:spPr>
            <a:xfrm>
              <a:off x="4428642" y="2728107"/>
              <a:ext cx="68876" cy="96638"/>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7292;p64">
              <a:extLst>
                <a:ext uri="{FF2B5EF4-FFF2-40B4-BE49-F238E27FC236}">
                  <a16:creationId xmlns:a16="http://schemas.microsoft.com/office/drawing/2014/main" id="{079D05AC-1BC8-7B6F-7153-352D219277DE}"/>
                </a:ext>
              </a:extLst>
            </p:cNvPr>
            <p:cNvSpPr/>
            <p:nvPr/>
          </p:nvSpPr>
          <p:spPr>
            <a:xfrm>
              <a:off x="4437349" y="2791684"/>
              <a:ext cx="270" cy="411"/>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7293;p64">
              <a:extLst>
                <a:ext uri="{FF2B5EF4-FFF2-40B4-BE49-F238E27FC236}">
                  <a16:creationId xmlns:a16="http://schemas.microsoft.com/office/drawing/2014/main" id="{4B93E3F4-5594-C1CB-B2DC-696A343DF3F9}"/>
                </a:ext>
              </a:extLst>
            </p:cNvPr>
            <p:cNvSpPr/>
            <p:nvPr/>
          </p:nvSpPr>
          <p:spPr>
            <a:xfrm>
              <a:off x="4436072" y="2792732"/>
              <a:ext cx="604" cy="301"/>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7294;p64">
              <a:extLst>
                <a:ext uri="{FF2B5EF4-FFF2-40B4-BE49-F238E27FC236}">
                  <a16:creationId xmlns:a16="http://schemas.microsoft.com/office/drawing/2014/main" id="{08D3C392-55FD-5DA0-4840-13392B66B652}"/>
                </a:ext>
              </a:extLst>
            </p:cNvPr>
            <p:cNvSpPr/>
            <p:nvPr/>
          </p:nvSpPr>
          <p:spPr>
            <a:xfrm>
              <a:off x="4436777" y="2792208"/>
              <a:ext cx="505" cy="411"/>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7295;p64">
              <a:extLst>
                <a:ext uri="{FF2B5EF4-FFF2-40B4-BE49-F238E27FC236}">
                  <a16:creationId xmlns:a16="http://schemas.microsoft.com/office/drawing/2014/main" id="{1DB95DC5-5F10-3B62-0633-FBB8284AD705}"/>
                </a:ext>
              </a:extLst>
            </p:cNvPr>
            <p:cNvSpPr/>
            <p:nvPr/>
          </p:nvSpPr>
          <p:spPr>
            <a:xfrm>
              <a:off x="4439600" y="2761918"/>
              <a:ext cx="134" cy="1197"/>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7296;p64">
              <a:extLst>
                <a:ext uri="{FF2B5EF4-FFF2-40B4-BE49-F238E27FC236}">
                  <a16:creationId xmlns:a16="http://schemas.microsoft.com/office/drawing/2014/main" id="{F7DAFB50-06E2-3C14-3FAB-BADAE0EE9A59}"/>
                </a:ext>
              </a:extLst>
            </p:cNvPr>
            <p:cNvSpPr/>
            <p:nvPr/>
          </p:nvSpPr>
          <p:spPr>
            <a:xfrm>
              <a:off x="4439231" y="2786817"/>
              <a:ext cx="35" cy="39"/>
            </a:xfrm>
            <a:custGeom>
              <a:avLst/>
              <a:gdLst/>
              <a:ahLst/>
              <a:cxnLst/>
              <a:rect l="l" t="t" r="r" b="b"/>
              <a:pathLst>
                <a:path w="1" h="1" extrusionOk="0">
                  <a:moveTo>
                    <a:pt x="1"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7297;p64">
              <a:extLst>
                <a:ext uri="{FF2B5EF4-FFF2-40B4-BE49-F238E27FC236}">
                  <a16:creationId xmlns:a16="http://schemas.microsoft.com/office/drawing/2014/main" id="{B1DD9B66-B941-2A99-406D-FFDFD8758814}"/>
                </a:ext>
              </a:extLst>
            </p:cNvPr>
            <p:cNvSpPr/>
            <p:nvPr/>
          </p:nvSpPr>
          <p:spPr>
            <a:xfrm>
              <a:off x="4439837" y="2763079"/>
              <a:ext cx="505" cy="5430"/>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7298;p64">
              <a:extLst>
                <a:ext uri="{FF2B5EF4-FFF2-40B4-BE49-F238E27FC236}">
                  <a16:creationId xmlns:a16="http://schemas.microsoft.com/office/drawing/2014/main" id="{D5FD12EC-2B70-2E16-9D23-DEC8C667076A}"/>
                </a:ext>
              </a:extLst>
            </p:cNvPr>
            <p:cNvSpPr/>
            <p:nvPr/>
          </p:nvSpPr>
          <p:spPr>
            <a:xfrm>
              <a:off x="4438996" y="2758623"/>
              <a:ext cx="639" cy="3331"/>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7299;p64">
              <a:extLst>
                <a:ext uri="{FF2B5EF4-FFF2-40B4-BE49-F238E27FC236}">
                  <a16:creationId xmlns:a16="http://schemas.microsoft.com/office/drawing/2014/main" id="{DEDD78EE-B17B-C624-1E91-2AD64255171A}"/>
                </a:ext>
              </a:extLst>
            </p:cNvPr>
            <p:cNvSpPr/>
            <p:nvPr/>
          </p:nvSpPr>
          <p:spPr>
            <a:xfrm>
              <a:off x="4428540" y="2733612"/>
              <a:ext cx="35" cy="301"/>
            </a:xfrm>
            <a:custGeom>
              <a:avLst/>
              <a:gdLst/>
              <a:ahLst/>
              <a:cxnLst/>
              <a:rect l="l" t="t" r="r" b="b"/>
              <a:pathLst>
                <a:path w="1" h="8" extrusionOk="0">
                  <a:moveTo>
                    <a:pt x="0" y="0"/>
                  </a:moveTo>
                  <a:lnTo>
                    <a:pt x="0"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7300;p64">
              <a:extLst>
                <a:ext uri="{FF2B5EF4-FFF2-40B4-BE49-F238E27FC236}">
                  <a16:creationId xmlns:a16="http://schemas.microsoft.com/office/drawing/2014/main" id="{C8F092C6-FC22-F356-AC02-1E359F1CFF88}"/>
                </a:ext>
              </a:extLst>
            </p:cNvPr>
            <p:cNvSpPr/>
            <p:nvPr/>
          </p:nvSpPr>
          <p:spPr>
            <a:xfrm>
              <a:off x="4431232" y="2741736"/>
              <a:ext cx="505" cy="301"/>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7301;p64">
              <a:extLst>
                <a:ext uri="{FF2B5EF4-FFF2-40B4-BE49-F238E27FC236}">
                  <a16:creationId xmlns:a16="http://schemas.microsoft.com/office/drawing/2014/main" id="{F2CECA1E-0748-01B3-ADCE-9D9D508B3E6D}"/>
                </a:ext>
              </a:extLst>
            </p:cNvPr>
            <p:cNvSpPr/>
            <p:nvPr/>
          </p:nvSpPr>
          <p:spPr>
            <a:xfrm>
              <a:off x="4429013" y="2736496"/>
              <a:ext cx="270" cy="1086"/>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7302;p64">
              <a:extLst>
                <a:ext uri="{FF2B5EF4-FFF2-40B4-BE49-F238E27FC236}">
                  <a16:creationId xmlns:a16="http://schemas.microsoft.com/office/drawing/2014/main" id="{362B7370-D163-4C45-BBBD-76412B823BEB}"/>
                </a:ext>
              </a:extLst>
            </p:cNvPr>
            <p:cNvSpPr/>
            <p:nvPr/>
          </p:nvSpPr>
          <p:spPr>
            <a:xfrm>
              <a:off x="4430761" y="2741212"/>
              <a:ext cx="404" cy="301"/>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7303;p64">
              <a:extLst>
                <a:ext uri="{FF2B5EF4-FFF2-40B4-BE49-F238E27FC236}">
                  <a16:creationId xmlns:a16="http://schemas.microsoft.com/office/drawing/2014/main" id="{9CEDD483-2534-96AA-135E-1CD603DCCC0E}"/>
                </a:ext>
              </a:extLst>
            </p:cNvPr>
            <p:cNvSpPr/>
            <p:nvPr/>
          </p:nvSpPr>
          <p:spPr>
            <a:xfrm>
              <a:off x="4430288" y="2740426"/>
              <a:ext cx="404" cy="563"/>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7304;p64">
              <a:extLst>
                <a:ext uri="{FF2B5EF4-FFF2-40B4-BE49-F238E27FC236}">
                  <a16:creationId xmlns:a16="http://schemas.microsoft.com/office/drawing/2014/main" id="{CC7AA1BA-CEB4-C356-9864-95993D938912}"/>
                </a:ext>
              </a:extLst>
            </p:cNvPr>
            <p:cNvSpPr/>
            <p:nvPr/>
          </p:nvSpPr>
          <p:spPr>
            <a:xfrm>
              <a:off x="4428642" y="2734659"/>
              <a:ext cx="270" cy="1197"/>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7305;p64">
              <a:extLst>
                <a:ext uri="{FF2B5EF4-FFF2-40B4-BE49-F238E27FC236}">
                  <a16:creationId xmlns:a16="http://schemas.microsoft.com/office/drawing/2014/main" id="{EC7334AE-D3FA-4132-EB0F-C7C9F95FA7DB}"/>
                </a:ext>
              </a:extLst>
            </p:cNvPr>
            <p:cNvSpPr/>
            <p:nvPr/>
          </p:nvSpPr>
          <p:spPr>
            <a:xfrm>
              <a:off x="4429954" y="2739378"/>
              <a:ext cx="270" cy="673"/>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7306;p64">
              <a:extLst>
                <a:ext uri="{FF2B5EF4-FFF2-40B4-BE49-F238E27FC236}">
                  <a16:creationId xmlns:a16="http://schemas.microsoft.com/office/drawing/2014/main" id="{99589C19-C972-F0CB-34B1-1A0140DEAE34}"/>
                </a:ext>
              </a:extLst>
            </p:cNvPr>
            <p:cNvSpPr/>
            <p:nvPr/>
          </p:nvSpPr>
          <p:spPr>
            <a:xfrm>
              <a:off x="4429484" y="2738068"/>
              <a:ext cx="270" cy="825"/>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7307;p64">
              <a:extLst>
                <a:ext uri="{FF2B5EF4-FFF2-40B4-BE49-F238E27FC236}">
                  <a16:creationId xmlns:a16="http://schemas.microsoft.com/office/drawing/2014/main" id="{2302FB61-E039-0804-0136-E30E78A7AB95}"/>
                </a:ext>
              </a:extLst>
            </p:cNvPr>
            <p:cNvSpPr/>
            <p:nvPr/>
          </p:nvSpPr>
          <p:spPr>
            <a:xfrm>
              <a:off x="4440073" y="2766110"/>
              <a:ext cx="35" cy="39"/>
            </a:xfrm>
            <a:custGeom>
              <a:avLst/>
              <a:gdLst/>
              <a:ahLst/>
              <a:cxnLst/>
              <a:rect l="l" t="t" r="r" b="b"/>
              <a:pathLst>
                <a:path w="1" h="1" extrusionOk="0">
                  <a:moveTo>
                    <a:pt x="0" y="0"/>
                  </a:move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7308;p64">
              <a:extLst>
                <a:ext uri="{FF2B5EF4-FFF2-40B4-BE49-F238E27FC236}">
                  <a16:creationId xmlns:a16="http://schemas.microsoft.com/office/drawing/2014/main" id="{0D1EB139-E9AA-5F8D-56BF-9EAF493B6209}"/>
                </a:ext>
              </a:extLst>
            </p:cNvPr>
            <p:cNvSpPr/>
            <p:nvPr/>
          </p:nvSpPr>
          <p:spPr>
            <a:xfrm>
              <a:off x="4439701" y="2761918"/>
              <a:ext cx="404" cy="4081"/>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7309;p64">
              <a:extLst>
                <a:ext uri="{FF2B5EF4-FFF2-40B4-BE49-F238E27FC236}">
                  <a16:creationId xmlns:a16="http://schemas.microsoft.com/office/drawing/2014/main" id="{F1D65CC8-CAB1-52F1-C43A-23C661EDBB61}"/>
                </a:ext>
              </a:extLst>
            </p:cNvPr>
            <p:cNvSpPr/>
            <p:nvPr/>
          </p:nvSpPr>
          <p:spPr>
            <a:xfrm>
              <a:off x="4446896" y="2815121"/>
              <a:ext cx="1681" cy="825"/>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7310;p64">
              <a:extLst>
                <a:ext uri="{FF2B5EF4-FFF2-40B4-BE49-F238E27FC236}">
                  <a16:creationId xmlns:a16="http://schemas.microsoft.com/office/drawing/2014/main" id="{69AF6CE3-71E0-F15D-7CED-C588D9B2DDCE}"/>
                </a:ext>
              </a:extLst>
            </p:cNvPr>
            <p:cNvSpPr/>
            <p:nvPr/>
          </p:nvSpPr>
          <p:spPr>
            <a:xfrm>
              <a:off x="4444408" y="2814073"/>
              <a:ext cx="404" cy="188"/>
            </a:xfrm>
            <a:custGeom>
              <a:avLst/>
              <a:gdLst/>
              <a:ahLst/>
              <a:cxnLst/>
              <a:rect l="l" t="t" r="r" b="b"/>
              <a:pathLst>
                <a:path w="12" h="5" extrusionOk="0">
                  <a:moveTo>
                    <a:pt x="1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7311;p64">
              <a:extLst>
                <a:ext uri="{FF2B5EF4-FFF2-40B4-BE49-F238E27FC236}">
                  <a16:creationId xmlns:a16="http://schemas.microsoft.com/office/drawing/2014/main" id="{90F57516-B714-12B8-5CFB-E7DCBF2C2D26}"/>
                </a:ext>
              </a:extLst>
            </p:cNvPr>
            <p:cNvSpPr/>
            <p:nvPr/>
          </p:nvSpPr>
          <p:spPr>
            <a:xfrm>
              <a:off x="4448879" y="2816169"/>
              <a:ext cx="1681" cy="973"/>
            </a:xfrm>
            <a:custGeom>
              <a:avLst/>
              <a:gdLst/>
              <a:ahLst/>
              <a:cxnLst/>
              <a:rect l="l" t="t" r="r" b="b"/>
              <a:pathLst>
                <a:path w="50" h="26" extrusionOk="0">
                  <a:moveTo>
                    <a:pt x="50"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7312;p64">
              <a:extLst>
                <a:ext uri="{FF2B5EF4-FFF2-40B4-BE49-F238E27FC236}">
                  <a16:creationId xmlns:a16="http://schemas.microsoft.com/office/drawing/2014/main" id="{6AECBE2F-600B-D022-E433-93FAFE26355A}"/>
                </a:ext>
              </a:extLst>
            </p:cNvPr>
            <p:cNvSpPr/>
            <p:nvPr/>
          </p:nvSpPr>
          <p:spPr>
            <a:xfrm>
              <a:off x="4445720" y="2814484"/>
              <a:ext cx="740" cy="411"/>
            </a:xfrm>
            <a:custGeom>
              <a:avLst/>
              <a:gdLst/>
              <a:ahLst/>
              <a:cxnLst/>
              <a:rect l="l" t="t" r="r" b="b"/>
              <a:pathLst>
                <a:path w="22" h="11" extrusionOk="0">
                  <a:moveTo>
                    <a:pt x="21" y="11"/>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7313;p64">
              <a:extLst>
                <a:ext uri="{FF2B5EF4-FFF2-40B4-BE49-F238E27FC236}">
                  <a16:creationId xmlns:a16="http://schemas.microsoft.com/office/drawing/2014/main" id="{8BFC3137-BA00-554F-3103-DF56A39DA9B0}"/>
                </a:ext>
              </a:extLst>
            </p:cNvPr>
            <p:cNvSpPr/>
            <p:nvPr/>
          </p:nvSpPr>
          <p:spPr>
            <a:xfrm>
              <a:off x="4451602" y="2817744"/>
              <a:ext cx="740" cy="563"/>
            </a:xfrm>
            <a:custGeom>
              <a:avLst/>
              <a:gdLst/>
              <a:ahLst/>
              <a:cxnLst/>
              <a:rect l="l" t="t" r="r" b="b"/>
              <a:pathLst>
                <a:path w="22" h="15" extrusionOk="0">
                  <a:moveTo>
                    <a:pt x="21" y="15"/>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7314;p64">
              <a:extLst>
                <a:ext uri="{FF2B5EF4-FFF2-40B4-BE49-F238E27FC236}">
                  <a16:creationId xmlns:a16="http://schemas.microsoft.com/office/drawing/2014/main" id="{56321B11-39F2-B52D-698C-DD582D4EA930}"/>
                </a:ext>
              </a:extLst>
            </p:cNvPr>
            <p:cNvSpPr/>
            <p:nvPr/>
          </p:nvSpPr>
          <p:spPr>
            <a:xfrm>
              <a:off x="4452645" y="2730203"/>
              <a:ext cx="505" cy="149"/>
            </a:xfrm>
            <a:custGeom>
              <a:avLst/>
              <a:gdLst/>
              <a:ahLst/>
              <a:cxnLst/>
              <a:rect l="l" t="t" r="r" b="b"/>
              <a:pathLst>
                <a:path w="15" h="4" extrusionOk="0">
                  <a:moveTo>
                    <a:pt x="15" y="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7315;p64">
              <a:extLst>
                <a:ext uri="{FF2B5EF4-FFF2-40B4-BE49-F238E27FC236}">
                  <a16:creationId xmlns:a16="http://schemas.microsoft.com/office/drawing/2014/main" id="{41C3FC87-DB6D-33A9-24A4-6812B9A9FB86}"/>
                </a:ext>
              </a:extLst>
            </p:cNvPr>
            <p:cNvSpPr/>
            <p:nvPr/>
          </p:nvSpPr>
          <p:spPr>
            <a:xfrm>
              <a:off x="4454997" y="2730730"/>
              <a:ext cx="404" cy="39"/>
            </a:xfrm>
            <a:custGeom>
              <a:avLst/>
              <a:gdLst/>
              <a:ahLst/>
              <a:cxnLst/>
              <a:rect l="l" t="t" r="r" b="b"/>
              <a:pathLst>
                <a:path w="12" h="1" extrusionOk="0">
                  <a:moveTo>
                    <a:pt x="11" y="0"/>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7316;p64">
              <a:extLst>
                <a:ext uri="{FF2B5EF4-FFF2-40B4-BE49-F238E27FC236}">
                  <a16:creationId xmlns:a16="http://schemas.microsoft.com/office/drawing/2014/main" id="{47573475-660C-1D2A-1049-C711034D0912}"/>
                </a:ext>
              </a:extLst>
            </p:cNvPr>
            <p:cNvSpPr/>
            <p:nvPr/>
          </p:nvSpPr>
          <p:spPr>
            <a:xfrm>
              <a:off x="4453954" y="2730468"/>
              <a:ext cx="604" cy="149"/>
            </a:xfrm>
            <a:custGeom>
              <a:avLst/>
              <a:gdLst/>
              <a:ahLst/>
              <a:cxnLst/>
              <a:rect l="l" t="t" r="r" b="b"/>
              <a:pathLst>
                <a:path w="18" h="4" extrusionOk="0">
                  <a:moveTo>
                    <a:pt x="18" y="4"/>
                  </a:moveTo>
                  <a:lnTo>
                    <a:pt x="0"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7317;p64">
              <a:extLst>
                <a:ext uri="{FF2B5EF4-FFF2-40B4-BE49-F238E27FC236}">
                  <a16:creationId xmlns:a16="http://schemas.microsoft.com/office/drawing/2014/main" id="{0819B032-6F7B-5EDA-277D-DECB5DA97216}"/>
                </a:ext>
              </a:extLst>
            </p:cNvPr>
            <p:cNvSpPr/>
            <p:nvPr/>
          </p:nvSpPr>
          <p:spPr>
            <a:xfrm>
              <a:off x="4428540" y="2727697"/>
              <a:ext cx="16741" cy="5954"/>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7318;p64">
              <a:extLst>
                <a:ext uri="{FF2B5EF4-FFF2-40B4-BE49-F238E27FC236}">
                  <a16:creationId xmlns:a16="http://schemas.microsoft.com/office/drawing/2014/main" id="{920DD18B-5F10-9BE6-70FC-BCECD6E92C35}"/>
                </a:ext>
              </a:extLst>
            </p:cNvPr>
            <p:cNvSpPr/>
            <p:nvPr/>
          </p:nvSpPr>
          <p:spPr>
            <a:xfrm>
              <a:off x="4453249" y="2730316"/>
              <a:ext cx="505" cy="188"/>
            </a:xfrm>
            <a:custGeom>
              <a:avLst/>
              <a:gdLst/>
              <a:ahLst/>
              <a:cxnLst/>
              <a:rect l="l" t="t" r="r" b="b"/>
              <a:pathLst>
                <a:path w="15" h="5" extrusionOk="0">
                  <a:moveTo>
                    <a:pt x="14" y="4"/>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7319;p64">
              <a:extLst>
                <a:ext uri="{FF2B5EF4-FFF2-40B4-BE49-F238E27FC236}">
                  <a16:creationId xmlns:a16="http://schemas.microsoft.com/office/drawing/2014/main" id="{B69EE8C2-6AB0-B6FA-4CBA-D43932C898F2}"/>
                </a:ext>
              </a:extLst>
            </p:cNvPr>
            <p:cNvSpPr/>
            <p:nvPr/>
          </p:nvSpPr>
          <p:spPr>
            <a:xfrm>
              <a:off x="4455937" y="2731626"/>
              <a:ext cx="168" cy="301"/>
            </a:xfrm>
            <a:custGeom>
              <a:avLst/>
              <a:gdLst/>
              <a:ahLst/>
              <a:cxnLst/>
              <a:rect l="l" t="t" r="r" b="b"/>
              <a:pathLst>
                <a:path w="5" h="8" extrusionOk="0">
                  <a:moveTo>
                    <a:pt x="4" y="8"/>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7320;p64">
              <a:extLst>
                <a:ext uri="{FF2B5EF4-FFF2-40B4-BE49-F238E27FC236}">
                  <a16:creationId xmlns:a16="http://schemas.microsoft.com/office/drawing/2014/main" id="{7837E69B-2E16-0AE5-F576-A793F70F05C5}"/>
                </a:ext>
              </a:extLst>
            </p:cNvPr>
            <p:cNvSpPr/>
            <p:nvPr/>
          </p:nvSpPr>
          <p:spPr>
            <a:xfrm>
              <a:off x="4456306" y="2732415"/>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7321;p64">
              <a:extLst>
                <a:ext uri="{FF2B5EF4-FFF2-40B4-BE49-F238E27FC236}">
                  <a16:creationId xmlns:a16="http://schemas.microsoft.com/office/drawing/2014/main" id="{8E3F8594-9113-1821-2551-8003EB1E68F1}"/>
                </a:ext>
              </a:extLst>
            </p:cNvPr>
            <p:cNvSpPr/>
            <p:nvPr/>
          </p:nvSpPr>
          <p:spPr>
            <a:xfrm>
              <a:off x="4455702" y="2730840"/>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7322;p64">
              <a:extLst>
                <a:ext uri="{FF2B5EF4-FFF2-40B4-BE49-F238E27FC236}">
                  <a16:creationId xmlns:a16="http://schemas.microsoft.com/office/drawing/2014/main" id="{41F2BDB7-7C4E-A475-2018-778C6FBC27B3}"/>
                </a:ext>
              </a:extLst>
            </p:cNvPr>
            <p:cNvSpPr/>
            <p:nvPr/>
          </p:nvSpPr>
          <p:spPr>
            <a:xfrm>
              <a:off x="4491031" y="2768619"/>
              <a:ext cx="1446" cy="77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7323;p64">
              <a:extLst>
                <a:ext uri="{FF2B5EF4-FFF2-40B4-BE49-F238E27FC236}">
                  <a16:creationId xmlns:a16="http://schemas.microsoft.com/office/drawing/2014/main" id="{A24102CB-A823-4310-4D76-B573D3281C4E}"/>
                </a:ext>
              </a:extLst>
            </p:cNvPr>
            <p:cNvSpPr/>
            <p:nvPr/>
          </p:nvSpPr>
          <p:spPr>
            <a:xfrm>
              <a:off x="4458057" y="2735183"/>
              <a:ext cx="270" cy="301"/>
            </a:xfrm>
            <a:custGeom>
              <a:avLst/>
              <a:gdLst/>
              <a:ahLst/>
              <a:cxnLst/>
              <a:rect l="l" t="t" r="r" b="b"/>
              <a:pathLst>
                <a:path w="8" h="8" extrusionOk="0">
                  <a:moveTo>
                    <a:pt x="8" y="7"/>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7324;p64">
              <a:extLst>
                <a:ext uri="{FF2B5EF4-FFF2-40B4-BE49-F238E27FC236}">
                  <a16:creationId xmlns:a16="http://schemas.microsoft.com/office/drawing/2014/main" id="{C7DD33DB-2E35-9FCA-EB0F-D33F88288330}"/>
                </a:ext>
              </a:extLst>
            </p:cNvPr>
            <p:cNvSpPr/>
            <p:nvPr/>
          </p:nvSpPr>
          <p:spPr>
            <a:xfrm>
              <a:off x="4457485" y="2734249"/>
              <a:ext cx="134" cy="301"/>
            </a:xfrm>
            <a:custGeom>
              <a:avLst/>
              <a:gdLst/>
              <a:ahLst/>
              <a:cxnLst/>
              <a:rect l="l" t="t" r="r" b="b"/>
              <a:pathLst>
                <a:path w="4" h="8" extrusionOk="0">
                  <a:moveTo>
                    <a:pt x="4" y="8"/>
                  </a:moveTo>
                  <a:lnTo>
                    <a:pt x="0"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7325;p64">
              <a:extLst>
                <a:ext uri="{FF2B5EF4-FFF2-40B4-BE49-F238E27FC236}">
                  <a16:creationId xmlns:a16="http://schemas.microsoft.com/office/drawing/2014/main" id="{A972CF3E-804D-B29A-A788-F36F81E90DDE}"/>
                </a:ext>
              </a:extLst>
            </p:cNvPr>
            <p:cNvSpPr/>
            <p:nvPr/>
          </p:nvSpPr>
          <p:spPr>
            <a:xfrm>
              <a:off x="4456878" y="2733463"/>
              <a:ext cx="35" cy="188"/>
            </a:xfrm>
            <a:custGeom>
              <a:avLst/>
              <a:gdLst/>
              <a:ahLst/>
              <a:cxnLst/>
              <a:rect l="l" t="t" r="r" b="b"/>
              <a:pathLst>
                <a:path w="1" h="5" extrusionOk="0">
                  <a:moveTo>
                    <a:pt x="1" y="4"/>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7326;p64">
              <a:extLst>
                <a:ext uri="{FF2B5EF4-FFF2-40B4-BE49-F238E27FC236}">
                  <a16:creationId xmlns:a16="http://schemas.microsoft.com/office/drawing/2014/main" id="{607C690B-0369-31D5-02C7-5D68F0E4FEB9}"/>
                </a:ext>
              </a:extLst>
            </p:cNvPr>
            <p:cNvSpPr/>
            <p:nvPr/>
          </p:nvSpPr>
          <p:spPr>
            <a:xfrm>
              <a:off x="4491603" y="2776333"/>
              <a:ext cx="639" cy="825"/>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7327;p64">
              <a:extLst>
                <a:ext uri="{FF2B5EF4-FFF2-40B4-BE49-F238E27FC236}">
                  <a16:creationId xmlns:a16="http://schemas.microsoft.com/office/drawing/2014/main" id="{6B9FE25A-5F30-EF82-2F0F-1B1612ED523A}"/>
                </a:ext>
              </a:extLst>
            </p:cNvPr>
            <p:cNvSpPr/>
            <p:nvPr/>
          </p:nvSpPr>
          <p:spPr>
            <a:xfrm>
              <a:off x="4491502" y="2807408"/>
              <a:ext cx="1211" cy="1872"/>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7328;p64">
              <a:extLst>
                <a:ext uri="{FF2B5EF4-FFF2-40B4-BE49-F238E27FC236}">
                  <a16:creationId xmlns:a16="http://schemas.microsoft.com/office/drawing/2014/main" id="{A10DEC58-43D0-2091-1D14-7C5B42B1802E}"/>
                </a:ext>
              </a:extLst>
            </p:cNvPr>
            <p:cNvSpPr/>
            <p:nvPr/>
          </p:nvSpPr>
          <p:spPr>
            <a:xfrm>
              <a:off x="4490192" y="2809245"/>
              <a:ext cx="1344" cy="5016"/>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7329;p64">
              <a:extLst>
                <a:ext uri="{FF2B5EF4-FFF2-40B4-BE49-F238E27FC236}">
                  <a16:creationId xmlns:a16="http://schemas.microsoft.com/office/drawing/2014/main" id="{662037C3-BCD5-3FF1-D079-0AE00A3A731E}"/>
                </a:ext>
              </a:extLst>
            </p:cNvPr>
            <p:cNvSpPr/>
            <p:nvPr/>
          </p:nvSpPr>
          <p:spPr>
            <a:xfrm>
              <a:off x="4490091" y="2815011"/>
              <a:ext cx="270" cy="3706"/>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7330;p64">
              <a:extLst>
                <a:ext uri="{FF2B5EF4-FFF2-40B4-BE49-F238E27FC236}">
                  <a16:creationId xmlns:a16="http://schemas.microsoft.com/office/drawing/2014/main" id="{1F3DA59A-52E9-05E7-D564-E40C1714FF9B}"/>
                </a:ext>
              </a:extLst>
            </p:cNvPr>
            <p:cNvSpPr/>
            <p:nvPr/>
          </p:nvSpPr>
          <p:spPr>
            <a:xfrm>
              <a:off x="4492207" y="2776184"/>
              <a:ext cx="270" cy="449"/>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7331;p64">
              <a:extLst>
                <a:ext uri="{FF2B5EF4-FFF2-40B4-BE49-F238E27FC236}">
                  <a16:creationId xmlns:a16="http://schemas.microsoft.com/office/drawing/2014/main" id="{E2680C9B-E35B-98D0-A7B6-02591D8A1985}"/>
                </a:ext>
              </a:extLst>
            </p:cNvPr>
            <p:cNvSpPr/>
            <p:nvPr/>
          </p:nvSpPr>
          <p:spPr>
            <a:xfrm>
              <a:off x="4462897" y="2822873"/>
              <a:ext cx="6051" cy="1348"/>
            </a:xfrm>
            <a:custGeom>
              <a:avLst/>
              <a:gdLst/>
              <a:ahLst/>
              <a:cxnLst/>
              <a:rect l="l" t="t" r="r" b="b"/>
              <a:pathLst>
                <a:path w="180" h="36" extrusionOk="0">
                  <a:moveTo>
                    <a:pt x="179" y="0"/>
                  </a:moveTo>
                  <a:lnTo>
                    <a:pt x="0" y="35"/>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7332;p64">
              <a:extLst>
                <a:ext uri="{FF2B5EF4-FFF2-40B4-BE49-F238E27FC236}">
                  <a16:creationId xmlns:a16="http://schemas.microsoft.com/office/drawing/2014/main" id="{67C5D24D-8B60-F492-83EB-752E6CAC40E5}"/>
                </a:ext>
              </a:extLst>
            </p:cNvPr>
            <p:cNvSpPr/>
            <p:nvPr/>
          </p:nvSpPr>
          <p:spPr>
            <a:xfrm>
              <a:off x="4481955" y="2819988"/>
              <a:ext cx="1446" cy="301"/>
            </a:xfrm>
            <a:custGeom>
              <a:avLst/>
              <a:gdLst/>
              <a:ahLst/>
              <a:cxnLst/>
              <a:rect l="l" t="t" r="r" b="b"/>
              <a:pathLst>
                <a:path w="43" h="8" extrusionOk="0">
                  <a:moveTo>
                    <a:pt x="43"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7333;p64">
              <a:extLst>
                <a:ext uri="{FF2B5EF4-FFF2-40B4-BE49-F238E27FC236}">
                  <a16:creationId xmlns:a16="http://schemas.microsoft.com/office/drawing/2014/main" id="{F6225731-4384-1634-905D-778462C32A3B}"/>
                </a:ext>
              </a:extLst>
            </p:cNvPr>
            <p:cNvSpPr/>
            <p:nvPr/>
          </p:nvSpPr>
          <p:spPr>
            <a:xfrm>
              <a:off x="4484310" y="2819464"/>
              <a:ext cx="1344" cy="301"/>
            </a:xfrm>
            <a:custGeom>
              <a:avLst/>
              <a:gdLst/>
              <a:ahLst/>
              <a:cxnLst/>
              <a:rect l="l" t="t" r="r" b="b"/>
              <a:pathLst>
                <a:path w="40" h="8" extrusionOk="0">
                  <a:moveTo>
                    <a:pt x="39"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7334;p64">
              <a:extLst>
                <a:ext uri="{FF2B5EF4-FFF2-40B4-BE49-F238E27FC236}">
                  <a16:creationId xmlns:a16="http://schemas.microsoft.com/office/drawing/2014/main" id="{ABF56F11-E0B9-4789-F88F-35A2340382AC}"/>
                </a:ext>
              </a:extLst>
            </p:cNvPr>
            <p:cNvSpPr/>
            <p:nvPr/>
          </p:nvSpPr>
          <p:spPr>
            <a:xfrm>
              <a:off x="4477484" y="2820774"/>
              <a:ext cx="1446" cy="301"/>
            </a:xfrm>
            <a:custGeom>
              <a:avLst/>
              <a:gdLst/>
              <a:ahLst/>
              <a:cxnLst/>
              <a:rect l="l" t="t" r="r" b="b"/>
              <a:pathLst>
                <a:path w="43" h="8" extrusionOk="0">
                  <a:moveTo>
                    <a:pt x="43"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7335;p64">
              <a:extLst>
                <a:ext uri="{FF2B5EF4-FFF2-40B4-BE49-F238E27FC236}">
                  <a16:creationId xmlns:a16="http://schemas.microsoft.com/office/drawing/2014/main" id="{4B01C718-2BE8-E6C5-9CC4-F6A5D705EC73}"/>
                </a:ext>
              </a:extLst>
            </p:cNvPr>
            <p:cNvSpPr/>
            <p:nvPr/>
          </p:nvSpPr>
          <p:spPr>
            <a:xfrm>
              <a:off x="4486560" y="2819053"/>
              <a:ext cx="1211" cy="301"/>
            </a:xfrm>
            <a:custGeom>
              <a:avLst/>
              <a:gdLst/>
              <a:ahLst/>
              <a:cxnLst/>
              <a:rect l="l" t="t" r="r" b="b"/>
              <a:pathLst>
                <a:path w="36" h="8" extrusionOk="0">
                  <a:moveTo>
                    <a:pt x="35"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7336;p64">
              <a:extLst>
                <a:ext uri="{FF2B5EF4-FFF2-40B4-BE49-F238E27FC236}">
                  <a16:creationId xmlns:a16="http://schemas.microsoft.com/office/drawing/2014/main" id="{6B454FD7-538C-68E7-4D94-8C90AC965FDC}"/>
                </a:ext>
              </a:extLst>
            </p:cNvPr>
            <p:cNvSpPr/>
            <p:nvPr/>
          </p:nvSpPr>
          <p:spPr>
            <a:xfrm>
              <a:off x="4471030" y="2822087"/>
              <a:ext cx="1547" cy="411"/>
            </a:xfrm>
            <a:custGeom>
              <a:avLst/>
              <a:gdLst/>
              <a:ahLst/>
              <a:cxnLst/>
              <a:rect l="l" t="t" r="r" b="b"/>
              <a:pathLst>
                <a:path w="46" h="11" extrusionOk="0">
                  <a:moveTo>
                    <a:pt x="46" y="0"/>
                  </a:moveTo>
                  <a:lnTo>
                    <a:pt x="0"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7337;p64">
              <a:extLst>
                <a:ext uri="{FF2B5EF4-FFF2-40B4-BE49-F238E27FC236}">
                  <a16:creationId xmlns:a16="http://schemas.microsoft.com/office/drawing/2014/main" id="{B12AB619-DF83-4248-B8C0-0C56BBB8D59F}"/>
                </a:ext>
              </a:extLst>
            </p:cNvPr>
            <p:cNvSpPr/>
            <p:nvPr/>
          </p:nvSpPr>
          <p:spPr>
            <a:xfrm>
              <a:off x="4488779" y="2818678"/>
              <a:ext cx="1211" cy="301"/>
            </a:xfrm>
            <a:custGeom>
              <a:avLst/>
              <a:gdLst/>
              <a:ahLst/>
              <a:cxnLst/>
              <a:rect l="l" t="t" r="r" b="b"/>
              <a:pathLst>
                <a:path w="36" h="8" extrusionOk="0">
                  <a:moveTo>
                    <a:pt x="36" y="0"/>
                  </a:moveTo>
                  <a:lnTo>
                    <a:pt x="1" y="7"/>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7338;p64">
              <a:extLst>
                <a:ext uri="{FF2B5EF4-FFF2-40B4-BE49-F238E27FC236}">
                  <a16:creationId xmlns:a16="http://schemas.microsoft.com/office/drawing/2014/main" id="{00182CCD-D0C5-9F87-0704-7F127E7512A7}"/>
                </a:ext>
              </a:extLst>
            </p:cNvPr>
            <p:cNvSpPr/>
            <p:nvPr/>
          </p:nvSpPr>
          <p:spPr>
            <a:xfrm>
              <a:off x="4475132" y="2821149"/>
              <a:ext cx="1681" cy="449"/>
            </a:xfrm>
            <a:custGeom>
              <a:avLst/>
              <a:gdLst/>
              <a:ahLst/>
              <a:cxnLst/>
              <a:rect l="l" t="t" r="r" b="b"/>
              <a:pathLst>
                <a:path w="50" h="12" extrusionOk="0">
                  <a:moveTo>
                    <a:pt x="50"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7339;p64">
              <a:extLst>
                <a:ext uri="{FF2B5EF4-FFF2-40B4-BE49-F238E27FC236}">
                  <a16:creationId xmlns:a16="http://schemas.microsoft.com/office/drawing/2014/main" id="{57BDC2DB-EF8C-84C6-2ED3-25A82C647E46}"/>
                </a:ext>
              </a:extLst>
            </p:cNvPr>
            <p:cNvSpPr/>
            <p:nvPr/>
          </p:nvSpPr>
          <p:spPr>
            <a:xfrm>
              <a:off x="4469014" y="2822459"/>
              <a:ext cx="1681" cy="449"/>
            </a:xfrm>
            <a:custGeom>
              <a:avLst/>
              <a:gdLst/>
              <a:ahLst/>
              <a:cxnLst/>
              <a:rect l="l" t="t" r="r" b="b"/>
              <a:pathLst>
                <a:path w="50" h="12" extrusionOk="0">
                  <a:moveTo>
                    <a:pt x="50" y="1"/>
                  </a:moveTo>
                  <a:lnTo>
                    <a:pt x="1" y="1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7340;p64">
              <a:extLst>
                <a:ext uri="{FF2B5EF4-FFF2-40B4-BE49-F238E27FC236}">
                  <a16:creationId xmlns:a16="http://schemas.microsoft.com/office/drawing/2014/main" id="{FCF5935F-2B0A-F739-B2FF-BDA61C73C6CB}"/>
                </a:ext>
              </a:extLst>
            </p:cNvPr>
            <p:cNvSpPr/>
            <p:nvPr/>
          </p:nvSpPr>
          <p:spPr>
            <a:xfrm>
              <a:off x="4473015" y="2821673"/>
              <a:ext cx="1681" cy="301"/>
            </a:xfrm>
            <a:custGeom>
              <a:avLst/>
              <a:gdLst/>
              <a:ahLst/>
              <a:cxnLst/>
              <a:rect l="l" t="t" r="r" b="b"/>
              <a:pathLst>
                <a:path w="50" h="8" extrusionOk="0">
                  <a:moveTo>
                    <a:pt x="50" y="1"/>
                  </a:moveTo>
                  <a:lnTo>
                    <a:pt x="1"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7341;p64">
              <a:extLst>
                <a:ext uri="{FF2B5EF4-FFF2-40B4-BE49-F238E27FC236}">
                  <a16:creationId xmlns:a16="http://schemas.microsoft.com/office/drawing/2014/main" id="{955727E3-0ED7-C685-2600-FA5FCAD4D143}"/>
                </a:ext>
              </a:extLst>
            </p:cNvPr>
            <p:cNvSpPr/>
            <p:nvPr/>
          </p:nvSpPr>
          <p:spPr>
            <a:xfrm>
              <a:off x="4479737" y="2820363"/>
              <a:ext cx="1446" cy="301"/>
            </a:xfrm>
            <a:custGeom>
              <a:avLst/>
              <a:gdLst/>
              <a:ahLst/>
              <a:cxnLst/>
              <a:rect l="l" t="t" r="r" b="b"/>
              <a:pathLst>
                <a:path w="43" h="8" extrusionOk="0">
                  <a:moveTo>
                    <a:pt x="42" y="1"/>
                  </a:moveTo>
                  <a:lnTo>
                    <a:pt x="0" y="8"/>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7342;p64">
              <a:extLst>
                <a:ext uri="{FF2B5EF4-FFF2-40B4-BE49-F238E27FC236}">
                  <a16:creationId xmlns:a16="http://schemas.microsoft.com/office/drawing/2014/main" id="{9922359A-5A26-5538-7DFA-6F0754DCD849}"/>
                </a:ext>
              </a:extLst>
            </p:cNvPr>
            <p:cNvSpPr/>
            <p:nvPr/>
          </p:nvSpPr>
          <p:spPr>
            <a:xfrm>
              <a:off x="4436644" y="2804526"/>
              <a:ext cx="740" cy="935"/>
            </a:xfrm>
            <a:custGeom>
              <a:avLst/>
              <a:gdLst/>
              <a:ahLst/>
              <a:cxnLst/>
              <a:rect l="l" t="t" r="r" b="b"/>
              <a:pathLst>
                <a:path w="22" h="25" extrusionOk="0">
                  <a:moveTo>
                    <a:pt x="22" y="25"/>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7343;p64">
              <a:extLst>
                <a:ext uri="{FF2B5EF4-FFF2-40B4-BE49-F238E27FC236}">
                  <a16:creationId xmlns:a16="http://schemas.microsoft.com/office/drawing/2014/main" id="{424C0304-5E69-3D25-DABF-594579770388}"/>
                </a:ext>
              </a:extLst>
            </p:cNvPr>
            <p:cNvSpPr/>
            <p:nvPr/>
          </p:nvSpPr>
          <p:spPr>
            <a:xfrm>
              <a:off x="4438525" y="2806997"/>
              <a:ext cx="874" cy="1086"/>
            </a:xfrm>
            <a:custGeom>
              <a:avLst/>
              <a:gdLst/>
              <a:ahLst/>
              <a:cxnLst/>
              <a:rect l="l" t="t" r="r" b="b"/>
              <a:pathLst>
                <a:path w="26" h="29" extrusionOk="0">
                  <a:moveTo>
                    <a:pt x="25" y="29"/>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7344;p64">
              <a:extLst>
                <a:ext uri="{FF2B5EF4-FFF2-40B4-BE49-F238E27FC236}">
                  <a16:creationId xmlns:a16="http://schemas.microsoft.com/office/drawing/2014/main" id="{746705F6-3CBA-78A1-3CDA-2D1D8250ABC0}"/>
                </a:ext>
              </a:extLst>
            </p:cNvPr>
            <p:cNvSpPr/>
            <p:nvPr/>
          </p:nvSpPr>
          <p:spPr>
            <a:xfrm>
              <a:off x="4440877" y="2810031"/>
              <a:ext cx="740" cy="1086"/>
            </a:xfrm>
            <a:custGeom>
              <a:avLst/>
              <a:gdLst/>
              <a:ahLst/>
              <a:cxnLst/>
              <a:rect l="l" t="t" r="r" b="b"/>
              <a:pathLst>
                <a:path w="22" h="29" extrusionOk="0">
                  <a:moveTo>
                    <a:pt x="22"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7345;p64">
              <a:extLst>
                <a:ext uri="{FF2B5EF4-FFF2-40B4-BE49-F238E27FC236}">
                  <a16:creationId xmlns:a16="http://schemas.microsoft.com/office/drawing/2014/main" id="{4B75E096-AB44-FD80-FAF1-7640D9D99AA4}"/>
                </a:ext>
              </a:extLst>
            </p:cNvPr>
            <p:cNvSpPr/>
            <p:nvPr/>
          </p:nvSpPr>
          <p:spPr>
            <a:xfrm>
              <a:off x="4433113" y="2800183"/>
              <a:ext cx="639" cy="825"/>
            </a:xfrm>
            <a:custGeom>
              <a:avLst/>
              <a:gdLst/>
              <a:ahLst/>
              <a:cxnLst/>
              <a:rect l="l" t="t" r="r" b="b"/>
              <a:pathLst>
                <a:path w="19" h="22" extrusionOk="0">
                  <a:moveTo>
                    <a:pt x="18" y="22"/>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7346;p64">
              <a:extLst>
                <a:ext uri="{FF2B5EF4-FFF2-40B4-BE49-F238E27FC236}">
                  <a16:creationId xmlns:a16="http://schemas.microsoft.com/office/drawing/2014/main" id="{6256B975-B75D-EFB7-1679-01A5A2340BC1}"/>
                </a:ext>
              </a:extLst>
            </p:cNvPr>
            <p:cNvSpPr/>
            <p:nvPr/>
          </p:nvSpPr>
          <p:spPr>
            <a:xfrm>
              <a:off x="4434760" y="2802279"/>
              <a:ext cx="740" cy="973"/>
            </a:xfrm>
            <a:custGeom>
              <a:avLst/>
              <a:gdLst/>
              <a:ahLst/>
              <a:cxnLst/>
              <a:rect l="l" t="t" r="r" b="b"/>
              <a:pathLst>
                <a:path w="22" h="26" extrusionOk="0">
                  <a:moveTo>
                    <a:pt x="22" y="25"/>
                  </a:moveTo>
                  <a:lnTo>
                    <a:pt x="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7347;p64">
              <a:extLst>
                <a:ext uri="{FF2B5EF4-FFF2-40B4-BE49-F238E27FC236}">
                  <a16:creationId xmlns:a16="http://schemas.microsoft.com/office/drawing/2014/main" id="{48C7A691-B3F5-AB4E-3490-C310D7C14B65}"/>
                </a:ext>
              </a:extLst>
            </p:cNvPr>
            <p:cNvSpPr/>
            <p:nvPr/>
          </p:nvSpPr>
          <p:spPr>
            <a:xfrm>
              <a:off x="4442526" y="2812388"/>
              <a:ext cx="740" cy="1086"/>
            </a:xfrm>
            <a:custGeom>
              <a:avLst/>
              <a:gdLst/>
              <a:ahLst/>
              <a:cxnLst/>
              <a:rect l="l" t="t" r="r" b="b"/>
              <a:pathLst>
                <a:path w="22" h="29" extrusionOk="0">
                  <a:moveTo>
                    <a:pt x="22" y="28"/>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7348;p64">
              <a:extLst>
                <a:ext uri="{FF2B5EF4-FFF2-40B4-BE49-F238E27FC236}">
                  <a16:creationId xmlns:a16="http://schemas.microsoft.com/office/drawing/2014/main" id="{FD184AD6-D266-2033-6207-DEC7249CC39B}"/>
                </a:ext>
              </a:extLst>
            </p:cNvPr>
            <p:cNvSpPr/>
            <p:nvPr/>
          </p:nvSpPr>
          <p:spPr>
            <a:xfrm>
              <a:off x="4431467" y="2798236"/>
              <a:ext cx="505" cy="563"/>
            </a:xfrm>
            <a:custGeom>
              <a:avLst/>
              <a:gdLst/>
              <a:ahLst/>
              <a:cxnLst/>
              <a:rect l="l" t="t" r="r" b="b"/>
              <a:pathLst>
                <a:path w="15" h="15" extrusionOk="0">
                  <a:moveTo>
                    <a:pt x="15" y="14"/>
                  </a:moveTo>
                  <a:lnTo>
                    <a:pt x="1"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grpSp>
        <p:nvGrpSpPr>
          <p:cNvPr id="766" name="Google Shape;766;p45"/>
          <p:cNvGrpSpPr/>
          <p:nvPr/>
        </p:nvGrpSpPr>
        <p:grpSpPr>
          <a:xfrm>
            <a:off x="4400175" y="1447038"/>
            <a:ext cx="4023225" cy="1505712"/>
            <a:chOff x="4400175" y="1523238"/>
            <a:chExt cx="4023225" cy="1505712"/>
          </a:xfrm>
        </p:grpSpPr>
        <p:sp>
          <p:nvSpPr>
            <p:cNvPr id="767" name="Google Shape;767;p45"/>
            <p:cNvSpPr txBox="1"/>
            <p:nvPr/>
          </p:nvSpPr>
          <p:spPr>
            <a:xfrm>
              <a:off x="4434900" y="2316865"/>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1.000</a:t>
              </a:r>
              <a:endParaRPr sz="1000" dirty="0">
                <a:solidFill>
                  <a:schemeClr val="lt1"/>
                </a:solidFill>
                <a:latin typeface="Josefin Sans Light"/>
                <a:ea typeface="Josefin Sans Light"/>
                <a:cs typeface="Josefin Sans Light"/>
                <a:sym typeface="Josefin Sans Light"/>
              </a:endParaRPr>
            </a:p>
          </p:txBody>
        </p:sp>
        <p:sp>
          <p:nvSpPr>
            <p:cNvPr id="768" name="Google Shape;768;p45"/>
            <p:cNvSpPr txBox="1"/>
            <p:nvPr/>
          </p:nvSpPr>
          <p:spPr>
            <a:xfrm>
              <a:off x="4434900" y="2845950"/>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0</a:t>
              </a:r>
              <a:endParaRPr sz="1000" dirty="0">
                <a:solidFill>
                  <a:schemeClr val="lt1"/>
                </a:solidFill>
                <a:latin typeface="Josefin Sans Light"/>
                <a:ea typeface="Josefin Sans Light"/>
                <a:cs typeface="Josefin Sans Light"/>
                <a:sym typeface="Josefin Sans Light"/>
              </a:endParaRPr>
            </a:p>
          </p:txBody>
        </p:sp>
        <p:sp>
          <p:nvSpPr>
            <p:cNvPr id="769" name="Google Shape;769;p45"/>
            <p:cNvSpPr txBox="1"/>
            <p:nvPr/>
          </p:nvSpPr>
          <p:spPr>
            <a:xfrm>
              <a:off x="4434900" y="2052323"/>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1.500</a:t>
              </a:r>
              <a:endParaRPr sz="1000" dirty="0">
                <a:solidFill>
                  <a:schemeClr val="lt1"/>
                </a:solidFill>
                <a:latin typeface="Josefin Sans Light"/>
                <a:ea typeface="Josefin Sans Light"/>
                <a:cs typeface="Josefin Sans Light"/>
                <a:sym typeface="Josefin Sans Light"/>
              </a:endParaRPr>
            </a:p>
          </p:txBody>
        </p:sp>
        <p:sp>
          <p:nvSpPr>
            <p:cNvPr id="770" name="Google Shape;770;p45"/>
            <p:cNvSpPr txBox="1"/>
            <p:nvPr/>
          </p:nvSpPr>
          <p:spPr>
            <a:xfrm>
              <a:off x="4400175" y="1787780"/>
              <a:ext cx="446325"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2.000</a:t>
              </a:r>
              <a:endParaRPr sz="1000" dirty="0">
                <a:solidFill>
                  <a:schemeClr val="lt1"/>
                </a:solidFill>
                <a:latin typeface="Josefin Sans Light"/>
                <a:ea typeface="Josefin Sans Light"/>
                <a:cs typeface="Josefin Sans Light"/>
                <a:sym typeface="Josefin Sans Light"/>
              </a:endParaRPr>
            </a:p>
          </p:txBody>
        </p:sp>
        <p:sp>
          <p:nvSpPr>
            <p:cNvPr id="771" name="Google Shape;771;p45"/>
            <p:cNvSpPr txBox="1"/>
            <p:nvPr/>
          </p:nvSpPr>
          <p:spPr>
            <a:xfrm>
              <a:off x="4434900" y="2581408"/>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500</a:t>
              </a:r>
              <a:endParaRPr sz="1000" dirty="0">
                <a:solidFill>
                  <a:schemeClr val="lt1"/>
                </a:solidFill>
                <a:latin typeface="Josefin Sans Light"/>
                <a:ea typeface="Josefin Sans Light"/>
                <a:cs typeface="Josefin Sans Light"/>
                <a:sym typeface="Josefin Sans Light"/>
              </a:endParaRPr>
            </a:p>
          </p:txBody>
        </p:sp>
        <p:sp>
          <p:nvSpPr>
            <p:cNvPr id="772" name="Google Shape;772;p45"/>
            <p:cNvSpPr txBox="1"/>
            <p:nvPr/>
          </p:nvSpPr>
          <p:spPr>
            <a:xfrm>
              <a:off x="4434900" y="1523238"/>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dirty="0">
                  <a:solidFill>
                    <a:schemeClr val="lt1"/>
                  </a:solidFill>
                  <a:latin typeface="Josefin Sans Light"/>
                  <a:ea typeface="Josefin Sans Light"/>
                  <a:cs typeface="Josefin Sans Light"/>
                  <a:sym typeface="Josefin Sans Light"/>
                </a:rPr>
                <a:t>2.500</a:t>
              </a:r>
              <a:endParaRPr sz="1000" dirty="0">
                <a:solidFill>
                  <a:schemeClr val="lt1"/>
                </a:solidFill>
                <a:latin typeface="Josefin Sans Light"/>
                <a:ea typeface="Josefin Sans Light"/>
                <a:cs typeface="Josefin Sans Light"/>
                <a:sym typeface="Josefin Sans Light"/>
              </a:endParaRPr>
            </a:p>
          </p:txBody>
        </p:sp>
        <p:cxnSp>
          <p:nvCxnSpPr>
            <p:cNvPr id="773" name="Google Shape;773;p45"/>
            <p:cNvCxnSpPr/>
            <p:nvPr/>
          </p:nvCxnSpPr>
          <p:spPr>
            <a:xfrm>
              <a:off x="4846500" y="1614738"/>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4" name="Google Shape;774;p45"/>
            <p:cNvCxnSpPr>
              <a:cxnSpLocks/>
              <a:stCxn id="770" idx="3"/>
            </p:cNvCxnSpPr>
            <p:nvPr/>
          </p:nvCxnSpPr>
          <p:spPr>
            <a:xfrm>
              <a:off x="4846500" y="1879280"/>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5" name="Google Shape;775;p45"/>
            <p:cNvCxnSpPr>
              <a:stCxn id="769" idx="3"/>
            </p:cNvCxnSpPr>
            <p:nvPr/>
          </p:nvCxnSpPr>
          <p:spPr>
            <a:xfrm>
              <a:off x="4846500" y="2143823"/>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6" name="Google Shape;776;p45"/>
            <p:cNvCxnSpPr>
              <a:stCxn id="767" idx="3"/>
            </p:cNvCxnSpPr>
            <p:nvPr/>
          </p:nvCxnSpPr>
          <p:spPr>
            <a:xfrm>
              <a:off x="4846500" y="2408365"/>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7" name="Google Shape;777;p45"/>
            <p:cNvCxnSpPr>
              <a:stCxn id="771" idx="3"/>
            </p:cNvCxnSpPr>
            <p:nvPr/>
          </p:nvCxnSpPr>
          <p:spPr>
            <a:xfrm>
              <a:off x="4846500" y="2672908"/>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8" name="Google Shape;778;p45"/>
            <p:cNvCxnSpPr>
              <a:stCxn id="768" idx="3"/>
            </p:cNvCxnSpPr>
            <p:nvPr/>
          </p:nvCxnSpPr>
          <p:spPr>
            <a:xfrm>
              <a:off x="4846500" y="2937450"/>
              <a:ext cx="3576900" cy="0"/>
            </a:xfrm>
            <a:prstGeom prst="straightConnector1">
              <a:avLst/>
            </a:prstGeom>
            <a:noFill/>
            <a:ln w="9525" cap="flat" cmpd="sng">
              <a:solidFill>
                <a:schemeClr val="lt1"/>
              </a:solidFill>
              <a:prstDash val="solid"/>
              <a:round/>
              <a:headEnd type="none" w="med" len="med"/>
              <a:tailEnd type="none" w="med" len="med"/>
            </a:ln>
          </p:spPr>
        </p:cxnSp>
      </p:grpSp>
      <p:sp>
        <p:nvSpPr>
          <p:cNvPr id="779" name="Google Shape;779;p45"/>
          <p:cNvSpPr/>
          <p:nvPr/>
        </p:nvSpPr>
        <p:spPr>
          <a:xfrm>
            <a:off x="887550"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5"/>
          <p:cNvSpPr/>
          <p:nvPr/>
        </p:nvSpPr>
        <p:spPr>
          <a:xfrm>
            <a:off x="2108875"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3330225"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5"/>
          <p:cNvSpPr/>
          <p:nvPr/>
        </p:nvSpPr>
        <p:spPr>
          <a:xfrm>
            <a:off x="7195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26952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46709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66466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txBox="1"/>
          <p:nvPr/>
        </p:nvSpPr>
        <p:spPr>
          <a:xfrm>
            <a:off x="831750" y="4004548"/>
            <a:ext cx="15534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AR" sz="1800" dirty="0">
                <a:solidFill>
                  <a:schemeClr val="lt1"/>
                </a:solidFill>
                <a:latin typeface="Cinzel Decorative"/>
                <a:ea typeface="Cinzel Decorative"/>
                <a:cs typeface="Cinzel Decorative"/>
                <a:sym typeface="Cinzel Decorative"/>
              </a:rPr>
              <a:t>U</a:t>
            </a:r>
            <a:r>
              <a:rPr lang="en" sz="1800" dirty="0">
                <a:solidFill>
                  <a:schemeClr val="lt1"/>
                </a:solidFill>
                <a:latin typeface="Cinzel Decorative"/>
                <a:ea typeface="Cinzel Decorative"/>
                <a:cs typeface="Cinzel Decorative"/>
                <a:sym typeface="Cinzel Decorative"/>
              </a:rPr>
              <a:t>sd 103,73</a:t>
            </a:r>
            <a:endParaRPr sz="1800" dirty="0">
              <a:solidFill>
                <a:schemeClr val="lt1"/>
              </a:solidFill>
              <a:latin typeface="Cinzel Decorative"/>
              <a:ea typeface="Cinzel Decorative"/>
              <a:cs typeface="Cinzel Decorative"/>
              <a:sym typeface="Cinzel Decorative"/>
            </a:endParaRPr>
          </a:p>
        </p:txBody>
      </p:sp>
      <p:sp>
        <p:nvSpPr>
          <p:cNvPr id="787" name="Google Shape;787;p45"/>
          <p:cNvSpPr txBox="1"/>
          <p:nvPr/>
        </p:nvSpPr>
        <p:spPr>
          <a:xfrm>
            <a:off x="4691200" y="4004561"/>
            <a:ext cx="1792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Cinzel Decorative"/>
                <a:ea typeface="Cinzel Decorative"/>
                <a:cs typeface="Cinzel Decorative"/>
                <a:sym typeface="Cinzel Decorative"/>
              </a:rPr>
              <a:t>2 huespedes</a:t>
            </a:r>
            <a:endParaRPr sz="1800" dirty="0">
              <a:solidFill>
                <a:schemeClr val="lt1"/>
              </a:solidFill>
              <a:latin typeface="Cinzel Decorative"/>
              <a:ea typeface="Cinzel Decorative"/>
              <a:cs typeface="Cinzel Decorative"/>
              <a:sym typeface="Cinzel Decorative"/>
            </a:endParaRPr>
          </a:p>
        </p:txBody>
      </p:sp>
      <p:sp>
        <p:nvSpPr>
          <p:cNvPr id="788" name="Google Shape;788;p45"/>
          <p:cNvSpPr txBox="1"/>
          <p:nvPr/>
        </p:nvSpPr>
        <p:spPr>
          <a:xfrm>
            <a:off x="6779100" y="4004548"/>
            <a:ext cx="1512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Cinzel Decorative"/>
                <a:ea typeface="Cinzel Decorative"/>
                <a:cs typeface="Cinzel Decorative"/>
                <a:sym typeface="Cinzel Decorative"/>
              </a:rPr>
              <a:t>Usd 301</a:t>
            </a:r>
            <a:endParaRPr sz="1800" dirty="0">
              <a:solidFill>
                <a:schemeClr val="lt1"/>
              </a:solidFill>
              <a:latin typeface="Cinzel Decorative"/>
              <a:ea typeface="Cinzel Decorative"/>
              <a:cs typeface="Cinzel Decorative"/>
              <a:sym typeface="Cinzel Decorative"/>
            </a:endParaRPr>
          </a:p>
        </p:txBody>
      </p:sp>
      <p:sp>
        <p:nvSpPr>
          <p:cNvPr id="789" name="Google Shape;789;p45"/>
          <p:cNvSpPr txBox="1"/>
          <p:nvPr/>
        </p:nvSpPr>
        <p:spPr>
          <a:xfrm>
            <a:off x="2839250" y="4004548"/>
            <a:ext cx="1489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dirty="0">
                <a:solidFill>
                  <a:schemeClr val="lt1"/>
                </a:solidFill>
                <a:latin typeface="Cinzel Decorative"/>
                <a:ea typeface="Cinzel Decorative"/>
                <a:cs typeface="Cinzel Decorative"/>
                <a:sym typeface="Cinzel Decorative"/>
              </a:rPr>
              <a:t>3 noches</a:t>
            </a:r>
            <a:endParaRPr sz="1800" dirty="0">
              <a:solidFill>
                <a:schemeClr val="lt1"/>
              </a:solidFill>
              <a:latin typeface="Cinzel Decorative"/>
              <a:ea typeface="Cinzel Decorative"/>
              <a:cs typeface="Cinzel Decorative"/>
              <a:sym typeface="Cinzel Decorative"/>
            </a:endParaRPr>
          </a:p>
        </p:txBody>
      </p:sp>
      <p:sp>
        <p:nvSpPr>
          <p:cNvPr id="790" name="Google Shape;790;p45"/>
          <p:cNvSpPr txBox="1"/>
          <p:nvPr/>
        </p:nvSpPr>
        <p:spPr>
          <a:xfrm flipH="1">
            <a:off x="831750" y="4270484"/>
            <a:ext cx="155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dirty="0">
                <a:solidFill>
                  <a:schemeClr val="lt1"/>
                </a:solidFill>
                <a:latin typeface="Josefin Sans Light"/>
                <a:ea typeface="Josefin Sans Light"/>
                <a:cs typeface="Josefin Sans Light"/>
                <a:sym typeface="Josefin Sans Light"/>
              </a:rPr>
              <a:t>Gasto por noche</a:t>
            </a:r>
            <a:endParaRPr sz="1200" dirty="0">
              <a:solidFill>
                <a:schemeClr val="lt1"/>
              </a:solidFill>
              <a:latin typeface="Josefin Sans Light"/>
              <a:ea typeface="Josefin Sans Light"/>
              <a:cs typeface="Josefin Sans Light"/>
              <a:sym typeface="Josefin Sans Light"/>
            </a:endParaRPr>
          </a:p>
        </p:txBody>
      </p:sp>
      <p:sp>
        <p:nvSpPr>
          <p:cNvPr id="791" name="Google Shape;791;p45"/>
          <p:cNvSpPr txBox="1"/>
          <p:nvPr/>
        </p:nvSpPr>
        <p:spPr>
          <a:xfrm flipH="1">
            <a:off x="2792450" y="4270484"/>
            <a:ext cx="158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dirty="0">
                <a:solidFill>
                  <a:schemeClr val="lt1"/>
                </a:solidFill>
                <a:latin typeface="Josefin Sans Light"/>
                <a:ea typeface="Josefin Sans Light"/>
                <a:cs typeface="Josefin Sans Light"/>
                <a:sym typeface="Josefin Sans Light"/>
              </a:rPr>
              <a:t>Estadía promedio</a:t>
            </a:r>
            <a:endParaRPr sz="1200" dirty="0">
              <a:solidFill>
                <a:schemeClr val="lt1"/>
              </a:solidFill>
              <a:latin typeface="Josefin Sans Light"/>
              <a:ea typeface="Josefin Sans Light"/>
              <a:cs typeface="Josefin Sans Light"/>
              <a:sym typeface="Josefin Sans Light"/>
            </a:endParaRPr>
          </a:p>
        </p:txBody>
      </p:sp>
      <p:sp>
        <p:nvSpPr>
          <p:cNvPr id="792" name="Google Shape;792;p45"/>
          <p:cNvSpPr txBox="1"/>
          <p:nvPr/>
        </p:nvSpPr>
        <p:spPr>
          <a:xfrm flipH="1">
            <a:off x="4717750" y="4270484"/>
            <a:ext cx="168305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dirty="0">
                <a:solidFill>
                  <a:schemeClr val="lt1"/>
                </a:solidFill>
                <a:latin typeface="Josefin Sans Light"/>
                <a:ea typeface="Josefin Sans Light"/>
                <a:cs typeface="Josefin Sans Light"/>
                <a:sym typeface="Josefin Sans Light"/>
              </a:rPr>
              <a:t>Promedio por reserva</a:t>
            </a:r>
            <a:endParaRPr sz="1200" dirty="0">
              <a:solidFill>
                <a:schemeClr val="lt1"/>
              </a:solidFill>
              <a:latin typeface="Josefin Sans Light"/>
              <a:ea typeface="Josefin Sans Light"/>
              <a:cs typeface="Josefin Sans Light"/>
              <a:sym typeface="Josefin Sans Light"/>
            </a:endParaRPr>
          </a:p>
        </p:txBody>
      </p:sp>
      <p:sp>
        <p:nvSpPr>
          <p:cNvPr id="793" name="Google Shape;793;p45"/>
          <p:cNvSpPr txBox="1"/>
          <p:nvPr/>
        </p:nvSpPr>
        <p:spPr>
          <a:xfrm flipH="1">
            <a:off x="6743850" y="4270484"/>
            <a:ext cx="158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dirty="0">
                <a:solidFill>
                  <a:schemeClr val="lt1"/>
                </a:solidFill>
                <a:latin typeface="Josefin Sans Light"/>
                <a:ea typeface="Josefin Sans Light"/>
                <a:cs typeface="Josefin Sans Light"/>
                <a:sym typeface="Josefin Sans Light"/>
              </a:rPr>
              <a:t>Gasto total promedio</a:t>
            </a:r>
            <a:endParaRPr sz="1200" dirty="0">
              <a:solidFill>
                <a:schemeClr val="lt1"/>
              </a:solidFill>
              <a:latin typeface="Josefin Sans Light"/>
              <a:ea typeface="Josefin Sans Light"/>
              <a:cs typeface="Josefin Sans Light"/>
              <a:sym typeface="Josefin Sans Light"/>
            </a:endParaRPr>
          </a:p>
        </p:txBody>
      </p:sp>
      <p:sp>
        <p:nvSpPr>
          <p:cNvPr id="794" name="Google Shape;794;p4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Datos </a:t>
            </a:r>
            <a:r>
              <a:rPr lang="en" sz="1800" dirty="0"/>
              <a:t>en</a:t>
            </a:r>
            <a:r>
              <a:rPr lang="en" dirty="0"/>
              <a:t> números</a:t>
            </a:r>
            <a:endParaRPr dirty="0"/>
          </a:p>
        </p:txBody>
      </p:sp>
      <p:sp>
        <p:nvSpPr>
          <p:cNvPr id="795" name="Google Shape;795;p45"/>
          <p:cNvSpPr txBox="1">
            <a:spLocks noGrp="1"/>
          </p:cNvSpPr>
          <p:nvPr>
            <p:ph type="title" idx="4294967295"/>
          </p:nvPr>
        </p:nvSpPr>
        <p:spPr>
          <a:xfrm>
            <a:off x="719550" y="2998105"/>
            <a:ext cx="115845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AR" sz="1600" dirty="0"/>
              <a:t>C</a:t>
            </a:r>
            <a:r>
              <a:rPr lang="en" sz="1600" dirty="0"/>
              <a:t>ity </a:t>
            </a:r>
            <a:r>
              <a:rPr lang="en" sz="1200" dirty="0"/>
              <a:t>hotel</a:t>
            </a:r>
            <a:endParaRPr sz="1600" dirty="0"/>
          </a:p>
        </p:txBody>
      </p:sp>
      <p:sp>
        <p:nvSpPr>
          <p:cNvPr id="796" name="Google Shape;796;p45"/>
          <p:cNvSpPr txBox="1">
            <a:spLocks noGrp="1"/>
          </p:cNvSpPr>
          <p:nvPr>
            <p:ph type="subTitle" idx="4294967295"/>
          </p:nvPr>
        </p:nvSpPr>
        <p:spPr>
          <a:xfrm>
            <a:off x="425450" y="3363805"/>
            <a:ext cx="1553400" cy="44243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t>Hotel más elegido</a:t>
            </a:r>
            <a:endParaRPr sz="1200" dirty="0"/>
          </a:p>
        </p:txBody>
      </p:sp>
      <p:sp>
        <p:nvSpPr>
          <p:cNvPr id="797" name="Google Shape;797;p45"/>
          <p:cNvSpPr txBox="1">
            <a:spLocks noGrp="1"/>
          </p:cNvSpPr>
          <p:nvPr>
            <p:ph type="title" idx="4294967295"/>
          </p:nvPr>
        </p:nvSpPr>
        <p:spPr>
          <a:xfrm>
            <a:off x="1941315"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Parejas</a:t>
            </a:r>
            <a:endParaRPr sz="1800" dirty="0"/>
          </a:p>
        </p:txBody>
      </p:sp>
      <p:sp>
        <p:nvSpPr>
          <p:cNvPr id="798" name="Google Shape;798;p45"/>
          <p:cNvSpPr txBox="1">
            <a:spLocks noGrp="1"/>
          </p:cNvSpPr>
          <p:nvPr>
            <p:ph type="subTitle" idx="4294967295"/>
          </p:nvPr>
        </p:nvSpPr>
        <p:spPr>
          <a:xfrm>
            <a:off x="1941315" y="3334681"/>
            <a:ext cx="1158000" cy="47156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200" dirty="0"/>
              <a:t>Grupo predominante</a:t>
            </a:r>
            <a:endParaRPr sz="1200" dirty="0"/>
          </a:p>
        </p:txBody>
      </p:sp>
      <p:sp>
        <p:nvSpPr>
          <p:cNvPr id="799" name="Google Shape;799;p45"/>
          <p:cNvSpPr txBox="1">
            <a:spLocks noGrp="1"/>
          </p:cNvSpPr>
          <p:nvPr>
            <p:ph type="title" idx="4294967295"/>
          </p:nvPr>
        </p:nvSpPr>
        <p:spPr>
          <a:xfrm>
            <a:off x="3162642" y="2952750"/>
            <a:ext cx="1166408"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Grupo familiar</a:t>
            </a:r>
            <a:endParaRPr sz="1600" dirty="0"/>
          </a:p>
        </p:txBody>
      </p:sp>
      <p:sp>
        <p:nvSpPr>
          <p:cNvPr id="800" name="Google Shape;800;p45"/>
          <p:cNvSpPr txBox="1">
            <a:spLocks noGrp="1"/>
          </p:cNvSpPr>
          <p:nvPr>
            <p:ph type="subTitle" idx="4294967295"/>
          </p:nvPr>
        </p:nvSpPr>
        <p:spPr>
          <a:xfrm>
            <a:off x="3162642" y="3363805"/>
            <a:ext cx="1158000" cy="442438"/>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ES" sz="1200" dirty="0"/>
              <a:t>Es</a:t>
            </a:r>
            <a:r>
              <a:rPr lang="es-ES" dirty="0"/>
              <a:t> grupo familiar</a:t>
            </a:r>
            <a:endParaRPr dirty="0"/>
          </a:p>
        </p:txBody>
      </p:sp>
      <p:sp>
        <p:nvSpPr>
          <p:cNvPr id="801" name="Google Shape;801;p45"/>
          <p:cNvSpPr/>
          <p:nvPr/>
        </p:nvSpPr>
        <p:spPr>
          <a:xfrm>
            <a:off x="933300" y="1832625"/>
            <a:ext cx="731400" cy="731400"/>
          </a:xfrm>
          <a:prstGeom prst="pie">
            <a:avLst>
              <a:gd name="adj1" fmla="val 7172747"/>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5"/>
          <p:cNvSpPr/>
          <p:nvPr/>
        </p:nvSpPr>
        <p:spPr>
          <a:xfrm>
            <a:off x="2154638" y="1832588"/>
            <a:ext cx="731400" cy="731400"/>
          </a:xfrm>
          <a:prstGeom prst="pie">
            <a:avLst>
              <a:gd name="adj1" fmla="val 8723026"/>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5"/>
          <p:cNvSpPr/>
          <p:nvPr/>
        </p:nvSpPr>
        <p:spPr>
          <a:xfrm>
            <a:off x="3375975" y="1832625"/>
            <a:ext cx="731400" cy="731400"/>
          </a:xfrm>
          <a:prstGeom prst="pie">
            <a:avLst>
              <a:gd name="adj1" fmla="val 18798672"/>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5"/>
          <p:cNvSpPr txBox="1">
            <a:spLocks noGrp="1"/>
          </p:cNvSpPr>
          <p:nvPr>
            <p:ph type="title" idx="4294967295"/>
          </p:nvPr>
        </p:nvSpPr>
        <p:spPr>
          <a:xfrm>
            <a:off x="720000"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61%</a:t>
            </a:r>
            <a:endParaRPr sz="1800" dirty="0"/>
          </a:p>
        </p:txBody>
      </p:sp>
      <p:sp>
        <p:nvSpPr>
          <p:cNvPr id="805" name="Google Shape;805;p45"/>
          <p:cNvSpPr txBox="1">
            <a:spLocks noGrp="1"/>
          </p:cNvSpPr>
          <p:nvPr>
            <p:ph type="title" idx="4294967295"/>
          </p:nvPr>
        </p:nvSpPr>
        <p:spPr>
          <a:xfrm>
            <a:off x="1941315"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65%</a:t>
            </a:r>
            <a:endParaRPr sz="1800" dirty="0"/>
          </a:p>
        </p:txBody>
      </p:sp>
      <p:sp>
        <p:nvSpPr>
          <p:cNvPr id="806" name="Google Shape;806;p45"/>
          <p:cNvSpPr txBox="1">
            <a:spLocks noGrp="1"/>
          </p:cNvSpPr>
          <p:nvPr>
            <p:ph type="title" idx="4294967295"/>
          </p:nvPr>
        </p:nvSpPr>
        <p:spPr>
          <a:xfrm>
            <a:off x="3162642"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9%</a:t>
            </a:r>
            <a:endParaRPr sz="1800" dirty="0"/>
          </a:p>
        </p:txBody>
      </p:sp>
      <p:cxnSp>
        <p:nvCxnSpPr>
          <p:cNvPr id="807" name="Google Shape;807;p45"/>
          <p:cNvCxnSpPr>
            <a:stCxn id="804" idx="2"/>
            <a:endCxn id="779" idx="0"/>
          </p:cNvCxnSpPr>
          <p:nvPr/>
        </p:nvCxnSpPr>
        <p:spPr>
          <a:xfrm>
            <a:off x="1299000" y="1443900"/>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09" name="Google Shape;809;p45"/>
          <p:cNvCxnSpPr>
            <a:stCxn id="805" idx="2"/>
            <a:endCxn id="780" idx="0"/>
          </p:cNvCxnSpPr>
          <p:nvPr/>
        </p:nvCxnSpPr>
        <p:spPr>
          <a:xfrm>
            <a:off x="2520315" y="1443900"/>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11" name="Google Shape;811;p45"/>
          <p:cNvCxnSpPr>
            <a:stCxn id="806" idx="2"/>
            <a:endCxn id="781" idx="0"/>
          </p:cNvCxnSpPr>
          <p:nvPr/>
        </p:nvCxnSpPr>
        <p:spPr>
          <a:xfrm>
            <a:off x="3741642" y="1443900"/>
            <a:ext cx="0" cy="342900"/>
          </a:xfrm>
          <a:prstGeom prst="straightConnector1">
            <a:avLst/>
          </a:prstGeom>
          <a:noFill/>
          <a:ln w="9525" cap="flat" cmpd="sng">
            <a:solidFill>
              <a:schemeClr val="lt1"/>
            </a:solidFill>
            <a:prstDash val="solid"/>
            <a:round/>
            <a:headEnd type="none" w="med" len="med"/>
            <a:tailEnd type="none" w="med" len="med"/>
          </a:ln>
        </p:spPr>
      </p:cxnSp>
      <p:sp>
        <p:nvSpPr>
          <p:cNvPr id="813" name="Google Shape;813;p45"/>
          <p:cNvSpPr txBox="1">
            <a:spLocks noGrp="1"/>
          </p:cNvSpPr>
          <p:nvPr>
            <p:ph type="title" idx="4294967295"/>
          </p:nvPr>
        </p:nvSpPr>
        <p:spPr>
          <a:xfrm>
            <a:off x="4670968" y="1078200"/>
            <a:ext cx="37536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Kpi total de reservas por año* y estado</a:t>
            </a:r>
            <a:endParaRPr sz="1200" dirty="0"/>
          </a:p>
        </p:txBody>
      </p:sp>
      <p:sp>
        <p:nvSpPr>
          <p:cNvPr id="814" name="Google Shape;814;p45"/>
          <p:cNvSpPr txBox="1">
            <a:spLocks noGrp="1"/>
          </p:cNvSpPr>
          <p:nvPr>
            <p:ph type="title" idx="4294967295"/>
          </p:nvPr>
        </p:nvSpPr>
        <p:spPr>
          <a:xfrm>
            <a:off x="4989676" y="2952750"/>
            <a:ext cx="991974"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2015</a:t>
            </a:r>
            <a:endParaRPr sz="1200" dirty="0"/>
          </a:p>
        </p:txBody>
      </p:sp>
      <p:sp>
        <p:nvSpPr>
          <p:cNvPr id="816" name="Google Shape;816;p45"/>
          <p:cNvSpPr txBox="1">
            <a:spLocks noGrp="1"/>
          </p:cNvSpPr>
          <p:nvPr>
            <p:ph type="title" idx="4294967295"/>
          </p:nvPr>
        </p:nvSpPr>
        <p:spPr>
          <a:xfrm>
            <a:off x="6058733" y="2952750"/>
            <a:ext cx="1144232"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2016</a:t>
            </a:r>
            <a:endParaRPr sz="1200" dirty="0"/>
          </a:p>
        </p:txBody>
      </p:sp>
      <p:sp>
        <p:nvSpPr>
          <p:cNvPr id="818" name="Google Shape;818;p45"/>
          <p:cNvSpPr txBox="1">
            <a:spLocks noGrp="1"/>
          </p:cNvSpPr>
          <p:nvPr>
            <p:ph type="title" idx="4294967295"/>
          </p:nvPr>
        </p:nvSpPr>
        <p:spPr>
          <a:xfrm>
            <a:off x="7474758" y="2952750"/>
            <a:ext cx="949533"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2017</a:t>
            </a:r>
            <a:endParaRPr sz="1200" dirty="0"/>
          </a:p>
        </p:txBody>
      </p:sp>
      <p:sp>
        <p:nvSpPr>
          <p:cNvPr id="820" name="Google Shape;820;p45"/>
          <p:cNvSpPr/>
          <p:nvPr/>
        </p:nvSpPr>
        <p:spPr>
          <a:xfrm>
            <a:off x="5150350" y="2064675"/>
            <a:ext cx="338150" cy="885150"/>
          </a:xfrm>
          <a:prstGeom prst="rect">
            <a:avLst/>
          </a:prstGeom>
          <a:solidFill>
            <a:srgbClr val="0082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5"/>
          <p:cNvSpPr/>
          <p:nvPr/>
        </p:nvSpPr>
        <p:spPr>
          <a:xfrm>
            <a:off x="6632015" y="2218425"/>
            <a:ext cx="338150" cy="731400"/>
          </a:xfrm>
          <a:prstGeom prst="rect">
            <a:avLst/>
          </a:prstGeom>
          <a:solidFill>
            <a:srgbClr val="A20000"/>
          </a:solidFill>
          <a:ln>
            <a:noFill/>
          </a:ln>
        </p:spPr>
        <p:txBody>
          <a:bodyPr spcFirstLastPara="1" wrap="square" lIns="91425" tIns="91425" rIns="91425" bIns="91425" anchor="ctr" anchorCtr="0">
            <a:noAutofit/>
          </a:bodyPr>
          <a:lstStyle/>
          <a:p>
            <a:endParaRPr/>
          </a:p>
        </p:txBody>
      </p:sp>
      <p:sp>
        <p:nvSpPr>
          <p:cNvPr id="822" name="Google Shape;822;p45"/>
          <p:cNvSpPr/>
          <p:nvPr/>
        </p:nvSpPr>
        <p:spPr>
          <a:xfrm>
            <a:off x="7593000" y="1595600"/>
            <a:ext cx="338150" cy="1354200"/>
          </a:xfrm>
          <a:prstGeom prst="rect">
            <a:avLst/>
          </a:prstGeom>
          <a:solidFill>
            <a:srgbClr val="00823B"/>
          </a:solidFill>
          <a:ln>
            <a:noFill/>
          </a:ln>
        </p:spPr>
        <p:txBody>
          <a:bodyPr spcFirstLastPara="1" wrap="square" lIns="91425" tIns="91425" rIns="91425" bIns="91425" anchor="ctr" anchorCtr="0">
            <a:noAutofit/>
          </a:bodyPr>
          <a:lstStyle/>
          <a:p>
            <a:endParaRPr/>
          </a:p>
        </p:txBody>
      </p:sp>
      <p:sp>
        <p:nvSpPr>
          <p:cNvPr id="3" name="Google Shape;822;p45">
            <a:extLst>
              <a:ext uri="{FF2B5EF4-FFF2-40B4-BE49-F238E27FC236}">
                <a16:creationId xmlns:a16="http://schemas.microsoft.com/office/drawing/2014/main" id="{57A13641-1BBF-142B-726B-67F0E1961DB7}"/>
              </a:ext>
            </a:extLst>
          </p:cNvPr>
          <p:cNvSpPr/>
          <p:nvPr/>
        </p:nvSpPr>
        <p:spPr>
          <a:xfrm>
            <a:off x="6267200" y="1595600"/>
            <a:ext cx="338150" cy="1354200"/>
          </a:xfrm>
          <a:prstGeom prst="rect">
            <a:avLst/>
          </a:prstGeom>
          <a:solidFill>
            <a:srgbClr val="00823B"/>
          </a:solidFill>
          <a:ln>
            <a:noFill/>
          </a:ln>
        </p:spPr>
        <p:txBody>
          <a:bodyPr spcFirstLastPara="1" wrap="square" lIns="91425" tIns="91425" rIns="91425" bIns="91425" anchor="ctr" anchorCtr="0">
            <a:noAutofit/>
          </a:bodyPr>
          <a:lstStyle/>
          <a:p>
            <a:endParaRPr/>
          </a:p>
        </p:txBody>
      </p:sp>
      <p:sp>
        <p:nvSpPr>
          <p:cNvPr id="4" name="Google Shape;821;p45">
            <a:extLst>
              <a:ext uri="{FF2B5EF4-FFF2-40B4-BE49-F238E27FC236}">
                <a16:creationId xmlns:a16="http://schemas.microsoft.com/office/drawing/2014/main" id="{E90E0441-6A8F-91D6-626D-979793432F10}"/>
              </a:ext>
            </a:extLst>
          </p:cNvPr>
          <p:cNvSpPr/>
          <p:nvPr/>
        </p:nvSpPr>
        <p:spPr>
          <a:xfrm>
            <a:off x="7956765" y="2070574"/>
            <a:ext cx="338150" cy="874400"/>
          </a:xfrm>
          <a:prstGeom prst="rect">
            <a:avLst/>
          </a:prstGeom>
          <a:solidFill>
            <a:srgbClr val="A20000"/>
          </a:solidFill>
          <a:ln>
            <a:noFill/>
          </a:ln>
        </p:spPr>
        <p:txBody>
          <a:bodyPr spcFirstLastPara="1" wrap="square" lIns="91425" tIns="91425" rIns="91425" bIns="91425" anchor="ctr" anchorCtr="0">
            <a:noAutofit/>
          </a:bodyPr>
          <a:lstStyle/>
          <a:p>
            <a:endParaRPr/>
          </a:p>
        </p:txBody>
      </p:sp>
      <p:sp>
        <p:nvSpPr>
          <p:cNvPr id="5" name="Google Shape;820;p45">
            <a:extLst>
              <a:ext uri="{FF2B5EF4-FFF2-40B4-BE49-F238E27FC236}">
                <a16:creationId xmlns:a16="http://schemas.microsoft.com/office/drawing/2014/main" id="{EBDF9CB4-8DC7-FDCE-DAA6-93C3B5562251}"/>
              </a:ext>
            </a:extLst>
          </p:cNvPr>
          <p:cNvSpPr/>
          <p:nvPr/>
        </p:nvSpPr>
        <p:spPr>
          <a:xfrm>
            <a:off x="5511798" y="2584125"/>
            <a:ext cx="338150" cy="365700"/>
          </a:xfrm>
          <a:prstGeom prst="rect">
            <a:avLst/>
          </a:prstGeom>
          <a:solidFill>
            <a:srgbClr val="A2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416;p63">
            <a:extLst>
              <a:ext uri="{FF2B5EF4-FFF2-40B4-BE49-F238E27FC236}">
                <a16:creationId xmlns:a16="http://schemas.microsoft.com/office/drawing/2014/main" id="{207940A6-035D-D17F-DF28-E0F7A374889C}"/>
              </a:ext>
            </a:extLst>
          </p:cNvPr>
          <p:cNvGrpSpPr/>
          <p:nvPr/>
        </p:nvGrpSpPr>
        <p:grpSpPr>
          <a:xfrm>
            <a:off x="7795057" y="3287205"/>
            <a:ext cx="661565" cy="153200"/>
            <a:chOff x="4404545" y="3301592"/>
            <a:chExt cx="672645" cy="129272"/>
          </a:xfrm>
        </p:grpSpPr>
        <p:sp>
          <p:nvSpPr>
            <p:cNvPr id="11" name="Google Shape;1417;p63">
              <a:extLst>
                <a:ext uri="{FF2B5EF4-FFF2-40B4-BE49-F238E27FC236}">
                  <a16:creationId xmlns:a16="http://schemas.microsoft.com/office/drawing/2014/main" id="{408FCA66-47FF-1A15-1509-F0858F3B6FE7}"/>
                </a:ext>
              </a:extLst>
            </p:cNvPr>
            <p:cNvSpPr/>
            <p:nvPr/>
          </p:nvSpPr>
          <p:spPr>
            <a:xfrm>
              <a:off x="4404545" y="3301592"/>
              <a:ext cx="672645"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r" rtl="0">
                <a:spcBef>
                  <a:spcPts val="0"/>
                </a:spcBef>
                <a:spcAft>
                  <a:spcPts val="0"/>
                </a:spcAft>
                <a:buNone/>
              </a:pPr>
              <a:r>
                <a:rPr lang="es-ES" sz="600" dirty="0">
                  <a:solidFill>
                    <a:schemeClr val="bg1"/>
                  </a:solidFill>
                </a:rPr>
                <a:t>Cancelación</a:t>
              </a:r>
              <a:endParaRPr sz="1100" dirty="0">
                <a:solidFill>
                  <a:schemeClr val="bg1"/>
                </a:solidFill>
              </a:endParaRPr>
            </a:p>
          </p:txBody>
        </p:sp>
        <p:sp>
          <p:nvSpPr>
            <p:cNvPr id="12" name="Google Shape;1418;p63">
              <a:extLst>
                <a:ext uri="{FF2B5EF4-FFF2-40B4-BE49-F238E27FC236}">
                  <a16:creationId xmlns:a16="http://schemas.microsoft.com/office/drawing/2014/main" id="{DFC71F34-9EB0-899A-2458-31CD36D1234E}"/>
                </a:ext>
              </a:extLst>
            </p:cNvPr>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A20000"/>
            </a:solid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100"/>
            </a:p>
          </p:txBody>
        </p:sp>
      </p:grpSp>
    </p:spTree>
    <p:extLst>
      <p:ext uri="{BB962C8B-B14F-4D97-AF65-F5344CB8AC3E}">
        <p14:creationId xmlns:p14="http://schemas.microsoft.com/office/powerpoint/2010/main" val="1079854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8000" b="-28000"/>
          </a:stretch>
        </a:blipFill>
        <a:effectLst/>
      </p:bgPr>
    </p:bg>
    <p:spTree>
      <p:nvGrpSpPr>
        <p:cNvPr id="1" name="Shape 319">
          <a:extLst>
            <a:ext uri="{FF2B5EF4-FFF2-40B4-BE49-F238E27FC236}">
              <a16:creationId xmlns:a16="http://schemas.microsoft.com/office/drawing/2014/main" id="{0F2908A7-031C-E921-D3B7-6CBD09DBDBE9}"/>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5509444C-F8F1-D27C-1BE5-F2BD43483CF8}"/>
              </a:ext>
            </a:extLst>
          </p:cNvPr>
          <p:cNvSpPr/>
          <p:nvPr/>
        </p:nvSpPr>
        <p:spPr>
          <a:xfrm>
            <a:off x="0" y="0"/>
            <a:ext cx="9160325" cy="5143500"/>
          </a:xfrm>
          <a:prstGeom prst="rect">
            <a:avLst/>
          </a:prstGeom>
          <a:solidFill>
            <a:schemeClr val="dk1">
              <a:alpha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a:extLst>
              <a:ext uri="{FF2B5EF4-FFF2-40B4-BE49-F238E27FC236}">
                <a16:creationId xmlns:a16="http://schemas.microsoft.com/office/drawing/2014/main" id="{FA3A0BB3-0740-918C-BB24-53C9D81CDE2B}"/>
              </a:ext>
            </a:extLst>
          </p:cNvPr>
          <p:cNvSpPr txBox="1">
            <a:spLocks noGrp="1"/>
          </p:cNvSpPr>
          <p:nvPr>
            <p:ph type="title"/>
          </p:nvPr>
        </p:nvSpPr>
        <p:spPr>
          <a:xfrm>
            <a:off x="3403512" y="1704977"/>
            <a:ext cx="5344488" cy="10021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400" dirty="0">
                <a:effectLst>
                  <a:outerShdw blurRad="38100" dist="38100" dir="2700000" algn="tl">
                    <a:srgbClr val="000000">
                      <a:alpha val="43137"/>
                    </a:srgbClr>
                  </a:outerShdw>
                </a:effectLst>
              </a:rPr>
              <a:t>Modelo de predicción</a:t>
            </a:r>
            <a:endParaRPr sz="4400" dirty="0">
              <a:effectLst>
                <a:outerShdw blurRad="38100" dist="38100" dir="2700000" algn="tl">
                  <a:srgbClr val="000000">
                    <a:alpha val="43137"/>
                  </a:srgbClr>
                </a:outerShdw>
              </a:effectLst>
            </a:endParaRPr>
          </a:p>
        </p:txBody>
      </p:sp>
      <p:sp>
        <p:nvSpPr>
          <p:cNvPr id="321" name="Google Shape;321;p32">
            <a:extLst>
              <a:ext uri="{FF2B5EF4-FFF2-40B4-BE49-F238E27FC236}">
                <a16:creationId xmlns:a16="http://schemas.microsoft.com/office/drawing/2014/main" id="{C89064A2-4807-CA05-73C4-161BA321A4EA}"/>
              </a:ext>
            </a:extLst>
          </p:cNvPr>
          <p:cNvSpPr txBox="1">
            <a:spLocks noGrp="1"/>
          </p:cNvSpPr>
          <p:nvPr>
            <p:ph type="subTitle" idx="1"/>
          </p:nvPr>
        </p:nvSpPr>
        <p:spPr>
          <a:xfrm>
            <a:off x="2286000" y="4428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Enfoque | Alcance | Audiencia | Límites</a:t>
            </a:r>
            <a:endParaRPr dirty="0">
              <a:effectLst>
                <a:outerShdw blurRad="38100" dist="38100" dir="2700000" algn="tl">
                  <a:srgbClr val="000000">
                    <a:alpha val="43137"/>
                  </a:srgbClr>
                </a:outerShdw>
              </a:effectLst>
            </a:endParaRPr>
          </a:p>
        </p:txBody>
      </p:sp>
      <p:sp>
        <p:nvSpPr>
          <p:cNvPr id="322" name="Google Shape;322;p32">
            <a:extLst>
              <a:ext uri="{FF2B5EF4-FFF2-40B4-BE49-F238E27FC236}">
                <a16:creationId xmlns:a16="http://schemas.microsoft.com/office/drawing/2014/main" id="{76BB4EB8-D6ED-E95A-68B8-1DDF5247F2A6}"/>
              </a:ext>
            </a:extLst>
          </p:cNvPr>
          <p:cNvSpPr txBox="1">
            <a:spLocks noGrp="1"/>
          </p:cNvSpPr>
          <p:nvPr>
            <p:ph type="title" idx="2"/>
          </p:nvPr>
        </p:nvSpPr>
        <p:spPr>
          <a:xfrm>
            <a:off x="1080000" y="944610"/>
            <a:ext cx="2556000"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06</a:t>
            </a:r>
            <a:endParaRPr dirty="0">
              <a:effectLst>
                <a:outerShdw blurRad="38100" dist="38100" dir="2700000" algn="tl">
                  <a:srgbClr val="000000">
                    <a:alpha val="43137"/>
                  </a:srgbClr>
                </a:outerShdw>
              </a:effectLst>
            </a:endParaRPr>
          </a:p>
        </p:txBody>
      </p:sp>
      <p:cxnSp>
        <p:nvCxnSpPr>
          <p:cNvPr id="324" name="Google Shape;324;p32">
            <a:extLst>
              <a:ext uri="{FF2B5EF4-FFF2-40B4-BE49-F238E27FC236}">
                <a16:creationId xmlns:a16="http://schemas.microsoft.com/office/drawing/2014/main" id="{03E49066-B493-C5D2-D181-5FA078E71FFC}"/>
              </a:ext>
            </a:extLst>
          </p:cNvPr>
          <p:cNvCxnSpPr/>
          <p:nvPr/>
        </p:nvCxnSpPr>
        <p:spPr>
          <a:xfrm>
            <a:off x="3845250" y="279270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149868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a:t>Contents of this template</a:t>
            </a:r>
            <a:endParaRPr sz="3000"/>
          </a:p>
        </p:txBody>
      </p:sp>
      <p:graphicFrame>
        <p:nvGraphicFramePr>
          <p:cNvPr id="278" name="Google Shape;278;p29"/>
          <p:cNvGraphicFramePr/>
          <p:nvPr/>
        </p:nvGraphicFramePr>
        <p:xfrm>
          <a:off x="720000" y="1843425"/>
          <a:ext cx="7704000" cy="2103000"/>
        </p:xfrm>
        <a:graphic>
          <a:graphicData uri="http://schemas.openxmlformats.org/drawingml/2006/table">
            <a:tbl>
              <a:tblPr>
                <a:noFill/>
                <a:tableStyleId>{FDDC0356-DF17-4B6A-8C43-828B26B08023}</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3" action="ppaction://hlinksldjump"/>
                        </a:rPr>
                        <a:t>Fonts</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Josefin Sans Light"/>
                          <a:ea typeface="Josefin Sans Light"/>
                          <a:cs typeface="Josefin Sans Light"/>
                          <a:sym typeface="Josefin Sans Light"/>
                        </a:rPr>
                        <a:t>To view this template correctly in PowerPoint, download and install the fonts we used</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4" action="ppaction://hlinksldjump"/>
                        </a:rPr>
                        <a:t>Used</a:t>
                      </a:r>
                      <a:r>
                        <a:rPr lang="en" sz="1100">
                          <a:solidFill>
                            <a:schemeClr val="lt1"/>
                          </a:solidFill>
                          <a:latin typeface="Josefin Sans Light"/>
                          <a:ea typeface="Josefin Sans Light"/>
                          <a:cs typeface="Josefin Sans Light"/>
                          <a:sym typeface="Josefin Sans Light"/>
                        </a:rPr>
                        <a:t> and </a:t>
                      </a:r>
                      <a:r>
                        <a:rPr lang="en" sz="1100">
                          <a:solidFill>
                            <a:schemeClr val="hlink"/>
                          </a:solidFill>
                          <a:uFill>
                            <a:noFill/>
                          </a:uFill>
                          <a:latin typeface="Josefin Sans Light"/>
                          <a:ea typeface="Josefin Sans Light"/>
                          <a:cs typeface="Josefin Sans Light"/>
                          <a:sym typeface="Josefin Sans Light"/>
                          <a:hlinkClick r:id="rId5" action="ppaction://hlinksldjump"/>
                        </a:rPr>
                        <a:t>alternative resources</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lt1"/>
                          </a:solidFill>
                          <a:latin typeface="Josefin Sans Light"/>
                          <a:ea typeface="Josefin Sans Light"/>
                          <a:cs typeface="Josefin Sans Light"/>
                          <a:sym typeface="Josefin Sans Light"/>
                        </a:rPr>
                        <a:t>An assortment of graphic resources that are suitable for use in this presentation</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6" action="ppaction://hlinksldjump"/>
                        </a:rPr>
                        <a:t>Thanks slide</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Josefin Sans Light"/>
                          <a:ea typeface="Josefin Sans Light"/>
                          <a:cs typeface="Josefin Sans Light"/>
                          <a:sym typeface="Josefin Sans Light"/>
                        </a:rPr>
                        <a:t>You must keep it so that proper credits for our design are given</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3" action="ppaction://hlinksldjump"/>
                        </a:rPr>
                        <a:t>Colors</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Josefin Sans Light"/>
                          <a:ea typeface="Josefin Sans Light"/>
                          <a:cs typeface="Josefin Sans Light"/>
                          <a:sym typeface="Josefin Sans Light"/>
                        </a:rPr>
                        <a:t>All the colors used in this presentation</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7" action="ppaction://hlinksldjump"/>
                        </a:rPr>
                        <a:t>Infographic resources</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lt1"/>
                          </a:solidFill>
                          <a:latin typeface="Josefin Sans Light"/>
                          <a:ea typeface="Josefin Sans Light"/>
                          <a:cs typeface="Josefin Sans Light"/>
                          <a:sym typeface="Josefin Sans Light"/>
                        </a:rPr>
                        <a:t>These can be used in the template, and their size and color can be edited</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a:solidFill>
                            <a:schemeClr val="hlink"/>
                          </a:solidFill>
                          <a:uFill>
                            <a:noFill/>
                          </a:uFill>
                          <a:latin typeface="Josefin Sans Light"/>
                          <a:ea typeface="Josefin Sans Light"/>
                          <a:cs typeface="Josefin Sans Light"/>
                          <a:sym typeface="Josefin Sans Light"/>
                          <a:hlinkClick r:id="rId8" action="ppaction://hlinksldjump"/>
                        </a:rPr>
                        <a:t>Customizable icons</a:t>
                      </a:r>
                      <a:endParaRPr sz="11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lt1"/>
                          </a:solidFill>
                          <a:latin typeface="Josefin Sans Light"/>
                          <a:ea typeface="Josefin Sans Light"/>
                          <a:cs typeface="Josefin Sans Light"/>
                          <a:sym typeface="Josefin Sans Light"/>
                        </a:rPr>
                        <a:t>They are sorted by theme so you can use them in all kinds of presentations</a:t>
                      </a:r>
                      <a:endParaRPr sz="1000">
                        <a:solidFill>
                          <a:schemeClr val="lt1"/>
                        </a:solidFill>
                        <a:latin typeface="Josefin Sans Light"/>
                        <a:ea typeface="Josefin Sans Light"/>
                        <a:cs typeface="Josefin Sans Light"/>
                        <a:sym typeface="Josefin Sans Light"/>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79" name="Google Shape;279;p29"/>
          <p:cNvSpPr txBox="1"/>
          <p:nvPr/>
        </p:nvSpPr>
        <p:spPr>
          <a:xfrm>
            <a:off x="720000" y="1227575"/>
            <a:ext cx="7704000" cy="4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lt1"/>
                </a:solidFill>
                <a:latin typeface="Josefin Sans Light"/>
                <a:ea typeface="Josefin Sans Light"/>
                <a:cs typeface="Josefin Sans Light"/>
                <a:sym typeface="Josefin Sans Light"/>
              </a:rPr>
              <a:t>This is a slide structure based on a business-themed presentation</a:t>
            </a:r>
            <a:endParaRPr sz="1200">
              <a:solidFill>
                <a:schemeClr val="lt1"/>
              </a:solidFill>
              <a:latin typeface="Josefin Sans Light"/>
              <a:ea typeface="Josefin Sans Light"/>
              <a:cs typeface="Josefin Sans Light"/>
              <a:sym typeface="Josefin Sans Light"/>
            </a:endParaRPr>
          </a:p>
          <a:p>
            <a:pPr marL="0" lvl="0" indent="0" algn="l" rtl="0">
              <a:spcBef>
                <a:spcPts val="0"/>
              </a:spcBef>
              <a:spcAft>
                <a:spcPts val="0"/>
              </a:spcAft>
              <a:buNone/>
            </a:pPr>
            <a:r>
              <a:rPr lang="en" sz="1200">
                <a:solidFill>
                  <a:schemeClr val="lt1"/>
                </a:solidFill>
                <a:latin typeface="Josefin Sans Light"/>
                <a:ea typeface="Josefin Sans Light"/>
                <a:cs typeface="Josefin Sans Light"/>
                <a:sym typeface="Josefin Sans Light"/>
              </a:rPr>
              <a:t>You can delete this slide when you’re done editing the presentation</a:t>
            </a:r>
            <a:endParaRPr sz="1200">
              <a:solidFill>
                <a:schemeClr val="lt1"/>
              </a:solidFill>
              <a:latin typeface="Josefin Sans Light"/>
              <a:ea typeface="Josefin Sans Light"/>
              <a:cs typeface="Josefin Sans Light"/>
              <a:sym typeface="Josefin Sans Light"/>
            </a:endParaRPr>
          </a:p>
          <a:p>
            <a:pPr marL="0" lvl="0" indent="0" algn="l" rtl="0">
              <a:spcBef>
                <a:spcPts val="0"/>
              </a:spcBef>
              <a:spcAft>
                <a:spcPts val="0"/>
              </a:spcAft>
              <a:buNone/>
            </a:pPr>
            <a:endParaRPr sz="1200">
              <a:solidFill>
                <a:schemeClr val="lt1"/>
              </a:solidFill>
              <a:latin typeface="Josefin Sans Light"/>
              <a:ea typeface="Josefin Sans Light"/>
              <a:cs typeface="Josefin Sans Light"/>
              <a:sym typeface="Josefin Sans Light"/>
            </a:endParaRPr>
          </a:p>
        </p:txBody>
      </p:sp>
      <p:sp>
        <p:nvSpPr>
          <p:cNvPr id="280" name="Google Shape;280;p29"/>
          <p:cNvSpPr txBox="1"/>
          <p:nvPr/>
        </p:nvSpPr>
        <p:spPr>
          <a:xfrm>
            <a:off x="720000" y="4147800"/>
            <a:ext cx="3562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Josefin Sans Light"/>
                <a:ea typeface="Josefin Sans Light"/>
                <a:cs typeface="Josefin Sans Light"/>
                <a:sym typeface="Josefin Sans Light"/>
              </a:rPr>
              <a:t>For more info:</a:t>
            </a:r>
            <a:br>
              <a:rPr lang="en" sz="800">
                <a:solidFill>
                  <a:schemeClr val="lt1"/>
                </a:solidFill>
                <a:latin typeface="Josefin Sans Light"/>
                <a:ea typeface="Josefin Sans Light"/>
                <a:cs typeface="Josefin Sans Light"/>
                <a:sym typeface="Josefin Sans Light"/>
              </a:rPr>
            </a:br>
            <a:r>
              <a:rPr lang="en" sz="1000">
                <a:solidFill>
                  <a:schemeClr val="lt1"/>
                </a:solidFill>
                <a:uFill>
                  <a:noFill/>
                </a:uFill>
                <a:latin typeface="Josefin Sans Light"/>
                <a:ea typeface="Josefin Sans Light"/>
                <a:cs typeface="Josefin Sans Light"/>
                <a:sym typeface="Josefin Sans Light"/>
                <a:hlinkClick r:id="rId9">
                  <a:extLst>
                    <a:ext uri="{A12FA001-AC4F-418D-AE19-62706E023703}">
                      <ahyp:hlinkClr xmlns:ahyp="http://schemas.microsoft.com/office/drawing/2018/hyperlinkcolor" val="tx"/>
                    </a:ext>
                  </a:extLst>
                </a:hlinkClick>
              </a:rPr>
              <a:t>SLIDESGO </a:t>
            </a:r>
            <a:r>
              <a:rPr lang="en" sz="1000">
                <a:solidFill>
                  <a:schemeClr val="lt1"/>
                </a:solidFill>
                <a:latin typeface="Josefin Sans Light"/>
                <a:ea typeface="Josefin Sans Light"/>
                <a:cs typeface="Josefin Sans Light"/>
                <a:sym typeface="Josefin Sans Light"/>
              </a:rPr>
              <a:t> |  </a:t>
            </a:r>
            <a:r>
              <a:rPr lang="en" sz="1000">
                <a:solidFill>
                  <a:schemeClr val="lt1"/>
                </a:solidFill>
                <a:uFill>
                  <a:noFill/>
                </a:uFill>
                <a:latin typeface="Josefin Sans Light"/>
                <a:ea typeface="Josefin Sans Light"/>
                <a:cs typeface="Josefin Sans Light"/>
                <a:sym typeface="Josefin Sans Light"/>
                <a:hlinkClick r:id="rId10">
                  <a:extLst>
                    <a:ext uri="{A12FA001-AC4F-418D-AE19-62706E023703}">
                      <ahyp:hlinkClr xmlns:ahyp="http://schemas.microsoft.com/office/drawing/2018/hyperlinkcolor" val="tx"/>
                    </a:ext>
                  </a:extLst>
                </a:hlinkClick>
              </a:rPr>
              <a:t>SLIDESGO SCHOOL</a:t>
            </a:r>
            <a:r>
              <a:rPr lang="en" sz="1000">
                <a:solidFill>
                  <a:schemeClr val="lt1"/>
                </a:solidFill>
                <a:latin typeface="Josefin Sans Light"/>
                <a:ea typeface="Josefin Sans Light"/>
                <a:cs typeface="Josefin Sans Light"/>
                <a:sym typeface="Josefin Sans Light"/>
              </a:rPr>
              <a:t>  |  </a:t>
            </a:r>
            <a:r>
              <a:rPr lang="en" sz="1000">
                <a:solidFill>
                  <a:schemeClr val="lt1"/>
                </a:solidFill>
                <a:uFill>
                  <a:noFill/>
                </a:uFill>
                <a:latin typeface="Josefin Sans Light"/>
                <a:ea typeface="Josefin Sans Light"/>
                <a:cs typeface="Josefin Sans Light"/>
                <a:sym typeface="Josefin Sans Light"/>
                <a:hlinkClick r:id="rId11">
                  <a:extLst>
                    <a:ext uri="{A12FA001-AC4F-418D-AE19-62706E023703}">
                      <ahyp:hlinkClr xmlns:ahyp="http://schemas.microsoft.com/office/drawing/2018/hyperlinkcolor" val="tx"/>
                    </a:ext>
                  </a:extLst>
                </a:hlinkClick>
              </a:rPr>
              <a:t>FAQS</a:t>
            </a:r>
            <a:endParaRPr sz="1500">
              <a:solidFill>
                <a:schemeClr val="lt1"/>
              </a:solidFill>
              <a:latin typeface="Josefin Sans Light"/>
              <a:ea typeface="Josefin Sans Light"/>
              <a:cs typeface="Josefin Sans Light"/>
              <a:sym typeface="Josefin Sans Light"/>
            </a:endParaRPr>
          </a:p>
        </p:txBody>
      </p:sp>
      <p:sp>
        <p:nvSpPr>
          <p:cNvPr id="281" name="Google Shape;281;p29"/>
          <p:cNvSpPr txBox="1"/>
          <p:nvPr/>
        </p:nvSpPr>
        <p:spPr>
          <a:xfrm>
            <a:off x="4861278" y="4147800"/>
            <a:ext cx="3562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Josefin Sans Light"/>
                <a:ea typeface="Josefin Sans Light"/>
                <a:cs typeface="Josefin Sans Light"/>
                <a:sym typeface="Josefin Sans Light"/>
              </a:rPr>
              <a:t>You can visit our sister projects:</a:t>
            </a:r>
            <a:br>
              <a:rPr lang="en" sz="800">
                <a:solidFill>
                  <a:schemeClr val="lt1"/>
                </a:solidFill>
                <a:latin typeface="Josefin Sans Light"/>
                <a:ea typeface="Josefin Sans Light"/>
                <a:cs typeface="Josefin Sans Light"/>
                <a:sym typeface="Josefin Sans Light"/>
              </a:rPr>
            </a:br>
            <a:r>
              <a:rPr lang="en" sz="1000">
                <a:solidFill>
                  <a:schemeClr val="lt1"/>
                </a:solidFill>
                <a:uFill>
                  <a:noFill/>
                </a:uFill>
                <a:latin typeface="Josefin Sans Light"/>
                <a:ea typeface="Josefin Sans Light"/>
                <a:cs typeface="Josefin Sans Light"/>
                <a:sym typeface="Josefin Sans Light"/>
                <a:hlinkClick r:id="rId12">
                  <a:extLst>
                    <a:ext uri="{A12FA001-AC4F-418D-AE19-62706E023703}">
                      <ahyp:hlinkClr xmlns:ahyp="http://schemas.microsoft.com/office/drawing/2018/hyperlinkcolor" val="tx"/>
                    </a:ext>
                  </a:extLst>
                </a:hlinkClick>
              </a:rPr>
              <a:t>FREEPIK</a:t>
            </a:r>
            <a:r>
              <a:rPr lang="en" sz="1000">
                <a:solidFill>
                  <a:schemeClr val="lt1"/>
                </a:solidFill>
                <a:latin typeface="Josefin Sans Light"/>
                <a:ea typeface="Josefin Sans Light"/>
                <a:cs typeface="Josefin Sans Light"/>
                <a:sym typeface="Josefin Sans Light"/>
              </a:rPr>
              <a:t> | </a:t>
            </a:r>
            <a:r>
              <a:rPr lang="en" sz="1000">
                <a:solidFill>
                  <a:schemeClr val="lt1"/>
                </a:solidFill>
                <a:uFill>
                  <a:noFill/>
                </a:uFill>
                <a:latin typeface="Josefin Sans Light"/>
                <a:ea typeface="Josefin Sans Light"/>
                <a:cs typeface="Josefin Sans Light"/>
                <a:sym typeface="Josefin Sans Light"/>
                <a:hlinkClick r:id="rId13">
                  <a:extLst>
                    <a:ext uri="{A12FA001-AC4F-418D-AE19-62706E023703}">
                      <ahyp:hlinkClr xmlns:ahyp="http://schemas.microsoft.com/office/drawing/2018/hyperlinkcolor" val="tx"/>
                    </a:ext>
                  </a:extLst>
                </a:hlinkClick>
              </a:rPr>
              <a:t>FLATICON</a:t>
            </a:r>
            <a:r>
              <a:rPr lang="en" sz="1000">
                <a:solidFill>
                  <a:schemeClr val="lt1"/>
                </a:solidFill>
                <a:latin typeface="Josefin Sans Light"/>
                <a:ea typeface="Josefin Sans Light"/>
                <a:cs typeface="Josefin Sans Light"/>
                <a:sym typeface="Josefin Sans Light"/>
              </a:rPr>
              <a:t> | </a:t>
            </a:r>
            <a:r>
              <a:rPr lang="en" sz="1000">
                <a:solidFill>
                  <a:schemeClr val="lt1"/>
                </a:solidFill>
                <a:uFill>
                  <a:noFill/>
                </a:uFill>
                <a:latin typeface="Josefin Sans Light"/>
                <a:ea typeface="Josefin Sans Light"/>
                <a:cs typeface="Josefin Sans Light"/>
                <a:sym typeface="Josefin Sans Light"/>
                <a:hlinkClick r:id="rId14">
                  <a:extLst>
                    <a:ext uri="{A12FA001-AC4F-418D-AE19-62706E023703}">
                      <ahyp:hlinkClr xmlns:ahyp="http://schemas.microsoft.com/office/drawing/2018/hyperlinkcolor" val="tx"/>
                    </a:ext>
                  </a:extLst>
                </a:hlinkClick>
              </a:rPr>
              <a:t>STORYSET</a:t>
            </a:r>
            <a:r>
              <a:rPr lang="en" sz="1000">
                <a:solidFill>
                  <a:schemeClr val="lt1"/>
                </a:solidFill>
                <a:latin typeface="Josefin Sans Light"/>
                <a:ea typeface="Josefin Sans Light"/>
                <a:cs typeface="Josefin Sans Light"/>
                <a:sym typeface="Josefin Sans Light"/>
              </a:rPr>
              <a:t> | </a:t>
            </a:r>
            <a:r>
              <a:rPr lang="en" sz="1000">
                <a:solidFill>
                  <a:schemeClr val="lt1"/>
                </a:solidFill>
                <a:uFill>
                  <a:noFill/>
                </a:uFill>
                <a:latin typeface="Josefin Sans Light"/>
                <a:ea typeface="Josefin Sans Light"/>
                <a:cs typeface="Josefin Sans Light"/>
                <a:sym typeface="Josefin Sans Light"/>
                <a:hlinkClick r:id="rId15">
                  <a:extLst>
                    <a:ext uri="{A12FA001-AC4F-418D-AE19-62706E023703}">
                      <ahyp:hlinkClr xmlns:ahyp="http://schemas.microsoft.com/office/drawing/2018/hyperlinkcolor" val="tx"/>
                    </a:ext>
                  </a:extLst>
                </a:hlinkClick>
              </a:rPr>
              <a:t>WEPIK </a:t>
            </a:r>
            <a:r>
              <a:rPr lang="en" sz="1000">
                <a:solidFill>
                  <a:schemeClr val="lt1"/>
                </a:solidFill>
                <a:latin typeface="Josefin Sans Light"/>
                <a:ea typeface="Josefin Sans Light"/>
                <a:cs typeface="Josefin Sans Light"/>
                <a:sym typeface="Josefin Sans Light"/>
              </a:rPr>
              <a:t>| </a:t>
            </a:r>
            <a:r>
              <a:rPr lang="en" sz="1000">
                <a:solidFill>
                  <a:schemeClr val="lt1"/>
                </a:solidFill>
                <a:uFill>
                  <a:noFill/>
                </a:uFill>
                <a:latin typeface="Josefin Sans Light"/>
                <a:ea typeface="Josefin Sans Light"/>
                <a:cs typeface="Josefin Sans Light"/>
                <a:sym typeface="Josefin Sans Light"/>
                <a:hlinkClick r:id="rId16">
                  <a:extLst>
                    <a:ext uri="{A12FA001-AC4F-418D-AE19-62706E023703}">
                      <ahyp:hlinkClr xmlns:ahyp="http://schemas.microsoft.com/office/drawing/2018/hyperlinkcolor" val="tx"/>
                    </a:ext>
                  </a:extLst>
                </a:hlinkClick>
              </a:rPr>
              <a:t>VIDFY</a:t>
            </a:r>
            <a:endParaRPr sz="600">
              <a:solidFill>
                <a:schemeClr val="lt1"/>
              </a:solidFill>
              <a:latin typeface="Josefin Sans Light"/>
              <a:ea typeface="Josefin Sans Light"/>
              <a:cs typeface="Josefin Sans Light"/>
              <a:sym typeface="Josefin Sans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19">
          <a:extLst>
            <a:ext uri="{FF2B5EF4-FFF2-40B4-BE49-F238E27FC236}">
              <a16:creationId xmlns:a16="http://schemas.microsoft.com/office/drawing/2014/main" id="{97348DAA-4B71-1CB2-6EBE-BD44CE15DE96}"/>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714DDE07-DAAF-7670-46D6-71483D037E0F}"/>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a:extLst>
              <a:ext uri="{FF2B5EF4-FFF2-40B4-BE49-F238E27FC236}">
                <a16:creationId xmlns:a16="http://schemas.microsoft.com/office/drawing/2014/main" id="{98EDE70C-7130-2FF7-C163-FCE17EA1F8CB}"/>
              </a:ext>
            </a:extLst>
          </p:cNvPr>
          <p:cNvSpPr txBox="1">
            <a:spLocks noGrp="1"/>
          </p:cNvSpPr>
          <p:nvPr>
            <p:ph type="title"/>
          </p:nvPr>
        </p:nvSpPr>
        <p:spPr>
          <a:xfrm>
            <a:off x="3239986" y="1622324"/>
            <a:ext cx="5579549" cy="94942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000" dirty="0">
                <a:effectLst>
                  <a:outerShdw blurRad="38100" dist="38100" dir="2700000" algn="tl">
                    <a:srgbClr val="000000">
                      <a:alpha val="43137"/>
                    </a:srgbClr>
                  </a:outerShdw>
                </a:effectLst>
              </a:rPr>
              <a:t>Recomendaciones </a:t>
            </a:r>
            <a:br>
              <a:rPr lang="en" sz="4000" dirty="0">
                <a:effectLst>
                  <a:outerShdw blurRad="38100" dist="38100" dir="2700000" algn="tl">
                    <a:srgbClr val="000000">
                      <a:alpha val="43137"/>
                    </a:srgbClr>
                  </a:outerShdw>
                </a:effectLst>
              </a:rPr>
            </a:br>
            <a:r>
              <a:rPr lang="en" sz="4000" dirty="0">
                <a:effectLst>
                  <a:outerShdw blurRad="38100" dist="38100" dir="2700000" algn="tl">
                    <a:srgbClr val="000000">
                      <a:alpha val="43137"/>
                    </a:srgbClr>
                  </a:outerShdw>
                </a:effectLst>
              </a:rPr>
              <a:t>finales</a:t>
            </a:r>
            <a:endParaRPr sz="4000" dirty="0">
              <a:effectLst>
                <a:outerShdw blurRad="38100" dist="38100" dir="2700000" algn="tl">
                  <a:srgbClr val="000000">
                    <a:alpha val="43137"/>
                  </a:srgbClr>
                </a:outerShdw>
              </a:effectLst>
            </a:endParaRPr>
          </a:p>
        </p:txBody>
      </p:sp>
      <p:sp>
        <p:nvSpPr>
          <p:cNvPr id="321" name="Google Shape;321;p32">
            <a:extLst>
              <a:ext uri="{FF2B5EF4-FFF2-40B4-BE49-F238E27FC236}">
                <a16:creationId xmlns:a16="http://schemas.microsoft.com/office/drawing/2014/main" id="{B091A26C-0970-7642-30DD-C5B2F76CD433}"/>
              </a:ext>
            </a:extLst>
          </p:cNvPr>
          <p:cNvSpPr txBox="1">
            <a:spLocks noGrp="1"/>
          </p:cNvSpPr>
          <p:nvPr>
            <p:ph type="subTitle" idx="1"/>
          </p:nvPr>
        </p:nvSpPr>
        <p:spPr>
          <a:xfrm>
            <a:off x="2286000" y="4428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Enfoque | Alcance | Audiencia | Límites</a:t>
            </a:r>
            <a:endParaRPr dirty="0">
              <a:effectLst>
                <a:outerShdw blurRad="38100" dist="38100" dir="2700000" algn="tl">
                  <a:srgbClr val="000000">
                    <a:alpha val="43137"/>
                  </a:srgbClr>
                </a:outerShdw>
              </a:effectLst>
            </a:endParaRPr>
          </a:p>
        </p:txBody>
      </p:sp>
      <p:sp>
        <p:nvSpPr>
          <p:cNvPr id="322" name="Google Shape;322;p32">
            <a:extLst>
              <a:ext uri="{FF2B5EF4-FFF2-40B4-BE49-F238E27FC236}">
                <a16:creationId xmlns:a16="http://schemas.microsoft.com/office/drawing/2014/main" id="{0D136844-5428-54CA-0C80-F0D163FCE628}"/>
              </a:ext>
            </a:extLst>
          </p:cNvPr>
          <p:cNvSpPr txBox="1">
            <a:spLocks noGrp="1"/>
          </p:cNvSpPr>
          <p:nvPr>
            <p:ph type="title" idx="2"/>
          </p:nvPr>
        </p:nvSpPr>
        <p:spPr>
          <a:xfrm>
            <a:off x="1152000" y="944610"/>
            <a:ext cx="2484000"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07</a:t>
            </a:r>
            <a:endParaRPr dirty="0">
              <a:effectLst>
                <a:outerShdw blurRad="38100" dist="38100" dir="2700000" algn="tl">
                  <a:srgbClr val="000000">
                    <a:alpha val="43137"/>
                  </a:srgbClr>
                </a:outerShdw>
              </a:effectLst>
            </a:endParaRPr>
          </a:p>
        </p:txBody>
      </p:sp>
      <p:cxnSp>
        <p:nvCxnSpPr>
          <p:cNvPr id="324" name="Google Shape;324;p32">
            <a:extLst>
              <a:ext uri="{FF2B5EF4-FFF2-40B4-BE49-F238E27FC236}">
                <a16:creationId xmlns:a16="http://schemas.microsoft.com/office/drawing/2014/main" id="{F2E61522-EDBC-F123-FEE5-E1AF0C1F153B}"/>
              </a:ext>
            </a:extLst>
          </p:cNvPr>
          <p:cNvCxnSpPr/>
          <p:nvPr/>
        </p:nvCxnSpPr>
        <p:spPr>
          <a:xfrm>
            <a:off x="3239986" y="2705835"/>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35735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2" name="Google Shape;513;p38">
            <a:extLst>
              <a:ext uri="{FF2B5EF4-FFF2-40B4-BE49-F238E27FC236}">
                <a16:creationId xmlns:a16="http://schemas.microsoft.com/office/drawing/2014/main" id="{6E10D2E8-EBA3-CADB-B2DF-1F0BFB2487D2}"/>
              </a:ext>
            </a:extLst>
          </p:cNvPr>
          <p:cNvSpPr txBox="1">
            <a:spLocks/>
          </p:cNvSpPr>
          <p:nvPr/>
        </p:nvSpPr>
        <p:spPr>
          <a:xfrm>
            <a:off x="1023750" y="1720800"/>
            <a:ext cx="7096500" cy="1506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2500"/>
              <a:buFont typeface="Josefin Sans Light"/>
              <a:buNone/>
              <a:defRPr sz="3200" b="0" i="0" u="none" strike="noStrike" cap="none">
                <a:solidFill>
                  <a:schemeClr val="lt1"/>
                </a:solidFill>
                <a:latin typeface="Josefin Sans Light"/>
                <a:ea typeface="Josefin Sans Light"/>
                <a:cs typeface="Josefin Sans Light"/>
                <a:sym typeface="Josefin Sans Light"/>
              </a:defRPr>
            </a:lvl1pPr>
            <a:lvl2pPr marL="914400" marR="0" lvl="1"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2pPr>
            <a:lvl3pPr marL="1371600" marR="0" lvl="2"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3pPr>
            <a:lvl4pPr marL="1828800" marR="0" lvl="3"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4pPr>
            <a:lvl5pPr marL="2286000" marR="0" lvl="4"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5pPr>
            <a:lvl6pPr marL="2743200" marR="0" lvl="5"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6pPr>
            <a:lvl7pPr marL="3200400" marR="0" lvl="6"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7pPr>
            <a:lvl8pPr marL="3657600" marR="0" lvl="7"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8pPr>
            <a:lvl9pPr marL="4114800" marR="0" lvl="8" indent="-317500" algn="ctr" rtl="0">
              <a:lnSpc>
                <a:spcPct val="100000"/>
              </a:lnSpc>
              <a:spcBef>
                <a:spcPts val="0"/>
              </a:spcBef>
              <a:spcAft>
                <a:spcPts val="0"/>
              </a:spcAft>
              <a:buClr>
                <a:schemeClr val="lt1"/>
              </a:buClr>
              <a:buSzPts val="2500"/>
              <a:buFont typeface="Josefin Sans Light"/>
              <a:buNone/>
              <a:defRPr sz="2500" b="0" i="0" u="none" strike="noStrike" cap="none">
                <a:solidFill>
                  <a:schemeClr val="lt1"/>
                </a:solidFill>
                <a:latin typeface="Josefin Sans Light"/>
                <a:ea typeface="Josefin Sans Light"/>
                <a:cs typeface="Josefin Sans Light"/>
                <a:sym typeface="Josefin Sans Light"/>
              </a:defRPr>
            </a:lvl9pPr>
          </a:lstStyle>
          <a:p>
            <a:pPr marL="0" indent="0"/>
            <a:r>
              <a:rPr lang="es-ES" sz="2400" dirty="0">
                <a:latin typeface="Cinzel Decorative" panose="020B0604020202020204" charset="0"/>
              </a:rPr>
              <a:t>“No sabemos cuándo lloverá ni cuanto caerá, pero cuando lo haga, si sabremos por donde pasará”</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000" b="-4000"/>
          </a:stretch>
        </a:blipFill>
        <a:effectLst/>
      </p:bgPr>
    </p:bg>
    <p:spTree>
      <p:nvGrpSpPr>
        <p:cNvPr id="1" name="Shape 483">
          <a:extLst>
            <a:ext uri="{FF2B5EF4-FFF2-40B4-BE49-F238E27FC236}">
              <a16:creationId xmlns:a16="http://schemas.microsoft.com/office/drawing/2014/main" id="{F46CC1CD-0326-3678-B62E-A4A8A9D2C149}"/>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DF5B2ECB-364A-299E-775C-D04E3A29FD84}"/>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320;p32">
            <a:extLst>
              <a:ext uri="{FF2B5EF4-FFF2-40B4-BE49-F238E27FC236}">
                <a16:creationId xmlns:a16="http://schemas.microsoft.com/office/drawing/2014/main" id="{B0AB1B3A-0FC8-259A-1B83-495FC9FA46D8}"/>
              </a:ext>
            </a:extLst>
          </p:cNvPr>
          <p:cNvSpPr txBox="1">
            <a:spLocks noGrp="1"/>
          </p:cNvSpPr>
          <p:nvPr>
            <p:ph type="title"/>
          </p:nvPr>
        </p:nvSpPr>
        <p:spPr>
          <a:xfrm>
            <a:off x="2870831" y="1627207"/>
            <a:ext cx="4692013" cy="944544"/>
          </a:xfrm>
          <a:prstGeom prst="rect">
            <a:avLst/>
          </a:prstGeom>
          <a:noFill/>
          <a:ln>
            <a:noFill/>
          </a:ln>
          <a:effectLst>
            <a:outerShdw dir="5400000" algn="ctr" rotWithShape="0">
              <a:schemeClr val="tx1"/>
            </a:outerShdw>
          </a:effectLst>
        </p:spPr>
        <p:txBody>
          <a:bodyPr spcFirstLastPara="1" wrap="square" lIns="91425" tIns="91425" rIns="91425" bIns="91425" anchor="ctr" anchorCtr="0">
            <a:noAutofit/>
          </a:bodyPr>
          <a:lstStyle/>
          <a:p>
            <a:pPr>
              <a:buSzPts val="3600"/>
            </a:pPr>
            <a:r>
              <a:rPr lang="en" sz="4400" dirty="0">
                <a:effectLst>
                  <a:outerShdw blurRad="38100" dist="38100" dir="2700000" algn="tl">
                    <a:srgbClr val="000000">
                      <a:alpha val="43137"/>
                    </a:srgbClr>
                  </a:outerShdw>
                </a:effectLst>
              </a:rPr>
              <a:t>Resumen Ejecutivo</a:t>
            </a:r>
            <a:endParaRPr sz="4400" dirty="0">
              <a:effectLst>
                <a:outerShdw blurRad="38100" dist="38100" dir="2700000" algn="tl">
                  <a:srgbClr val="000000">
                    <a:alpha val="43137"/>
                  </a:srgbClr>
                </a:outerShdw>
              </a:effectLst>
            </a:endParaRPr>
          </a:p>
        </p:txBody>
      </p:sp>
      <p:sp>
        <p:nvSpPr>
          <p:cNvPr id="5" name="Google Shape;321;p32">
            <a:extLst>
              <a:ext uri="{FF2B5EF4-FFF2-40B4-BE49-F238E27FC236}">
                <a16:creationId xmlns:a16="http://schemas.microsoft.com/office/drawing/2014/main" id="{7BD1FCBB-C073-E744-D960-AF0D79F31699}"/>
              </a:ext>
            </a:extLst>
          </p:cNvPr>
          <p:cNvSpPr txBox="1">
            <a:spLocks/>
          </p:cNvSpPr>
          <p:nvPr/>
        </p:nvSpPr>
        <p:spPr>
          <a:xfrm>
            <a:off x="2286000" y="4407000"/>
            <a:ext cx="45720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Clr>
                <a:schemeClr val="lt1"/>
              </a:buClr>
              <a:buSzPts val="1400"/>
              <a:buFont typeface="Josefin Sans Light"/>
              <a:buNone/>
              <a:defRPr sz="1600">
                <a:solidFill>
                  <a:schemeClr val="lt1"/>
                </a:solidFill>
                <a:effectLst>
                  <a:outerShdw blurRad="38100" dist="38100" dir="2700000" algn="tl">
                    <a:srgbClr val="000000">
                      <a:alpha val="43137"/>
                    </a:srgbClr>
                  </a:outerShdw>
                </a:effectLst>
                <a:latin typeface="Josefin Sans Light"/>
                <a:ea typeface="Josefin Sans Light"/>
                <a:cs typeface="Josefin Sans Light"/>
                <a:sym typeface="Josefin Sans Light"/>
              </a:defRPr>
            </a:lvl1pPr>
            <a:lvl2pPr marL="914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2pPr>
            <a:lvl3pPr marL="1371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3pPr>
            <a:lvl4pPr marL="1828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4pPr>
            <a:lvl5pPr marL="22860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5pPr>
            <a:lvl6pPr marL="27432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6pPr>
            <a:lvl7pPr marL="3200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7pPr>
            <a:lvl8pPr marL="3657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8pPr>
            <a:lvl9pPr marL="4114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9pPr>
          </a:lstStyle>
          <a:p>
            <a:r>
              <a:rPr lang="en-US" dirty="0"/>
              <a:t>Un breve resumen del Proyecto</a:t>
            </a:r>
          </a:p>
        </p:txBody>
      </p:sp>
      <p:sp>
        <p:nvSpPr>
          <p:cNvPr id="6" name="Google Shape;322;p32">
            <a:extLst>
              <a:ext uri="{FF2B5EF4-FFF2-40B4-BE49-F238E27FC236}">
                <a16:creationId xmlns:a16="http://schemas.microsoft.com/office/drawing/2014/main" id="{8E842E7F-6378-6B45-CA8A-A41BCC59F313}"/>
              </a:ext>
            </a:extLst>
          </p:cNvPr>
          <p:cNvSpPr txBox="1">
            <a:spLocks/>
          </p:cNvSpPr>
          <p:nvPr/>
        </p:nvSpPr>
        <p:spPr>
          <a:xfrm>
            <a:off x="976393" y="951810"/>
            <a:ext cx="2882685" cy="203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gn="ctr">
              <a:buClr>
                <a:schemeClr val="lt1"/>
              </a:buClr>
              <a:buSzPts val="6000"/>
              <a:buFont typeface="Cinzel Decorative"/>
              <a:buNone/>
              <a:defRPr sz="15000">
                <a:solidFill>
                  <a:schemeClr val="lt1"/>
                </a:solidFill>
                <a:effectLst>
                  <a:outerShdw blurRad="38100" dist="38100" dir="2700000" algn="tl">
                    <a:srgbClr val="000000">
                      <a:alpha val="43137"/>
                    </a:srgbClr>
                  </a:outerShdw>
                </a:effectLst>
                <a:latin typeface="Cinzel Decorative"/>
                <a:ea typeface="Cinzel Decorative"/>
                <a:cs typeface="Cinzel Decorative"/>
                <a:sym typeface="Cinzel Decorative"/>
              </a:defRPr>
            </a:lvl1pPr>
            <a:lvl2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2pPr>
            <a:lvl3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3pPr>
            <a:lvl4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4pPr>
            <a:lvl5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5pPr>
            <a:lvl6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6pPr>
            <a:lvl7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7pPr>
            <a:lvl8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8pPr>
            <a:lvl9pPr algn="ctr">
              <a:buClr>
                <a:schemeClr val="lt1"/>
              </a:buClr>
              <a:buSzPts val="6000"/>
              <a:buFont typeface="Cormorant Garamond"/>
              <a:buNone/>
              <a:defRPr sz="6000" b="1">
                <a:solidFill>
                  <a:schemeClr val="lt1"/>
                </a:solidFill>
                <a:latin typeface="Cormorant Garamond"/>
                <a:ea typeface="Cormorant Garamond"/>
                <a:cs typeface="Cormorant Garamond"/>
                <a:sym typeface="Cormorant Garamond"/>
              </a:defRPr>
            </a:lvl9pPr>
          </a:lstStyle>
          <a:p>
            <a:r>
              <a:rPr lang="en" dirty="0"/>
              <a:t>02</a:t>
            </a:r>
          </a:p>
        </p:txBody>
      </p:sp>
      <p:cxnSp>
        <p:nvCxnSpPr>
          <p:cNvPr id="8" name="Google Shape;324;p32">
            <a:extLst>
              <a:ext uri="{FF2B5EF4-FFF2-40B4-BE49-F238E27FC236}">
                <a16:creationId xmlns:a16="http://schemas.microsoft.com/office/drawing/2014/main" id="{31F88996-DFAF-C1EB-A722-13739648CFDA}"/>
              </a:ext>
            </a:extLst>
          </p:cNvPr>
          <p:cNvCxnSpPr/>
          <p:nvPr/>
        </p:nvCxnSpPr>
        <p:spPr>
          <a:xfrm>
            <a:off x="4130088" y="277266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7300606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000" r="-4000"/>
          </a:stretch>
        </a:blipFill>
        <a:effectLst/>
      </p:bgPr>
    </p:bg>
    <p:spTree>
      <p:nvGrpSpPr>
        <p:cNvPr id="1" name="Shape 319">
          <a:extLst>
            <a:ext uri="{FF2B5EF4-FFF2-40B4-BE49-F238E27FC236}">
              <a16:creationId xmlns:a16="http://schemas.microsoft.com/office/drawing/2014/main" id="{63016CE5-83B0-D808-D576-D67DE7CA0F68}"/>
            </a:ext>
          </a:extLst>
        </p:cNvPr>
        <p:cNvGrpSpPr/>
        <p:nvPr/>
      </p:nvGrpSpPr>
      <p:grpSpPr>
        <a:xfrm>
          <a:off x="0" y="0"/>
          <a:ext cx="0" cy="0"/>
          <a:chOff x="0" y="0"/>
          <a:chExt cx="0" cy="0"/>
        </a:xfrm>
      </p:grpSpPr>
      <p:sp>
        <p:nvSpPr>
          <p:cNvPr id="8" name="Google Shape;547;p62">
            <a:extLst>
              <a:ext uri="{FF2B5EF4-FFF2-40B4-BE49-F238E27FC236}">
                <a16:creationId xmlns:a16="http://schemas.microsoft.com/office/drawing/2014/main" id="{87012DD7-1290-232F-F432-14D33E43F814}"/>
              </a:ext>
            </a:extLst>
          </p:cNvPr>
          <p:cNvSpPr/>
          <p:nvPr/>
        </p:nvSpPr>
        <p:spPr>
          <a:xfrm>
            <a:off x="0" y="0"/>
            <a:ext cx="9160325" cy="5143500"/>
          </a:xfrm>
          <a:prstGeom prst="rect">
            <a:avLst/>
          </a:prstGeom>
          <a:solidFill>
            <a:schemeClr val="dk1">
              <a:alpha val="19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5143172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p5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041" name="Google Shape;1041;p56"/>
          <p:cNvGrpSpPr/>
          <p:nvPr/>
        </p:nvGrpSpPr>
        <p:grpSpPr>
          <a:xfrm>
            <a:off x="731254" y="2313809"/>
            <a:ext cx="450688" cy="474517"/>
            <a:chOff x="731254" y="2313809"/>
            <a:chExt cx="450688" cy="474517"/>
          </a:xfrm>
        </p:grpSpPr>
        <p:sp>
          <p:nvSpPr>
            <p:cNvPr id="1042" name="Google Shape;1042;p56"/>
            <p:cNvSpPr/>
            <p:nvPr/>
          </p:nvSpPr>
          <p:spPr>
            <a:xfrm>
              <a:off x="808286" y="2600526"/>
              <a:ext cx="28003" cy="26665"/>
            </a:xfrm>
            <a:custGeom>
              <a:avLst/>
              <a:gdLst/>
              <a:ahLst/>
              <a:cxnLst/>
              <a:rect l="l" t="t" r="r" b="b"/>
              <a:pathLst>
                <a:path w="879" h="837" extrusionOk="0">
                  <a:moveTo>
                    <a:pt x="638" y="0"/>
                  </a:moveTo>
                  <a:cubicBezTo>
                    <a:pt x="583" y="0"/>
                    <a:pt x="527" y="21"/>
                    <a:pt x="484" y="64"/>
                  </a:cubicBezTo>
                  <a:lnTo>
                    <a:pt x="86" y="465"/>
                  </a:lnTo>
                  <a:cubicBezTo>
                    <a:pt x="1" y="550"/>
                    <a:pt x="1" y="689"/>
                    <a:pt x="86" y="774"/>
                  </a:cubicBezTo>
                  <a:cubicBezTo>
                    <a:pt x="128" y="816"/>
                    <a:pt x="184" y="836"/>
                    <a:pt x="240" y="836"/>
                  </a:cubicBezTo>
                  <a:cubicBezTo>
                    <a:pt x="296" y="836"/>
                    <a:pt x="352" y="816"/>
                    <a:pt x="395" y="774"/>
                  </a:cubicBezTo>
                  <a:lnTo>
                    <a:pt x="794" y="373"/>
                  </a:lnTo>
                  <a:cubicBezTo>
                    <a:pt x="879" y="288"/>
                    <a:pt x="879" y="149"/>
                    <a:pt x="794" y="64"/>
                  </a:cubicBezTo>
                  <a:cubicBezTo>
                    <a:pt x="750" y="21"/>
                    <a:pt x="694" y="0"/>
                    <a:pt x="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6"/>
            <p:cNvSpPr/>
            <p:nvPr/>
          </p:nvSpPr>
          <p:spPr>
            <a:xfrm>
              <a:off x="862762" y="2655066"/>
              <a:ext cx="17904" cy="16470"/>
            </a:xfrm>
            <a:custGeom>
              <a:avLst/>
              <a:gdLst/>
              <a:ahLst/>
              <a:cxnLst/>
              <a:rect l="l" t="t" r="r" b="b"/>
              <a:pathLst>
                <a:path w="562" h="517" extrusionOk="0">
                  <a:moveTo>
                    <a:pt x="239" y="0"/>
                  </a:moveTo>
                  <a:cubicBezTo>
                    <a:pt x="183" y="0"/>
                    <a:pt x="127" y="21"/>
                    <a:pt x="86" y="64"/>
                  </a:cubicBezTo>
                  <a:cubicBezTo>
                    <a:pt x="0" y="149"/>
                    <a:pt x="0" y="288"/>
                    <a:pt x="86" y="373"/>
                  </a:cubicBezTo>
                  <a:lnTo>
                    <a:pt x="167" y="452"/>
                  </a:lnTo>
                  <a:cubicBezTo>
                    <a:pt x="209" y="495"/>
                    <a:pt x="265" y="516"/>
                    <a:pt x="320" y="516"/>
                  </a:cubicBezTo>
                  <a:cubicBezTo>
                    <a:pt x="378" y="516"/>
                    <a:pt x="433" y="495"/>
                    <a:pt x="476" y="452"/>
                  </a:cubicBezTo>
                  <a:cubicBezTo>
                    <a:pt x="561" y="367"/>
                    <a:pt x="561" y="228"/>
                    <a:pt x="476" y="143"/>
                  </a:cubicBezTo>
                  <a:lnTo>
                    <a:pt x="395" y="64"/>
                  </a:lnTo>
                  <a:cubicBezTo>
                    <a:pt x="351" y="21"/>
                    <a:pt x="295" y="0"/>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6"/>
            <p:cNvSpPr/>
            <p:nvPr/>
          </p:nvSpPr>
          <p:spPr>
            <a:xfrm>
              <a:off x="889714" y="2682018"/>
              <a:ext cx="17840" cy="16534"/>
            </a:xfrm>
            <a:custGeom>
              <a:avLst/>
              <a:gdLst/>
              <a:ahLst/>
              <a:cxnLst/>
              <a:rect l="l" t="t" r="r" b="b"/>
              <a:pathLst>
                <a:path w="560" h="519" extrusionOk="0">
                  <a:moveTo>
                    <a:pt x="240" y="0"/>
                  </a:moveTo>
                  <a:cubicBezTo>
                    <a:pt x="184" y="0"/>
                    <a:pt x="128" y="22"/>
                    <a:pt x="86" y="64"/>
                  </a:cubicBezTo>
                  <a:cubicBezTo>
                    <a:pt x="1" y="150"/>
                    <a:pt x="1" y="288"/>
                    <a:pt x="86" y="374"/>
                  </a:cubicBezTo>
                  <a:lnTo>
                    <a:pt x="165" y="455"/>
                  </a:lnTo>
                  <a:cubicBezTo>
                    <a:pt x="207" y="497"/>
                    <a:pt x="263" y="519"/>
                    <a:pt x="320" y="519"/>
                  </a:cubicBezTo>
                  <a:cubicBezTo>
                    <a:pt x="376" y="519"/>
                    <a:pt x="431" y="497"/>
                    <a:pt x="474" y="455"/>
                  </a:cubicBezTo>
                  <a:cubicBezTo>
                    <a:pt x="559" y="369"/>
                    <a:pt x="559" y="231"/>
                    <a:pt x="474" y="145"/>
                  </a:cubicBezTo>
                  <a:lnTo>
                    <a:pt x="395" y="64"/>
                  </a:lnTo>
                  <a:cubicBezTo>
                    <a:pt x="352" y="22"/>
                    <a:pt x="296"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6"/>
            <p:cNvSpPr/>
            <p:nvPr/>
          </p:nvSpPr>
          <p:spPr>
            <a:xfrm>
              <a:off x="916697" y="2708905"/>
              <a:ext cx="17872" cy="16534"/>
            </a:xfrm>
            <a:custGeom>
              <a:avLst/>
              <a:gdLst/>
              <a:ahLst/>
              <a:cxnLst/>
              <a:rect l="l" t="t" r="r" b="b"/>
              <a:pathLst>
                <a:path w="561" h="519" extrusionOk="0">
                  <a:moveTo>
                    <a:pt x="240" y="1"/>
                  </a:moveTo>
                  <a:cubicBezTo>
                    <a:pt x="184" y="1"/>
                    <a:pt x="128" y="22"/>
                    <a:pt x="85" y="65"/>
                  </a:cubicBezTo>
                  <a:cubicBezTo>
                    <a:pt x="0" y="150"/>
                    <a:pt x="0" y="289"/>
                    <a:pt x="85" y="374"/>
                  </a:cubicBezTo>
                  <a:lnTo>
                    <a:pt x="166" y="455"/>
                  </a:lnTo>
                  <a:cubicBezTo>
                    <a:pt x="209" y="497"/>
                    <a:pt x="264" y="519"/>
                    <a:pt x="320" y="519"/>
                  </a:cubicBezTo>
                  <a:cubicBezTo>
                    <a:pt x="375" y="519"/>
                    <a:pt x="433" y="497"/>
                    <a:pt x="475" y="455"/>
                  </a:cubicBezTo>
                  <a:cubicBezTo>
                    <a:pt x="561" y="370"/>
                    <a:pt x="561" y="231"/>
                    <a:pt x="475" y="146"/>
                  </a:cubicBezTo>
                  <a:lnTo>
                    <a:pt x="394" y="65"/>
                  </a:lnTo>
                  <a:cubicBezTo>
                    <a:pt x="352" y="22"/>
                    <a:pt x="296"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6"/>
            <p:cNvSpPr/>
            <p:nvPr/>
          </p:nvSpPr>
          <p:spPr>
            <a:xfrm>
              <a:off x="731254" y="2313809"/>
              <a:ext cx="450688" cy="474517"/>
            </a:xfrm>
            <a:custGeom>
              <a:avLst/>
              <a:gdLst/>
              <a:ahLst/>
              <a:cxnLst/>
              <a:rect l="l" t="t" r="r" b="b"/>
              <a:pathLst>
                <a:path w="14147" h="14895" extrusionOk="0">
                  <a:moveTo>
                    <a:pt x="2283" y="7519"/>
                  </a:moveTo>
                  <a:cubicBezTo>
                    <a:pt x="2339" y="7519"/>
                    <a:pt x="2395" y="7540"/>
                    <a:pt x="2438" y="7582"/>
                  </a:cubicBezTo>
                  <a:lnTo>
                    <a:pt x="2655" y="7802"/>
                  </a:lnTo>
                  <a:lnTo>
                    <a:pt x="1235" y="9222"/>
                  </a:lnTo>
                  <a:lnTo>
                    <a:pt x="1020" y="9000"/>
                  </a:lnTo>
                  <a:cubicBezTo>
                    <a:pt x="933" y="8915"/>
                    <a:pt x="933" y="8776"/>
                    <a:pt x="1020" y="8691"/>
                  </a:cubicBezTo>
                  <a:lnTo>
                    <a:pt x="2129" y="7582"/>
                  </a:lnTo>
                  <a:cubicBezTo>
                    <a:pt x="2171" y="7540"/>
                    <a:pt x="2227" y="7519"/>
                    <a:pt x="2283" y="7519"/>
                  </a:cubicBezTo>
                  <a:close/>
                  <a:moveTo>
                    <a:pt x="3111" y="8024"/>
                  </a:moveTo>
                  <a:cubicBezTo>
                    <a:pt x="3149" y="8024"/>
                    <a:pt x="3188" y="8039"/>
                    <a:pt x="3218" y="8069"/>
                  </a:cubicBezTo>
                  <a:lnTo>
                    <a:pt x="4209" y="9060"/>
                  </a:lnTo>
                  <a:cubicBezTo>
                    <a:pt x="4239" y="9088"/>
                    <a:pt x="4254" y="9126"/>
                    <a:pt x="4254" y="9166"/>
                  </a:cubicBezTo>
                  <a:cubicBezTo>
                    <a:pt x="4254" y="9205"/>
                    <a:pt x="4239" y="9243"/>
                    <a:pt x="4209" y="9273"/>
                  </a:cubicBezTo>
                  <a:lnTo>
                    <a:pt x="2732" y="10750"/>
                  </a:lnTo>
                  <a:cubicBezTo>
                    <a:pt x="2696" y="10787"/>
                    <a:pt x="2649" y="10805"/>
                    <a:pt x="2601" y="10805"/>
                  </a:cubicBezTo>
                  <a:cubicBezTo>
                    <a:pt x="2565" y="10805"/>
                    <a:pt x="2528" y="10794"/>
                    <a:pt x="2495" y="10772"/>
                  </a:cubicBezTo>
                  <a:lnTo>
                    <a:pt x="1504" y="9780"/>
                  </a:lnTo>
                  <a:cubicBezTo>
                    <a:pt x="1440" y="9717"/>
                    <a:pt x="1451" y="9621"/>
                    <a:pt x="1504" y="9567"/>
                  </a:cubicBezTo>
                  <a:lnTo>
                    <a:pt x="3005" y="8069"/>
                  </a:lnTo>
                  <a:cubicBezTo>
                    <a:pt x="3034" y="8039"/>
                    <a:pt x="3072" y="8024"/>
                    <a:pt x="3111" y="8024"/>
                  </a:cubicBezTo>
                  <a:close/>
                  <a:moveTo>
                    <a:pt x="1459" y="10352"/>
                  </a:moveTo>
                  <a:lnTo>
                    <a:pt x="2186" y="11079"/>
                  </a:lnTo>
                  <a:cubicBezTo>
                    <a:pt x="2302" y="11193"/>
                    <a:pt x="2454" y="11251"/>
                    <a:pt x="2605" y="11251"/>
                  </a:cubicBezTo>
                  <a:cubicBezTo>
                    <a:pt x="2621" y="11251"/>
                    <a:pt x="2636" y="11251"/>
                    <a:pt x="2651" y="11249"/>
                  </a:cubicBezTo>
                  <a:lnTo>
                    <a:pt x="4747" y="13347"/>
                  </a:lnTo>
                  <a:lnTo>
                    <a:pt x="3664" y="14432"/>
                  </a:lnTo>
                  <a:cubicBezTo>
                    <a:pt x="3642" y="14454"/>
                    <a:pt x="3614" y="14464"/>
                    <a:pt x="3586" y="14464"/>
                  </a:cubicBezTo>
                  <a:cubicBezTo>
                    <a:pt x="3558" y="14464"/>
                    <a:pt x="3529" y="14454"/>
                    <a:pt x="3508" y="14432"/>
                  </a:cubicBezTo>
                  <a:lnTo>
                    <a:pt x="521" y="11443"/>
                  </a:lnTo>
                  <a:cubicBezTo>
                    <a:pt x="478" y="11401"/>
                    <a:pt x="478" y="11332"/>
                    <a:pt x="521" y="11290"/>
                  </a:cubicBezTo>
                  <a:lnTo>
                    <a:pt x="1459" y="10352"/>
                  </a:lnTo>
                  <a:close/>
                  <a:moveTo>
                    <a:pt x="11088" y="0"/>
                  </a:moveTo>
                  <a:cubicBezTo>
                    <a:pt x="10850" y="0"/>
                    <a:pt x="10613" y="91"/>
                    <a:pt x="10432" y="272"/>
                  </a:cubicBezTo>
                  <a:lnTo>
                    <a:pt x="7565" y="3140"/>
                  </a:lnTo>
                  <a:cubicBezTo>
                    <a:pt x="7652" y="2809"/>
                    <a:pt x="7753" y="2468"/>
                    <a:pt x="7870" y="2125"/>
                  </a:cubicBezTo>
                  <a:cubicBezTo>
                    <a:pt x="8019" y="1688"/>
                    <a:pt x="7827" y="1206"/>
                    <a:pt x="7426" y="1001"/>
                  </a:cubicBezTo>
                  <a:cubicBezTo>
                    <a:pt x="7291" y="932"/>
                    <a:pt x="7147" y="899"/>
                    <a:pt x="7006" y="899"/>
                  </a:cubicBezTo>
                  <a:cubicBezTo>
                    <a:pt x="6681" y="899"/>
                    <a:pt x="6370" y="1073"/>
                    <a:pt x="6205" y="1379"/>
                  </a:cubicBezTo>
                  <a:lnTo>
                    <a:pt x="4981" y="3636"/>
                  </a:lnTo>
                  <a:cubicBezTo>
                    <a:pt x="4683" y="4184"/>
                    <a:pt x="4489" y="4781"/>
                    <a:pt x="4401" y="5406"/>
                  </a:cubicBezTo>
                  <a:cubicBezTo>
                    <a:pt x="4303" y="6111"/>
                    <a:pt x="4060" y="7069"/>
                    <a:pt x="3476" y="7708"/>
                  </a:cubicBezTo>
                  <a:cubicBezTo>
                    <a:pt x="3370" y="7623"/>
                    <a:pt x="3241" y="7580"/>
                    <a:pt x="3111" y="7580"/>
                  </a:cubicBezTo>
                  <a:cubicBezTo>
                    <a:pt x="3094" y="7580"/>
                    <a:pt x="3077" y="7581"/>
                    <a:pt x="3060" y="7582"/>
                  </a:cubicBezTo>
                  <a:lnTo>
                    <a:pt x="2743" y="7265"/>
                  </a:lnTo>
                  <a:cubicBezTo>
                    <a:pt x="2615" y="7137"/>
                    <a:pt x="2447" y="7073"/>
                    <a:pt x="2279" y="7073"/>
                  </a:cubicBezTo>
                  <a:cubicBezTo>
                    <a:pt x="2111" y="7073"/>
                    <a:pt x="1943" y="7137"/>
                    <a:pt x="1815" y="7265"/>
                  </a:cubicBezTo>
                  <a:lnTo>
                    <a:pt x="707" y="8373"/>
                  </a:lnTo>
                  <a:cubicBezTo>
                    <a:pt x="451" y="8629"/>
                    <a:pt x="451" y="9045"/>
                    <a:pt x="707" y="9301"/>
                  </a:cubicBezTo>
                  <a:lnTo>
                    <a:pt x="1024" y="9618"/>
                  </a:lnTo>
                  <a:cubicBezTo>
                    <a:pt x="1011" y="9776"/>
                    <a:pt x="1058" y="9923"/>
                    <a:pt x="1152" y="10036"/>
                  </a:cubicBezTo>
                  <a:lnTo>
                    <a:pt x="214" y="10974"/>
                  </a:lnTo>
                  <a:cubicBezTo>
                    <a:pt x="1" y="11188"/>
                    <a:pt x="1" y="11535"/>
                    <a:pt x="214" y="11748"/>
                  </a:cubicBezTo>
                  <a:lnTo>
                    <a:pt x="3201" y="14735"/>
                  </a:lnTo>
                  <a:cubicBezTo>
                    <a:pt x="3308" y="14842"/>
                    <a:pt x="3446" y="14895"/>
                    <a:pt x="3589" y="14895"/>
                  </a:cubicBezTo>
                  <a:cubicBezTo>
                    <a:pt x="3728" y="14895"/>
                    <a:pt x="3868" y="14842"/>
                    <a:pt x="3975" y="14735"/>
                  </a:cubicBezTo>
                  <a:lnTo>
                    <a:pt x="5060" y="13650"/>
                  </a:lnTo>
                  <a:lnTo>
                    <a:pt x="5702" y="14294"/>
                  </a:lnTo>
                  <a:cubicBezTo>
                    <a:pt x="5827" y="14417"/>
                    <a:pt x="5989" y="14483"/>
                    <a:pt x="6164" y="14483"/>
                  </a:cubicBezTo>
                  <a:cubicBezTo>
                    <a:pt x="6341" y="14483"/>
                    <a:pt x="6505" y="14415"/>
                    <a:pt x="6629" y="14294"/>
                  </a:cubicBezTo>
                  <a:lnTo>
                    <a:pt x="7738" y="13185"/>
                  </a:lnTo>
                  <a:cubicBezTo>
                    <a:pt x="7863" y="13059"/>
                    <a:pt x="7930" y="12895"/>
                    <a:pt x="7930" y="12720"/>
                  </a:cubicBezTo>
                  <a:cubicBezTo>
                    <a:pt x="7930" y="12546"/>
                    <a:pt x="7859" y="12379"/>
                    <a:pt x="7738" y="12256"/>
                  </a:cubicBezTo>
                  <a:lnTo>
                    <a:pt x="7096" y="11614"/>
                  </a:lnTo>
                  <a:lnTo>
                    <a:pt x="7546" y="11164"/>
                  </a:lnTo>
                  <a:cubicBezTo>
                    <a:pt x="8109" y="10601"/>
                    <a:pt x="8750" y="10068"/>
                    <a:pt x="9454" y="9580"/>
                  </a:cubicBezTo>
                  <a:cubicBezTo>
                    <a:pt x="10151" y="9096"/>
                    <a:pt x="10812" y="8546"/>
                    <a:pt x="11415" y="7945"/>
                  </a:cubicBezTo>
                  <a:lnTo>
                    <a:pt x="12387" y="6973"/>
                  </a:lnTo>
                  <a:cubicBezTo>
                    <a:pt x="12473" y="6887"/>
                    <a:pt x="12473" y="6749"/>
                    <a:pt x="12387" y="6664"/>
                  </a:cubicBezTo>
                  <a:cubicBezTo>
                    <a:pt x="12345" y="6621"/>
                    <a:pt x="12289" y="6600"/>
                    <a:pt x="12233" y="6600"/>
                  </a:cubicBezTo>
                  <a:cubicBezTo>
                    <a:pt x="12177" y="6600"/>
                    <a:pt x="12121" y="6621"/>
                    <a:pt x="12078" y="6664"/>
                  </a:cubicBezTo>
                  <a:lnTo>
                    <a:pt x="11106" y="7636"/>
                  </a:lnTo>
                  <a:cubicBezTo>
                    <a:pt x="10522" y="8220"/>
                    <a:pt x="9882" y="8753"/>
                    <a:pt x="9207" y="9222"/>
                  </a:cubicBezTo>
                  <a:cubicBezTo>
                    <a:pt x="8482" y="9723"/>
                    <a:pt x="7817" y="10273"/>
                    <a:pt x="7237" y="10855"/>
                  </a:cubicBezTo>
                  <a:lnTo>
                    <a:pt x="6787" y="11305"/>
                  </a:lnTo>
                  <a:lnTo>
                    <a:pt x="6192" y="10710"/>
                  </a:lnTo>
                  <a:cubicBezTo>
                    <a:pt x="6149" y="10668"/>
                    <a:pt x="6093" y="10648"/>
                    <a:pt x="6037" y="10648"/>
                  </a:cubicBezTo>
                  <a:cubicBezTo>
                    <a:pt x="5981" y="10648"/>
                    <a:pt x="5926" y="10668"/>
                    <a:pt x="5883" y="10710"/>
                  </a:cubicBezTo>
                  <a:cubicBezTo>
                    <a:pt x="5798" y="10795"/>
                    <a:pt x="5798" y="10936"/>
                    <a:pt x="5883" y="11019"/>
                  </a:cubicBezTo>
                  <a:lnTo>
                    <a:pt x="7429" y="12565"/>
                  </a:lnTo>
                  <a:cubicBezTo>
                    <a:pt x="7471" y="12607"/>
                    <a:pt x="7492" y="12661"/>
                    <a:pt x="7492" y="12720"/>
                  </a:cubicBezTo>
                  <a:cubicBezTo>
                    <a:pt x="7492" y="12780"/>
                    <a:pt x="7469" y="12835"/>
                    <a:pt x="7429" y="12876"/>
                  </a:cubicBezTo>
                  <a:lnTo>
                    <a:pt x="6320" y="13985"/>
                  </a:lnTo>
                  <a:cubicBezTo>
                    <a:pt x="6277" y="14027"/>
                    <a:pt x="6224" y="14049"/>
                    <a:pt x="6164" y="14049"/>
                  </a:cubicBezTo>
                  <a:cubicBezTo>
                    <a:pt x="6107" y="14049"/>
                    <a:pt x="6051" y="14023"/>
                    <a:pt x="6011" y="13985"/>
                  </a:cubicBezTo>
                  <a:lnTo>
                    <a:pt x="5216" y="13189"/>
                  </a:lnTo>
                  <a:lnTo>
                    <a:pt x="3062" y="11036"/>
                  </a:lnTo>
                  <a:lnTo>
                    <a:pt x="4484" y="9616"/>
                  </a:lnTo>
                  <a:lnTo>
                    <a:pt x="5169" y="10301"/>
                  </a:lnTo>
                  <a:cubicBezTo>
                    <a:pt x="5211" y="10343"/>
                    <a:pt x="5267" y="10365"/>
                    <a:pt x="5322" y="10365"/>
                  </a:cubicBezTo>
                  <a:cubicBezTo>
                    <a:pt x="5380" y="10365"/>
                    <a:pt x="5435" y="10343"/>
                    <a:pt x="5478" y="10301"/>
                  </a:cubicBezTo>
                  <a:cubicBezTo>
                    <a:pt x="5563" y="10215"/>
                    <a:pt x="5563" y="10077"/>
                    <a:pt x="5478" y="9992"/>
                  </a:cubicBezTo>
                  <a:lnTo>
                    <a:pt x="4693" y="9207"/>
                  </a:lnTo>
                  <a:cubicBezTo>
                    <a:pt x="4708" y="9043"/>
                    <a:pt x="4651" y="8872"/>
                    <a:pt x="4523" y="8744"/>
                  </a:cubicBezTo>
                  <a:lnTo>
                    <a:pt x="3796" y="8017"/>
                  </a:lnTo>
                  <a:cubicBezTo>
                    <a:pt x="4463" y="7295"/>
                    <a:pt x="4732" y="6239"/>
                    <a:pt x="4840" y="5470"/>
                  </a:cubicBezTo>
                  <a:cubicBezTo>
                    <a:pt x="4921" y="4896"/>
                    <a:pt x="5103" y="4350"/>
                    <a:pt x="5373" y="3845"/>
                  </a:cubicBezTo>
                  <a:lnTo>
                    <a:pt x="6597" y="1590"/>
                  </a:lnTo>
                  <a:cubicBezTo>
                    <a:pt x="6685" y="1429"/>
                    <a:pt x="6847" y="1338"/>
                    <a:pt x="7017" y="1338"/>
                  </a:cubicBezTo>
                  <a:cubicBezTo>
                    <a:pt x="7091" y="1338"/>
                    <a:pt x="7166" y="1355"/>
                    <a:pt x="7237" y="1391"/>
                  </a:cubicBezTo>
                  <a:cubicBezTo>
                    <a:pt x="7448" y="1498"/>
                    <a:pt x="7546" y="1754"/>
                    <a:pt x="7465" y="1986"/>
                  </a:cubicBezTo>
                  <a:cubicBezTo>
                    <a:pt x="7320" y="2417"/>
                    <a:pt x="7194" y="2847"/>
                    <a:pt x="7092" y="3255"/>
                  </a:cubicBezTo>
                  <a:cubicBezTo>
                    <a:pt x="7053" y="3419"/>
                    <a:pt x="7124" y="3587"/>
                    <a:pt x="7271" y="3670"/>
                  </a:cubicBezTo>
                  <a:cubicBezTo>
                    <a:pt x="7329" y="3703"/>
                    <a:pt x="7393" y="3719"/>
                    <a:pt x="7455" y="3719"/>
                  </a:cubicBezTo>
                  <a:cubicBezTo>
                    <a:pt x="7552" y="3719"/>
                    <a:pt x="7646" y="3681"/>
                    <a:pt x="7718" y="3609"/>
                  </a:cubicBezTo>
                  <a:lnTo>
                    <a:pt x="10746" y="581"/>
                  </a:lnTo>
                  <a:cubicBezTo>
                    <a:pt x="10842" y="485"/>
                    <a:pt x="10968" y="437"/>
                    <a:pt x="11093" y="437"/>
                  </a:cubicBezTo>
                  <a:cubicBezTo>
                    <a:pt x="11219" y="437"/>
                    <a:pt x="11345" y="485"/>
                    <a:pt x="11441" y="581"/>
                  </a:cubicBezTo>
                  <a:cubicBezTo>
                    <a:pt x="11535" y="675"/>
                    <a:pt x="11586" y="797"/>
                    <a:pt x="11586" y="931"/>
                  </a:cubicBezTo>
                  <a:cubicBezTo>
                    <a:pt x="11586" y="1061"/>
                    <a:pt x="11535" y="1187"/>
                    <a:pt x="11441" y="1281"/>
                  </a:cubicBezTo>
                  <a:lnTo>
                    <a:pt x="8603" y="4118"/>
                  </a:lnTo>
                  <a:cubicBezTo>
                    <a:pt x="8518" y="4203"/>
                    <a:pt x="8518" y="4342"/>
                    <a:pt x="8603" y="4427"/>
                  </a:cubicBezTo>
                  <a:cubicBezTo>
                    <a:pt x="8646" y="4470"/>
                    <a:pt x="8702" y="4491"/>
                    <a:pt x="8758" y="4491"/>
                  </a:cubicBezTo>
                  <a:cubicBezTo>
                    <a:pt x="8814" y="4491"/>
                    <a:pt x="8870" y="4470"/>
                    <a:pt x="8912" y="4427"/>
                  </a:cubicBezTo>
                  <a:lnTo>
                    <a:pt x="12624" y="716"/>
                  </a:lnTo>
                  <a:cubicBezTo>
                    <a:pt x="12720" y="620"/>
                    <a:pt x="12846" y="572"/>
                    <a:pt x="12973" y="572"/>
                  </a:cubicBezTo>
                  <a:cubicBezTo>
                    <a:pt x="13099" y="572"/>
                    <a:pt x="13225" y="620"/>
                    <a:pt x="13321" y="716"/>
                  </a:cubicBezTo>
                  <a:cubicBezTo>
                    <a:pt x="13513" y="907"/>
                    <a:pt x="13513" y="1219"/>
                    <a:pt x="13321" y="1411"/>
                  </a:cubicBezTo>
                  <a:lnTo>
                    <a:pt x="9607" y="5122"/>
                  </a:lnTo>
                  <a:cubicBezTo>
                    <a:pt x="9522" y="5208"/>
                    <a:pt x="9522" y="5346"/>
                    <a:pt x="9607" y="5431"/>
                  </a:cubicBezTo>
                  <a:cubicBezTo>
                    <a:pt x="9650" y="5474"/>
                    <a:pt x="9706" y="5495"/>
                    <a:pt x="9762" y="5495"/>
                  </a:cubicBezTo>
                  <a:cubicBezTo>
                    <a:pt x="9818" y="5495"/>
                    <a:pt x="9874" y="5474"/>
                    <a:pt x="9916" y="5431"/>
                  </a:cubicBezTo>
                  <a:lnTo>
                    <a:pt x="12756" y="2594"/>
                  </a:lnTo>
                  <a:cubicBezTo>
                    <a:pt x="12851" y="2498"/>
                    <a:pt x="12977" y="2450"/>
                    <a:pt x="13103" y="2450"/>
                  </a:cubicBezTo>
                  <a:cubicBezTo>
                    <a:pt x="13226" y="2450"/>
                    <a:pt x="13350" y="2496"/>
                    <a:pt x="13445" y="2587"/>
                  </a:cubicBezTo>
                  <a:cubicBezTo>
                    <a:pt x="13645" y="2784"/>
                    <a:pt x="13635" y="3110"/>
                    <a:pt x="13441" y="3302"/>
                  </a:cubicBezTo>
                  <a:lnTo>
                    <a:pt x="10614" y="6131"/>
                  </a:lnTo>
                  <a:cubicBezTo>
                    <a:pt x="10528" y="6216"/>
                    <a:pt x="10528" y="6354"/>
                    <a:pt x="10614" y="6440"/>
                  </a:cubicBezTo>
                  <a:cubicBezTo>
                    <a:pt x="10656" y="6482"/>
                    <a:pt x="10712" y="6504"/>
                    <a:pt x="10768" y="6504"/>
                  </a:cubicBezTo>
                  <a:cubicBezTo>
                    <a:pt x="10824" y="6504"/>
                    <a:pt x="10880" y="6482"/>
                    <a:pt x="10923" y="6440"/>
                  </a:cubicBezTo>
                  <a:lnTo>
                    <a:pt x="12869" y="4491"/>
                  </a:lnTo>
                  <a:cubicBezTo>
                    <a:pt x="12965" y="4396"/>
                    <a:pt x="13091" y="4349"/>
                    <a:pt x="13217" y="4349"/>
                  </a:cubicBezTo>
                  <a:cubicBezTo>
                    <a:pt x="13340" y="4349"/>
                    <a:pt x="13463" y="4394"/>
                    <a:pt x="13558" y="4485"/>
                  </a:cubicBezTo>
                  <a:cubicBezTo>
                    <a:pt x="13652" y="4574"/>
                    <a:pt x="13701" y="4696"/>
                    <a:pt x="13705" y="4830"/>
                  </a:cubicBezTo>
                  <a:cubicBezTo>
                    <a:pt x="13707" y="4969"/>
                    <a:pt x="13652" y="5103"/>
                    <a:pt x="13556" y="5199"/>
                  </a:cubicBezTo>
                  <a:lnTo>
                    <a:pt x="12803" y="5954"/>
                  </a:lnTo>
                  <a:cubicBezTo>
                    <a:pt x="12718" y="6039"/>
                    <a:pt x="12718" y="6178"/>
                    <a:pt x="12803" y="6263"/>
                  </a:cubicBezTo>
                  <a:cubicBezTo>
                    <a:pt x="12846" y="6305"/>
                    <a:pt x="12902" y="6327"/>
                    <a:pt x="12958" y="6327"/>
                  </a:cubicBezTo>
                  <a:cubicBezTo>
                    <a:pt x="13014" y="6327"/>
                    <a:pt x="13070" y="6305"/>
                    <a:pt x="13112" y="6263"/>
                  </a:cubicBezTo>
                  <a:lnTo>
                    <a:pt x="13867" y="5512"/>
                  </a:lnTo>
                  <a:cubicBezTo>
                    <a:pt x="14046" y="5333"/>
                    <a:pt x="14146" y="5082"/>
                    <a:pt x="14144" y="4826"/>
                  </a:cubicBezTo>
                  <a:cubicBezTo>
                    <a:pt x="14133" y="4572"/>
                    <a:pt x="14035" y="4340"/>
                    <a:pt x="13856" y="4167"/>
                  </a:cubicBezTo>
                  <a:cubicBezTo>
                    <a:pt x="13731" y="4046"/>
                    <a:pt x="13579" y="3969"/>
                    <a:pt x="13421" y="3933"/>
                  </a:cubicBezTo>
                  <a:lnTo>
                    <a:pt x="13743" y="3609"/>
                  </a:lnTo>
                  <a:cubicBezTo>
                    <a:pt x="14106" y="3246"/>
                    <a:pt x="14123" y="2636"/>
                    <a:pt x="13741" y="2272"/>
                  </a:cubicBezTo>
                  <a:cubicBezTo>
                    <a:pt x="13615" y="2152"/>
                    <a:pt x="13464" y="2071"/>
                    <a:pt x="13304" y="2037"/>
                  </a:cubicBezTo>
                  <a:lnTo>
                    <a:pt x="13624" y="1718"/>
                  </a:lnTo>
                  <a:cubicBezTo>
                    <a:pt x="13986" y="1355"/>
                    <a:pt x="13986" y="767"/>
                    <a:pt x="13624" y="404"/>
                  </a:cubicBezTo>
                  <a:cubicBezTo>
                    <a:pt x="13443" y="223"/>
                    <a:pt x="13205" y="133"/>
                    <a:pt x="12967" y="133"/>
                  </a:cubicBezTo>
                  <a:cubicBezTo>
                    <a:pt x="12730" y="133"/>
                    <a:pt x="12492" y="223"/>
                    <a:pt x="12311" y="404"/>
                  </a:cubicBezTo>
                  <a:lnTo>
                    <a:pt x="11993" y="720"/>
                  </a:lnTo>
                  <a:cubicBezTo>
                    <a:pt x="11955" y="551"/>
                    <a:pt x="11871" y="398"/>
                    <a:pt x="11746" y="272"/>
                  </a:cubicBezTo>
                  <a:cubicBezTo>
                    <a:pt x="11564" y="91"/>
                    <a:pt x="11326" y="0"/>
                    <a:pt x="110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 name="Google Shape;1047;p56"/>
          <p:cNvGrpSpPr/>
          <p:nvPr/>
        </p:nvGrpSpPr>
        <p:grpSpPr>
          <a:xfrm>
            <a:off x="6421131" y="2313968"/>
            <a:ext cx="393504" cy="474581"/>
            <a:chOff x="6421131" y="2313968"/>
            <a:chExt cx="393504" cy="474581"/>
          </a:xfrm>
        </p:grpSpPr>
        <p:sp>
          <p:nvSpPr>
            <p:cNvPr id="1048" name="Google Shape;1048;p56"/>
            <p:cNvSpPr/>
            <p:nvPr/>
          </p:nvSpPr>
          <p:spPr>
            <a:xfrm>
              <a:off x="6533142" y="2422156"/>
              <a:ext cx="64193" cy="75088"/>
            </a:xfrm>
            <a:custGeom>
              <a:avLst/>
              <a:gdLst/>
              <a:ahLst/>
              <a:cxnLst/>
              <a:rect l="l" t="t" r="r" b="b"/>
              <a:pathLst>
                <a:path w="2015" h="2357" extrusionOk="0">
                  <a:moveTo>
                    <a:pt x="1009" y="811"/>
                  </a:moveTo>
                  <a:lnTo>
                    <a:pt x="1269" y="1474"/>
                  </a:lnTo>
                  <a:lnTo>
                    <a:pt x="747" y="1474"/>
                  </a:lnTo>
                  <a:lnTo>
                    <a:pt x="1009" y="811"/>
                  </a:lnTo>
                  <a:close/>
                  <a:moveTo>
                    <a:pt x="1009" y="1"/>
                  </a:moveTo>
                  <a:cubicBezTo>
                    <a:pt x="917" y="1"/>
                    <a:pt x="838" y="56"/>
                    <a:pt x="804" y="139"/>
                  </a:cubicBezTo>
                  <a:lnTo>
                    <a:pt x="45" y="2058"/>
                  </a:lnTo>
                  <a:cubicBezTo>
                    <a:pt x="0" y="2169"/>
                    <a:pt x="56" y="2297"/>
                    <a:pt x="169" y="2339"/>
                  </a:cubicBezTo>
                  <a:cubicBezTo>
                    <a:pt x="195" y="2351"/>
                    <a:pt x="223" y="2356"/>
                    <a:pt x="250" y="2356"/>
                  </a:cubicBezTo>
                  <a:cubicBezTo>
                    <a:pt x="336" y="2356"/>
                    <a:pt x="418" y="2302"/>
                    <a:pt x="450" y="2218"/>
                  </a:cubicBezTo>
                  <a:lnTo>
                    <a:pt x="574" y="1909"/>
                  </a:lnTo>
                  <a:lnTo>
                    <a:pt x="1442" y="1909"/>
                  </a:lnTo>
                  <a:lnTo>
                    <a:pt x="1565" y="2218"/>
                  </a:lnTo>
                  <a:cubicBezTo>
                    <a:pt x="1597" y="2305"/>
                    <a:pt x="1678" y="2356"/>
                    <a:pt x="1763" y="2356"/>
                  </a:cubicBezTo>
                  <a:cubicBezTo>
                    <a:pt x="1791" y="2356"/>
                    <a:pt x="1819" y="2351"/>
                    <a:pt x="1847" y="2339"/>
                  </a:cubicBezTo>
                  <a:cubicBezTo>
                    <a:pt x="1960" y="2295"/>
                    <a:pt x="2015" y="2169"/>
                    <a:pt x="1970" y="2058"/>
                  </a:cubicBezTo>
                  <a:lnTo>
                    <a:pt x="1211" y="139"/>
                  </a:lnTo>
                  <a:cubicBezTo>
                    <a:pt x="1179" y="58"/>
                    <a:pt x="1098"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6"/>
            <p:cNvSpPr/>
            <p:nvPr/>
          </p:nvSpPr>
          <p:spPr>
            <a:xfrm>
              <a:off x="6608453" y="2422156"/>
              <a:ext cx="40841" cy="75088"/>
            </a:xfrm>
            <a:custGeom>
              <a:avLst/>
              <a:gdLst/>
              <a:ahLst/>
              <a:cxnLst/>
              <a:rect l="l" t="t" r="r" b="b"/>
              <a:pathLst>
                <a:path w="1282" h="2357" extrusionOk="0">
                  <a:moveTo>
                    <a:pt x="218" y="1"/>
                  </a:moveTo>
                  <a:cubicBezTo>
                    <a:pt x="99" y="1"/>
                    <a:pt x="1" y="99"/>
                    <a:pt x="1" y="218"/>
                  </a:cubicBezTo>
                  <a:lnTo>
                    <a:pt x="1" y="2137"/>
                  </a:lnTo>
                  <a:cubicBezTo>
                    <a:pt x="1" y="2258"/>
                    <a:pt x="99" y="2357"/>
                    <a:pt x="218" y="2357"/>
                  </a:cubicBezTo>
                  <a:lnTo>
                    <a:pt x="1064" y="2357"/>
                  </a:lnTo>
                  <a:cubicBezTo>
                    <a:pt x="1184" y="2357"/>
                    <a:pt x="1282" y="2258"/>
                    <a:pt x="1282" y="2137"/>
                  </a:cubicBezTo>
                  <a:cubicBezTo>
                    <a:pt x="1282" y="2018"/>
                    <a:pt x="1184" y="1920"/>
                    <a:pt x="1064" y="1920"/>
                  </a:cubicBezTo>
                  <a:lnTo>
                    <a:pt x="438" y="1920"/>
                  </a:lnTo>
                  <a:lnTo>
                    <a:pt x="438" y="218"/>
                  </a:lnTo>
                  <a:cubicBezTo>
                    <a:pt x="436" y="99"/>
                    <a:pt x="340"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6"/>
            <p:cNvSpPr/>
            <p:nvPr/>
          </p:nvSpPr>
          <p:spPr>
            <a:xfrm>
              <a:off x="6661178" y="2422156"/>
              <a:ext cx="40841" cy="75088"/>
            </a:xfrm>
            <a:custGeom>
              <a:avLst/>
              <a:gdLst/>
              <a:ahLst/>
              <a:cxnLst/>
              <a:rect l="l" t="t" r="r" b="b"/>
              <a:pathLst>
                <a:path w="1282" h="2357" extrusionOk="0">
                  <a:moveTo>
                    <a:pt x="220" y="1"/>
                  </a:moveTo>
                  <a:cubicBezTo>
                    <a:pt x="98" y="1"/>
                    <a:pt x="0" y="99"/>
                    <a:pt x="0" y="218"/>
                  </a:cubicBezTo>
                  <a:lnTo>
                    <a:pt x="0" y="2137"/>
                  </a:lnTo>
                  <a:cubicBezTo>
                    <a:pt x="0" y="2258"/>
                    <a:pt x="98" y="2357"/>
                    <a:pt x="220" y="2357"/>
                  </a:cubicBezTo>
                  <a:lnTo>
                    <a:pt x="1064" y="2357"/>
                  </a:lnTo>
                  <a:cubicBezTo>
                    <a:pt x="1183" y="2357"/>
                    <a:pt x="1281" y="2258"/>
                    <a:pt x="1281" y="2137"/>
                  </a:cubicBezTo>
                  <a:cubicBezTo>
                    <a:pt x="1281" y="2018"/>
                    <a:pt x="1183" y="1920"/>
                    <a:pt x="1064" y="1920"/>
                  </a:cubicBezTo>
                  <a:lnTo>
                    <a:pt x="437" y="1920"/>
                  </a:ln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6"/>
            <p:cNvSpPr/>
            <p:nvPr/>
          </p:nvSpPr>
          <p:spPr>
            <a:xfrm>
              <a:off x="6570575" y="2516582"/>
              <a:ext cx="13954" cy="82352"/>
            </a:xfrm>
            <a:custGeom>
              <a:avLst/>
              <a:gdLst/>
              <a:ahLst/>
              <a:cxnLst/>
              <a:rect l="l" t="t" r="r" b="b"/>
              <a:pathLst>
                <a:path w="438" h="2585" extrusionOk="0">
                  <a:moveTo>
                    <a:pt x="220" y="0"/>
                  </a:moveTo>
                  <a:cubicBezTo>
                    <a:pt x="100" y="0"/>
                    <a:pt x="0" y="98"/>
                    <a:pt x="0" y="218"/>
                  </a:cubicBezTo>
                  <a:lnTo>
                    <a:pt x="0" y="2367"/>
                  </a:lnTo>
                  <a:cubicBezTo>
                    <a:pt x="0" y="2486"/>
                    <a:pt x="100" y="2584"/>
                    <a:pt x="220" y="2584"/>
                  </a:cubicBezTo>
                  <a:cubicBezTo>
                    <a:pt x="339" y="2584"/>
                    <a:pt x="437" y="2486"/>
                    <a:pt x="437" y="2367"/>
                  </a:cubicBezTo>
                  <a:lnTo>
                    <a:pt x="437" y="218"/>
                  </a:lnTo>
                  <a:cubicBezTo>
                    <a:pt x="437"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6"/>
            <p:cNvSpPr/>
            <p:nvPr/>
          </p:nvSpPr>
          <p:spPr>
            <a:xfrm>
              <a:off x="6608390" y="2516359"/>
              <a:ext cx="57152" cy="82479"/>
            </a:xfrm>
            <a:custGeom>
              <a:avLst/>
              <a:gdLst/>
              <a:ahLst/>
              <a:cxnLst/>
              <a:rect l="l" t="t" r="r" b="b"/>
              <a:pathLst>
                <a:path w="1794" h="2589" extrusionOk="0">
                  <a:moveTo>
                    <a:pt x="1574" y="1"/>
                  </a:moveTo>
                  <a:cubicBezTo>
                    <a:pt x="1454" y="1"/>
                    <a:pt x="1356" y="101"/>
                    <a:pt x="1356" y="220"/>
                  </a:cubicBezTo>
                  <a:lnTo>
                    <a:pt x="1356" y="1615"/>
                  </a:lnTo>
                  <a:lnTo>
                    <a:pt x="401" y="105"/>
                  </a:lnTo>
                  <a:cubicBezTo>
                    <a:pt x="363" y="40"/>
                    <a:pt x="291" y="3"/>
                    <a:pt x="216" y="3"/>
                  </a:cubicBezTo>
                  <a:cubicBezTo>
                    <a:pt x="196" y="3"/>
                    <a:pt x="176" y="6"/>
                    <a:pt x="156" y="11"/>
                  </a:cubicBezTo>
                  <a:cubicBezTo>
                    <a:pt x="64" y="39"/>
                    <a:pt x="1" y="124"/>
                    <a:pt x="1" y="222"/>
                  </a:cubicBezTo>
                  <a:lnTo>
                    <a:pt x="1" y="2371"/>
                  </a:lnTo>
                  <a:cubicBezTo>
                    <a:pt x="1" y="2491"/>
                    <a:pt x="99" y="2589"/>
                    <a:pt x="218" y="2589"/>
                  </a:cubicBezTo>
                  <a:cubicBezTo>
                    <a:pt x="337" y="2589"/>
                    <a:pt x="438" y="2491"/>
                    <a:pt x="438" y="2371"/>
                  </a:cubicBezTo>
                  <a:lnTo>
                    <a:pt x="438" y="977"/>
                  </a:lnTo>
                  <a:lnTo>
                    <a:pt x="1391" y="2484"/>
                  </a:lnTo>
                  <a:cubicBezTo>
                    <a:pt x="1431" y="2548"/>
                    <a:pt x="1504" y="2587"/>
                    <a:pt x="1574" y="2587"/>
                  </a:cubicBezTo>
                  <a:cubicBezTo>
                    <a:pt x="1595" y="2587"/>
                    <a:pt x="1614" y="2585"/>
                    <a:pt x="1636" y="2578"/>
                  </a:cubicBezTo>
                  <a:cubicBezTo>
                    <a:pt x="1730" y="2553"/>
                    <a:pt x="1793" y="2467"/>
                    <a:pt x="1793" y="2367"/>
                  </a:cubicBezTo>
                  <a:lnTo>
                    <a:pt x="1793" y="220"/>
                  </a:lnTo>
                  <a:cubicBezTo>
                    <a:pt x="1793" y="101"/>
                    <a:pt x="1693"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6"/>
            <p:cNvSpPr/>
            <p:nvPr/>
          </p:nvSpPr>
          <p:spPr>
            <a:xfrm>
              <a:off x="6474811" y="2367297"/>
              <a:ext cx="285953" cy="286494"/>
            </a:xfrm>
            <a:custGeom>
              <a:avLst/>
              <a:gdLst/>
              <a:ahLst/>
              <a:cxnLst/>
              <a:rect l="l" t="t" r="r" b="b"/>
              <a:pathLst>
                <a:path w="8976" h="8993" extrusionOk="0">
                  <a:moveTo>
                    <a:pt x="4496" y="0"/>
                  </a:moveTo>
                  <a:cubicBezTo>
                    <a:pt x="2019" y="0"/>
                    <a:pt x="0" y="2019"/>
                    <a:pt x="0" y="4496"/>
                  </a:cubicBezTo>
                  <a:cubicBezTo>
                    <a:pt x="0" y="6976"/>
                    <a:pt x="2019" y="8993"/>
                    <a:pt x="4496" y="8993"/>
                  </a:cubicBezTo>
                  <a:cubicBezTo>
                    <a:pt x="6762" y="8993"/>
                    <a:pt x="8677" y="7300"/>
                    <a:pt x="8956" y="5057"/>
                  </a:cubicBezTo>
                  <a:cubicBezTo>
                    <a:pt x="8973" y="4936"/>
                    <a:pt x="8888" y="4827"/>
                    <a:pt x="8769" y="4814"/>
                  </a:cubicBezTo>
                  <a:cubicBezTo>
                    <a:pt x="8758" y="4813"/>
                    <a:pt x="8748" y="4812"/>
                    <a:pt x="8738" y="4812"/>
                  </a:cubicBezTo>
                  <a:cubicBezTo>
                    <a:pt x="8629" y="4812"/>
                    <a:pt x="8537" y="4893"/>
                    <a:pt x="8526" y="5004"/>
                  </a:cubicBezTo>
                  <a:cubicBezTo>
                    <a:pt x="8274" y="7029"/>
                    <a:pt x="6543" y="8556"/>
                    <a:pt x="4498" y="8556"/>
                  </a:cubicBezTo>
                  <a:cubicBezTo>
                    <a:pt x="2260" y="8556"/>
                    <a:pt x="439" y="6735"/>
                    <a:pt x="439" y="4496"/>
                  </a:cubicBezTo>
                  <a:cubicBezTo>
                    <a:pt x="439" y="2258"/>
                    <a:pt x="2260" y="437"/>
                    <a:pt x="4498" y="437"/>
                  </a:cubicBezTo>
                  <a:cubicBezTo>
                    <a:pt x="6564" y="437"/>
                    <a:pt x="8297" y="1983"/>
                    <a:pt x="8528" y="4036"/>
                  </a:cubicBezTo>
                  <a:cubicBezTo>
                    <a:pt x="8542" y="4147"/>
                    <a:pt x="8637" y="4229"/>
                    <a:pt x="8747" y="4229"/>
                  </a:cubicBezTo>
                  <a:cubicBezTo>
                    <a:pt x="8755" y="4229"/>
                    <a:pt x="8763" y="4229"/>
                    <a:pt x="8771" y="4228"/>
                  </a:cubicBezTo>
                  <a:cubicBezTo>
                    <a:pt x="8890" y="4215"/>
                    <a:pt x="8975" y="4104"/>
                    <a:pt x="8963" y="3985"/>
                  </a:cubicBezTo>
                  <a:cubicBezTo>
                    <a:pt x="8707" y="1714"/>
                    <a:pt x="6786" y="0"/>
                    <a:pt x="4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6"/>
            <p:cNvSpPr/>
            <p:nvPr/>
          </p:nvSpPr>
          <p:spPr>
            <a:xfrm>
              <a:off x="6421131" y="2313968"/>
              <a:ext cx="393504" cy="474581"/>
            </a:xfrm>
            <a:custGeom>
              <a:avLst/>
              <a:gdLst/>
              <a:ahLst/>
              <a:cxnLst/>
              <a:rect l="l" t="t" r="r" b="b"/>
              <a:pathLst>
                <a:path w="12352" h="14897" extrusionOk="0">
                  <a:moveTo>
                    <a:pt x="6181" y="1"/>
                  </a:moveTo>
                  <a:cubicBezTo>
                    <a:pt x="2772" y="1"/>
                    <a:pt x="26" y="2736"/>
                    <a:pt x="11" y="6145"/>
                  </a:cubicBezTo>
                  <a:cubicBezTo>
                    <a:pt x="1" y="8946"/>
                    <a:pt x="1849" y="11276"/>
                    <a:pt x="4326" y="12054"/>
                  </a:cubicBezTo>
                  <a:cubicBezTo>
                    <a:pt x="4484" y="12106"/>
                    <a:pt x="4614" y="12221"/>
                    <a:pt x="4685" y="12370"/>
                  </a:cubicBezTo>
                  <a:lnTo>
                    <a:pt x="5729" y="14608"/>
                  </a:lnTo>
                  <a:cubicBezTo>
                    <a:pt x="5810" y="14783"/>
                    <a:pt x="5985" y="14896"/>
                    <a:pt x="6179" y="14896"/>
                  </a:cubicBezTo>
                  <a:cubicBezTo>
                    <a:pt x="6373" y="14896"/>
                    <a:pt x="6546" y="14785"/>
                    <a:pt x="6629" y="14608"/>
                  </a:cubicBezTo>
                  <a:lnTo>
                    <a:pt x="7674" y="12370"/>
                  </a:lnTo>
                  <a:cubicBezTo>
                    <a:pt x="7742" y="12216"/>
                    <a:pt x="7874" y="12104"/>
                    <a:pt x="8030" y="12054"/>
                  </a:cubicBezTo>
                  <a:cubicBezTo>
                    <a:pt x="8940" y="11769"/>
                    <a:pt x="9784" y="11266"/>
                    <a:pt x="10471" y="10596"/>
                  </a:cubicBezTo>
                  <a:cubicBezTo>
                    <a:pt x="10556" y="10515"/>
                    <a:pt x="10560" y="10377"/>
                    <a:pt x="10477" y="10287"/>
                  </a:cubicBezTo>
                  <a:cubicBezTo>
                    <a:pt x="10435" y="10244"/>
                    <a:pt x="10378" y="10222"/>
                    <a:pt x="10321" y="10222"/>
                  </a:cubicBezTo>
                  <a:cubicBezTo>
                    <a:pt x="10266" y="10222"/>
                    <a:pt x="10211" y="10242"/>
                    <a:pt x="10168" y="10283"/>
                  </a:cubicBezTo>
                  <a:cubicBezTo>
                    <a:pt x="9528" y="10903"/>
                    <a:pt x="8742" y="11370"/>
                    <a:pt x="7900" y="11637"/>
                  </a:cubicBezTo>
                  <a:cubicBezTo>
                    <a:pt x="7629" y="11722"/>
                    <a:pt x="7401" y="11922"/>
                    <a:pt x="7279" y="12182"/>
                  </a:cubicBezTo>
                  <a:lnTo>
                    <a:pt x="6235" y="14421"/>
                  </a:lnTo>
                  <a:cubicBezTo>
                    <a:pt x="6222" y="14451"/>
                    <a:pt x="6196" y="14455"/>
                    <a:pt x="6179" y="14455"/>
                  </a:cubicBezTo>
                  <a:cubicBezTo>
                    <a:pt x="6160" y="14455"/>
                    <a:pt x="6136" y="14451"/>
                    <a:pt x="6122" y="14421"/>
                  </a:cubicBezTo>
                  <a:lnTo>
                    <a:pt x="5077" y="12182"/>
                  </a:lnTo>
                  <a:cubicBezTo>
                    <a:pt x="4955" y="11922"/>
                    <a:pt x="4729" y="11722"/>
                    <a:pt x="4454" y="11637"/>
                  </a:cubicBezTo>
                  <a:cubicBezTo>
                    <a:pt x="2045" y="10880"/>
                    <a:pt x="434" y="8671"/>
                    <a:pt x="444" y="6145"/>
                  </a:cubicBezTo>
                  <a:cubicBezTo>
                    <a:pt x="457" y="2996"/>
                    <a:pt x="3028" y="436"/>
                    <a:pt x="6175" y="436"/>
                  </a:cubicBezTo>
                  <a:cubicBezTo>
                    <a:pt x="9336" y="436"/>
                    <a:pt x="11908" y="3007"/>
                    <a:pt x="11908" y="6168"/>
                  </a:cubicBezTo>
                  <a:cubicBezTo>
                    <a:pt x="11908" y="7392"/>
                    <a:pt x="11530" y="8558"/>
                    <a:pt x="10810" y="9541"/>
                  </a:cubicBezTo>
                  <a:cubicBezTo>
                    <a:pt x="10737" y="9641"/>
                    <a:pt x="10758" y="9775"/>
                    <a:pt x="10859" y="9846"/>
                  </a:cubicBezTo>
                  <a:cubicBezTo>
                    <a:pt x="10898" y="9875"/>
                    <a:pt x="10943" y="9889"/>
                    <a:pt x="10988" y="9889"/>
                  </a:cubicBezTo>
                  <a:cubicBezTo>
                    <a:pt x="11055" y="9889"/>
                    <a:pt x="11120" y="9857"/>
                    <a:pt x="11161" y="9797"/>
                  </a:cubicBezTo>
                  <a:cubicBezTo>
                    <a:pt x="11935" y="8737"/>
                    <a:pt x="12345" y="7482"/>
                    <a:pt x="12345" y="6166"/>
                  </a:cubicBezTo>
                  <a:cubicBezTo>
                    <a:pt x="12351" y="2768"/>
                    <a:pt x="9582" y="1"/>
                    <a:pt x="6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56"/>
          <p:cNvGrpSpPr/>
          <p:nvPr/>
        </p:nvGrpSpPr>
        <p:grpSpPr>
          <a:xfrm>
            <a:off x="5649192" y="2313904"/>
            <a:ext cx="396052" cy="474581"/>
            <a:chOff x="5649192" y="2313904"/>
            <a:chExt cx="396052" cy="474581"/>
          </a:xfrm>
        </p:grpSpPr>
        <p:sp>
          <p:nvSpPr>
            <p:cNvPr id="1056" name="Google Shape;1056;p56"/>
            <p:cNvSpPr/>
            <p:nvPr/>
          </p:nvSpPr>
          <p:spPr>
            <a:xfrm>
              <a:off x="5800993" y="2611103"/>
              <a:ext cx="18700" cy="13954"/>
            </a:xfrm>
            <a:custGeom>
              <a:avLst/>
              <a:gdLst/>
              <a:ahLst/>
              <a:cxnLst/>
              <a:rect l="l" t="t" r="r" b="b"/>
              <a:pathLst>
                <a:path w="587" h="438" extrusionOk="0">
                  <a:moveTo>
                    <a:pt x="220" y="1"/>
                  </a:moveTo>
                  <a:cubicBezTo>
                    <a:pt x="98" y="1"/>
                    <a:pt x="0" y="101"/>
                    <a:pt x="0" y="220"/>
                  </a:cubicBezTo>
                  <a:cubicBezTo>
                    <a:pt x="0" y="340"/>
                    <a:pt x="98" y="438"/>
                    <a:pt x="220" y="438"/>
                  </a:cubicBezTo>
                  <a:lnTo>
                    <a:pt x="369" y="438"/>
                  </a:lnTo>
                  <a:cubicBezTo>
                    <a:pt x="488" y="438"/>
                    <a:pt x="587" y="340"/>
                    <a:pt x="587" y="220"/>
                  </a:cubicBezTo>
                  <a:cubicBezTo>
                    <a:pt x="587" y="101"/>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6"/>
            <p:cNvSpPr/>
            <p:nvPr/>
          </p:nvSpPr>
          <p:spPr>
            <a:xfrm>
              <a:off x="5837916" y="2611103"/>
              <a:ext cx="18732" cy="13954"/>
            </a:xfrm>
            <a:custGeom>
              <a:avLst/>
              <a:gdLst/>
              <a:ahLst/>
              <a:cxnLst/>
              <a:rect l="l" t="t" r="r" b="b"/>
              <a:pathLst>
                <a:path w="588" h="438" extrusionOk="0">
                  <a:moveTo>
                    <a:pt x="218" y="1"/>
                  </a:moveTo>
                  <a:cubicBezTo>
                    <a:pt x="99" y="1"/>
                    <a:pt x="1" y="101"/>
                    <a:pt x="1" y="220"/>
                  </a:cubicBezTo>
                  <a:cubicBezTo>
                    <a:pt x="1" y="340"/>
                    <a:pt x="99" y="438"/>
                    <a:pt x="218" y="438"/>
                  </a:cubicBezTo>
                  <a:lnTo>
                    <a:pt x="368" y="438"/>
                  </a:lnTo>
                  <a:cubicBezTo>
                    <a:pt x="489" y="438"/>
                    <a:pt x="587" y="340"/>
                    <a:pt x="587" y="220"/>
                  </a:cubicBezTo>
                  <a:cubicBezTo>
                    <a:pt x="587" y="101"/>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6"/>
            <p:cNvSpPr/>
            <p:nvPr/>
          </p:nvSpPr>
          <p:spPr>
            <a:xfrm>
              <a:off x="5874743" y="2611103"/>
              <a:ext cx="18700" cy="13954"/>
            </a:xfrm>
            <a:custGeom>
              <a:avLst/>
              <a:gdLst/>
              <a:ahLst/>
              <a:cxnLst/>
              <a:rect l="l" t="t" r="r" b="b"/>
              <a:pathLst>
                <a:path w="587" h="438" extrusionOk="0">
                  <a:moveTo>
                    <a:pt x="220" y="1"/>
                  </a:moveTo>
                  <a:cubicBezTo>
                    <a:pt x="101" y="1"/>
                    <a:pt x="0" y="101"/>
                    <a:pt x="0" y="220"/>
                  </a:cubicBezTo>
                  <a:cubicBezTo>
                    <a:pt x="5" y="340"/>
                    <a:pt x="101" y="438"/>
                    <a:pt x="220" y="438"/>
                  </a:cubicBezTo>
                  <a:lnTo>
                    <a:pt x="369" y="438"/>
                  </a:lnTo>
                  <a:cubicBezTo>
                    <a:pt x="489" y="438"/>
                    <a:pt x="587" y="340"/>
                    <a:pt x="587" y="220"/>
                  </a:cubicBezTo>
                  <a:cubicBezTo>
                    <a:pt x="587" y="101"/>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6"/>
            <p:cNvSpPr/>
            <p:nvPr/>
          </p:nvSpPr>
          <p:spPr>
            <a:xfrm>
              <a:off x="5800993" y="2643566"/>
              <a:ext cx="18700" cy="13954"/>
            </a:xfrm>
            <a:custGeom>
              <a:avLst/>
              <a:gdLst/>
              <a:ahLst/>
              <a:cxnLst/>
              <a:rect l="l" t="t" r="r" b="b"/>
              <a:pathLst>
                <a:path w="587" h="438" extrusionOk="0">
                  <a:moveTo>
                    <a:pt x="220" y="1"/>
                  </a:moveTo>
                  <a:cubicBezTo>
                    <a:pt x="98" y="1"/>
                    <a:pt x="0" y="99"/>
                    <a:pt x="0" y="218"/>
                  </a:cubicBezTo>
                  <a:cubicBezTo>
                    <a:pt x="0" y="340"/>
                    <a:pt x="98" y="438"/>
                    <a:pt x="220" y="438"/>
                  </a:cubicBezTo>
                  <a:lnTo>
                    <a:pt x="369" y="438"/>
                  </a:lnTo>
                  <a:cubicBezTo>
                    <a:pt x="488" y="438"/>
                    <a:pt x="587" y="340"/>
                    <a:pt x="587" y="218"/>
                  </a:cubicBezTo>
                  <a:cubicBezTo>
                    <a:pt x="587" y="99"/>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6"/>
            <p:cNvSpPr/>
            <p:nvPr/>
          </p:nvSpPr>
          <p:spPr>
            <a:xfrm>
              <a:off x="5837916" y="2643566"/>
              <a:ext cx="18732" cy="13954"/>
            </a:xfrm>
            <a:custGeom>
              <a:avLst/>
              <a:gdLst/>
              <a:ahLst/>
              <a:cxnLst/>
              <a:rect l="l" t="t" r="r" b="b"/>
              <a:pathLst>
                <a:path w="588" h="438" extrusionOk="0">
                  <a:moveTo>
                    <a:pt x="218" y="1"/>
                  </a:moveTo>
                  <a:cubicBezTo>
                    <a:pt x="99" y="1"/>
                    <a:pt x="1" y="99"/>
                    <a:pt x="1" y="218"/>
                  </a:cubicBezTo>
                  <a:cubicBezTo>
                    <a:pt x="1" y="340"/>
                    <a:pt x="99" y="438"/>
                    <a:pt x="218" y="438"/>
                  </a:cubicBezTo>
                  <a:lnTo>
                    <a:pt x="368" y="438"/>
                  </a:lnTo>
                  <a:cubicBezTo>
                    <a:pt x="489" y="438"/>
                    <a:pt x="587" y="340"/>
                    <a:pt x="587" y="218"/>
                  </a:cubicBezTo>
                  <a:cubicBezTo>
                    <a:pt x="587" y="99"/>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6"/>
            <p:cNvSpPr/>
            <p:nvPr/>
          </p:nvSpPr>
          <p:spPr>
            <a:xfrm>
              <a:off x="5874743" y="2643566"/>
              <a:ext cx="18700" cy="13954"/>
            </a:xfrm>
            <a:custGeom>
              <a:avLst/>
              <a:gdLst/>
              <a:ahLst/>
              <a:cxnLst/>
              <a:rect l="l" t="t" r="r" b="b"/>
              <a:pathLst>
                <a:path w="587" h="438" extrusionOk="0">
                  <a:moveTo>
                    <a:pt x="220" y="1"/>
                  </a:moveTo>
                  <a:cubicBezTo>
                    <a:pt x="101" y="1"/>
                    <a:pt x="0" y="99"/>
                    <a:pt x="0" y="218"/>
                  </a:cubicBezTo>
                  <a:cubicBezTo>
                    <a:pt x="5" y="340"/>
                    <a:pt x="101" y="438"/>
                    <a:pt x="220" y="438"/>
                  </a:cubicBezTo>
                  <a:lnTo>
                    <a:pt x="369" y="438"/>
                  </a:lnTo>
                  <a:cubicBezTo>
                    <a:pt x="489" y="438"/>
                    <a:pt x="587" y="340"/>
                    <a:pt x="587" y="218"/>
                  </a:cubicBezTo>
                  <a:cubicBezTo>
                    <a:pt x="587" y="99"/>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6"/>
            <p:cNvSpPr/>
            <p:nvPr/>
          </p:nvSpPr>
          <p:spPr>
            <a:xfrm>
              <a:off x="5800993" y="2675965"/>
              <a:ext cx="18700" cy="13954"/>
            </a:xfrm>
            <a:custGeom>
              <a:avLst/>
              <a:gdLst/>
              <a:ahLst/>
              <a:cxnLst/>
              <a:rect l="l" t="t" r="r" b="b"/>
              <a:pathLst>
                <a:path w="587" h="438" extrusionOk="0">
                  <a:moveTo>
                    <a:pt x="220" y="1"/>
                  </a:moveTo>
                  <a:cubicBezTo>
                    <a:pt x="98" y="1"/>
                    <a:pt x="0" y="101"/>
                    <a:pt x="0" y="220"/>
                  </a:cubicBezTo>
                  <a:cubicBezTo>
                    <a:pt x="0" y="340"/>
                    <a:pt x="98" y="438"/>
                    <a:pt x="220" y="438"/>
                  </a:cubicBezTo>
                  <a:lnTo>
                    <a:pt x="369" y="438"/>
                  </a:lnTo>
                  <a:cubicBezTo>
                    <a:pt x="491" y="438"/>
                    <a:pt x="587" y="340"/>
                    <a:pt x="587" y="220"/>
                  </a:cubicBezTo>
                  <a:cubicBezTo>
                    <a:pt x="587" y="101"/>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6"/>
            <p:cNvSpPr/>
            <p:nvPr/>
          </p:nvSpPr>
          <p:spPr>
            <a:xfrm>
              <a:off x="5837916" y="2675965"/>
              <a:ext cx="18732" cy="13954"/>
            </a:xfrm>
            <a:custGeom>
              <a:avLst/>
              <a:gdLst/>
              <a:ahLst/>
              <a:cxnLst/>
              <a:rect l="l" t="t" r="r" b="b"/>
              <a:pathLst>
                <a:path w="588" h="438" extrusionOk="0">
                  <a:moveTo>
                    <a:pt x="218" y="1"/>
                  </a:moveTo>
                  <a:cubicBezTo>
                    <a:pt x="99" y="1"/>
                    <a:pt x="1" y="101"/>
                    <a:pt x="1" y="220"/>
                  </a:cubicBezTo>
                  <a:cubicBezTo>
                    <a:pt x="1" y="340"/>
                    <a:pt x="99" y="438"/>
                    <a:pt x="218" y="438"/>
                  </a:cubicBezTo>
                  <a:lnTo>
                    <a:pt x="368" y="438"/>
                  </a:lnTo>
                  <a:cubicBezTo>
                    <a:pt x="489" y="438"/>
                    <a:pt x="587" y="340"/>
                    <a:pt x="587" y="220"/>
                  </a:cubicBezTo>
                  <a:cubicBezTo>
                    <a:pt x="587" y="101"/>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6"/>
            <p:cNvSpPr/>
            <p:nvPr/>
          </p:nvSpPr>
          <p:spPr>
            <a:xfrm>
              <a:off x="5874743" y="2675965"/>
              <a:ext cx="18700" cy="13954"/>
            </a:xfrm>
            <a:custGeom>
              <a:avLst/>
              <a:gdLst/>
              <a:ahLst/>
              <a:cxnLst/>
              <a:rect l="l" t="t" r="r" b="b"/>
              <a:pathLst>
                <a:path w="587" h="438" extrusionOk="0">
                  <a:moveTo>
                    <a:pt x="220" y="1"/>
                  </a:moveTo>
                  <a:cubicBezTo>
                    <a:pt x="101" y="1"/>
                    <a:pt x="0" y="101"/>
                    <a:pt x="0" y="220"/>
                  </a:cubicBezTo>
                  <a:cubicBezTo>
                    <a:pt x="5" y="340"/>
                    <a:pt x="101" y="438"/>
                    <a:pt x="220" y="438"/>
                  </a:cubicBezTo>
                  <a:lnTo>
                    <a:pt x="369" y="438"/>
                  </a:lnTo>
                  <a:cubicBezTo>
                    <a:pt x="489" y="438"/>
                    <a:pt x="587" y="340"/>
                    <a:pt x="587" y="220"/>
                  </a:cubicBezTo>
                  <a:cubicBezTo>
                    <a:pt x="587" y="101"/>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6"/>
            <p:cNvSpPr/>
            <p:nvPr/>
          </p:nvSpPr>
          <p:spPr>
            <a:xfrm>
              <a:off x="5942918" y="2665993"/>
              <a:ext cx="18732" cy="13954"/>
            </a:xfrm>
            <a:custGeom>
              <a:avLst/>
              <a:gdLst/>
              <a:ahLst/>
              <a:cxnLst/>
              <a:rect l="l" t="t" r="r" b="b"/>
              <a:pathLst>
                <a:path w="588" h="438" extrusionOk="0">
                  <a:moveTo>
                    <a:pt x="221" y="0"/>
                  </a:moveTo>
                  <a:cubicBezTo>
                    <a:pt x="99" y="0"/>
                    <a:pt x="1" y="98"/>
                    <a:pt x="1" y="218"/>
                  </a:cubicBezTo>
                  <a:cubicBezTo>
                    <a:pt x="1" y="339"/>
                    <a:pt x="99" y="437"/>
                    <a:pt x="221" y="437"/>
                  </a:cubicBezTo>
                  <a:lnTo>
                    <a:pt x="370" y="437"/>
                  </a:lnTo>
                  <a:cubicBezTo>
                    <a:pt x="489" y="437"/>
                    <a:pt x="587" y="339"/>
                    <a:pt x="587" y="218"/>
                  </a:cubicBezTo>
                  <a:cubicBezTo>
                    <a:pt x="587" y="98"/>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6"/>
            <p:cNvSpPr/>
            <p:nvPr/>
          </p:nvSpPr>
          <p:spPr>
            <a:xfrm>
              <a:off x="5942918" y="2698392"/>
              <a:ext cx="18732" cy="13954"/>
            </a:xfrm>
            <a:custGeom>
              <a:avLst/>
              <a:gdLst/>
              <a:ahLst/>
              <a:cxnLst/>
              <a:rect l="l" t="t" r="r" b="b"/>
              <a:pathLst>
                <a:path w="588" h="438" extrusionOk="0">
                  <a:moveTo>
                    <a:pt x="221" y="0"/>
                  </a:moveTo>
                  <a:cubicBezTo>
                    <a:pt x="99" y="0"/>
                    <a:pt x="1" y="100"/>
                    <a:pt x="1" y="220"/>
                  </a:cubicBezTo>
                  <a:cubicBezTo>
                    <a:pt x="1" y="339"/>
                    <a:pt x="99" y="437"/>
                    <a:pt x="221" y="437"/>
                  </a:cubicBezTo>
                  <a:lnTo>
                    <a:pt x="370" y="437"/>
                  </a:lnTo>
                  <a:cubicBezTo>
                    <a:pt x="489" y="437"/>
                    <a:pt x="587" y="339"/>
                    <a:pt x="587" y="220"/>
                  </a:cubicBezTo>
                  <a:cubicBezTo>
                    <a:pt x="587" y="100"/>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6"/>
            <p:cNvSpPr/>
            <p:nvPr/>
          </p:nvSpPr>
          <p:spPr>
            <a:xfrm>
              <a:off x="5942918" y="2730855"/>
              <a:ext cx="18732" cy="13954"/>
            </a:xfrm>
            <a:custGeom>
              <a:avLst/>
              <a:gdLst/>
              <a:ahLst/>
              <a:cxnLst/>
              <a:rect l="l" t="t" r="r" b="b"/>
              <a:pathLst>
                <a:path w="588" h="438" extrusionOk="0">
                  <a:moveTo>
                    <a:pt x="221" y="0"/>
                  </a:moveTo>
                  <a:cubicBezTo>
                    <a:pt x="99" y="0"/>
                    <a:pt x="1" y="98"/>
                    <a:pt x="1" y="218"/>
                  </a:cubicBezTo>
                  <a:cubicBezTo>
                    <a:pt x="1" y="337"/>
                    <a:pt x="99" y="437"/>
                    <a:pt x="221" y="437"/>
                  </a:cubicBezTo>
                  <a:lnTo>
                    <a:pt x="370" y="437"/>
                  </a:lnTo>
                  <a:cubicBezTo>
                    <a:pt x="489" y="437"/>
                    <a:pt x="587" y="337"/>
                    <a:pt x="587" y="218"/>
                  </a:cubicBezTo>
                  <a:cubicBezTo>
                    <a:pt x="587" y="98"/>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6"/>
            <p:cNvSpPr/>
            <p:nvPr/>
          </p:nvSpPr>
          <p:spPr>
            <a:xfrm>
              <a:off x="5693602" y="2574084"/>
              <a:ext cx="307361" cy="214401"/>
            </a:xfrm>
            <a:custGeom>
              <a:avLst/>
              <a:gdLst/>
              <a:ahLst/>
              <a:cxnLst/>
              <a:rect l="l" t="t" r="r" b="b"/>
              <a:pathLst>
                <a:path w="9648" h="6730" extrusionOk="0">
                  <a:moveTo>
                    <a:pt x="2367" y="1949"/>
                  </a:moveTo>
                  <a:lnTo>
                    <a:pt x="2367" y="6294"/>
                  </a:lnTo>
                  <a:lnTo>
                    <a:pt x="713" y="6294"/>
                  </a:lnTo>
                  <a:lnTo>
                    <a:pt x="713" y="1949"/>
                  </a:lnTo>
                  <a:close/>
                  <a:moveTo>
                    <a:pt x="5499" y="4755"/>
                  </a:moveTo>
                  <a:cubicBezTo>
                    <a:pt x="5503" y="4755"/>
                    <a:pt x="5505" y="4757"/>
                    <a:pt x="5505" y="4764"/>
                  </a:cubicBezTo>
                  <a:lnTo>
                    <a:pt x="5505" y="6294"/>
                  </a:lnTo>
                  <a:lnTo>
                    <a:pt x="4139" y="6294"/>
                  </a:lnTo>
                  <a:lnTo>
                    <a:pt x="4139" y="4764"/>
                  </a:lnTo>
                  <a:cubicBezTo>
                    <a:pt x="4139" y="4759"/>
                    <a:pt x="4141" y="4755"/>
                    <a:pt x="4147" y="4755"/>
                  </a:cubicBezTo>
                  <a:close/>
                  <a:moveTo>
                    <a:pt x="6844" y="442"/>
                  </a:moveTo>
                  <a:lnTo>
                    <a:pt x="6844" y="6294"/>
                  </a:lnTo>
                  <a:lnTo>
                    <a:pt x="5942" y="6294"/>
                  </a:lnTo>
                  <a:lnTo>
                    <a:pt x="5942" y="4764"/>
                  </a:lnTo>
                  <a:cubicBezTo>
                    <a:pt x="5942" y="4518"/>
                    <a:pt x="5744" y="4318"/>
                    <a:pt x="5499" y="4318"/>
                  </a:cubicBezTo>
                  <a:lnTo>
                    <a:pt x="4147" y="4318"/>
                  </a:lnTo>
                  <a:cubicBezTo>
                    <a:pt x="3902" y="4318"/>
                    <a:pt x="3702" y="4518"/>
                    <a:pt x="3702" y="4764"/>
                  </a:cubicBezTo>
                  <a:lnTo>
                    <a:pt x="3702" y="6294"/>
                  </a:lnTo>
                  <a:lnTo>
                    <a:pt x="2802" y="6294"/>
                  </a:lnTo>
                  <a:cubicBezTo>
                    <a:pt x="2804" y="6145"/>
                    <a:pt x="2804" y="596"/>
                    <a:pt x="2804" y="442"/>
                  </a:cubicBezTo>
                  <a:close/>
                  <a:moveTo>
                    <a:pt x="2386" y="1"/>
                  </a:moveTo>
                  <a:cubicBezTo>
                    <a:pt x="2265" y="1"/>
                    <a:pt x="2167" y="101"/>
                    <a:pt x="2167" y="220"/>
                  </a:cubicBezTo>
                  <a:cubicBezTo>
                    <a:pt x="2167" y="336"/>
                    <a:pt x="2254" y="427"/>
                    <a:pt x="2369" y="438"/>
                  </a:cubicBezTo>
                  <a:lnTo>
                    <a:pt x="2369" y="1512"/>
                  </a:lnTo>
                  <a:lnTo>
                    <a:pt x="218" y="1512"/>
                  </a:lnTo>
                  <a:cubicBezTo>
                    <a:pt x="99" y="1512"/>
                    <a:pt x="1" y="1610"/>
                    <a:pt x="1" y="1732"/>
                  </a:cubicBezTo>
                  <a:cubicBezTo>
                    <a:pt x="1" y="1851"/>
                    <a:pt x="99" y="1949"/>
                    <a:pt x="218" y="1949"/>
                  </a:cubicBezTo>
                  <a:lnTo>
                    <a:pt x="276" y="1949"/>
                  </a:lnTo>
                  <a:lnTo>
                    <a:pt x="276" y="6294"/>
                  </a:lnTo>
                  <a:lnTo>
                    <a:pt x="218" y="6294"/>
                  </a:lnTo>
                  <a:cubicBezTo>
                    <a:pt x="99" y="6294"/>
                    <a:pt x="1" y="6392"/>
                    <a:pt x="1" y="6512"/>
                  </a:cubicBezTo>
                  <a:cubicBezTo>
                    <a:pt x="1" y="6631"/>
                    <a:pt x="99" y="6729"/>
                    <a:pt x="218" y="6729"/>
                  </a:cubicBezTo>
                  <a:lnTo>
                    <a:pt x="9428" y="6729"/>
                  </a:lnTo>
                  <a:cubicBezTo>
                    <a:pt x="9550" y="6729"/>
                    <a:pt x="9648" y="6631"/>
                    <a:pt x="9648" y="6512"/>
                  </a:cubicBezTo>
                  <a:cubicBezTo>
                    <a:pt x="9648" y="6392"/>
                    <a:pt x="9550" y="6294"/>
                    <a:pt x="9428" y="6294"/>
                  </a:cubicBezTo>
                  <a:lnTo>
                    <a:pt x="9373" y="6294"/>
                  </a:lnTo>
                  <a:lnTo>
                    <a:pt x="9373" y="4631"/>
                  </a:lnTo>
                  <a:cubicBezTo>
                    <a:pt x="9373" y="4510"/>
                    <a:pt x="9275" y="4412"/>
                    <a:pt x="9155" y="4412"/>
                  </a:cubicBezTo>
                  <a:cubicBezTo>
                    <a:pt x="9034" y="4412"/>
                    <a:pt x="8936" y="4510"/>
                    <a:pt x="8936" y="4631"/>
                  </a:cubicBezTo>
                  <a:lnTo>
                    <a:pt x="8936" y="6294"/>
                  </a:lnTo>
                  <a:lnTo>
                    <a:pt x="7281" y="6294"/>
                  </a:lnTo>
                  <a:lnTo>
                    <a:pt x="7281" y="1949"/>
                  </a:lnTo>
                  <a:lnTo>
                    <a:pt x="8936" y="1949"/>
                  </a:lnTo>
                  <a:lnTo>
                    <a:pt x="8936" y="3612"/>
                  </a:lnTo>
                  <a:cubicBezTo>
                    <a:pt x="8936" y="3732"/>
                    <a:pt x="9034" y="3832"/>
                    <a:pt x="9155" y="3832"/>
                  </a:cubicBezTo>
                  <a:cubicBezTo>
                    <a:pt x="9275" y="3832"/>
                    <a:pt x="9373" y="3732"/>
                    <a:pt x="9373" y="3612"/>
                  </a:cubicBezTo>
                  <a:lnTo>
                    <a:pt x="9373" y="1949"/>
                  </a:lnTo>
                  <a:lnTo>
                    <a:pt x="9428" y="1949"/>
                  </a:lnTo>
                  <a:cubicBezTo>
                    <a:pt x="9550" y="1949"/>
                    <a:pt x="9648" y="1851"/>
                    <a:pt x="9648" y="1732"/>
                  </a:cubicBezTo>
                  <a:cubicBezTo>
                    <a:pt x="9648" y="1610"/>
                    <a:pt x="9550" y="1512"/>
                    <a:pt x="9428" y="1512"/>
                  </a:cubicBezTo>
                  <a:lnTo>
                    <a:pt x="7281" y="1512"/>
                  </a:lnTo>
                  <a:lnTo>
                    <a:pt x="7281" y="438"/>
                  </a:lnTo>
                  <a:cubicBezTo>
                    <a:pt x="7392" y="432"/>
                    <a:pt x="7484" y="338"/>
                    <a:pt x="7484" y="220"/>
                  </a:cubicBezTo>
                  <a:cubicBezTo>
                    <a:pt x="7484" y="101"/>
                    <a:pt x="7386" y="1"/>
                    <a:pt x="7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6"/>
            <p:cNvSpPr/>
            <p:nvPr/>
          </p:nvSpPr>
          <p:spPr>
            <a:xfrm>
              <a:off x="5732946" y="2665993"/>
              <a:ext cx="18700" cy="13954"/>
            </a:xfrm>
            <a:custGeom>
              <a:avLst/>
              <a:gdLst/>
              <a:ahLst/>
              <a:cxnLst/>
              <a:rect l="l" t="t" r="r" b="b"/>
              <a:pathLst>
                <a:path w="587" h="438" extrusionOk="0">
                  <a:moveTo>
                    <a:pt x="218" y="0"/>
                  </a:moveTo>
                  <a:cubicBezTo>
                    <a:pt x="98" y="0"/>
                    <a:pt x="0" y="98"/>
                    <a:pt x="0" y="218"/>
                  </a:cubicBezTo>
                  <a:cubicBezTo>
                    <a:pt x="0" y="339"/>
                    <a:pt x="98" y="437"/>
                    <a:pt x="218" y="437"/>
                  </a:cubicBezTo>
                  <a:lnTo>
                    <a:pt x="367" y="437"/>
                  </a:lnTo>
                  <a:cubicBezTo>
                    <a:pt x="486" y="437"/>
                    <a:pt x="586" y="339"/>
                    <a:pt x="586" y="218"/>
                  </a:cubicBezTo>
                  <a:cubicBezTo>
                    <a:pt x="586" y="98"/>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6"/>
            <p:cNvSpPr/>
            <p:nvPr/>
          </p:nvSpPr>
          <p:spPr>
            <a:xfrm>
              <a:off x="5732946" y="2698392"/>
              <a:ext cx="18700" cy="13954"/>
            </a:xfrm>
            <a:custGeom>
              <a:avLst/>
              <a:gdLst/>
              <a:ahLst/>
              <a:cxnLst/>
              <a:rect l="l" t="t" r="r" b="b"/>
              <a:pathLst>
                <a:path w="587" h="438" extrusionOk="0">
                  <a:moveTo>
                    <a:pt x="218" y="0"/>
                  </a:moveTo>
                  <a:cubicBezTo>
                    <a:pt x="98" y="0"/>
                    <a:pt x="0" y="100"/>
                    <a:pt x="0" y="220"/>
                  </a:cubicBezTo>
                  <a:cubicBezTo>
                    <a:pt x="0" y="339"/>
                    <a:pt x="98" y="437"/>
                    <a:pt x="218" y="437"/>
                  </a:cubicBezTo>
                  <a:lnTo>
                    <a:pt x="367" y="437"/>
                  </a:lnTo>
                  <a:cubicBezTo>
                    <a:pt x="486" y="437"/>
                    <a:pt x="586" y="339"/>
                    <a:pt x="586" y="220"/>
                  </a:cubicBezTo>
                  <a:cubicBezTo>
                    <a:pt x="586" y="100"/>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6"/>
            <p:cNvSpPr/>
            <p:nvPr/>
          </p:nvSpPr>
          <p:spPr>
            <a:xfrm>
              <a:off x="5732946" y="2730855"/>
              <a:ext cx="18700" cy="13954"/>
            </a:xfrm>
            <a:custGeom>
              <a:avLst/>
              <a:gdLst/>
              <a:ahLst/>
              <a:cxnLst/>
              <a:rect l="l" t="t" r="r" b="b"/>
              <a:pathLst>
                <a:path w="587" h="438" extrusionOk="0">
                  <a:moveTo>
                    <a:pt x="218" y="0"/>
                  </a:moveTo>
                  <a:cubicBezTo>
                    <a:pt x="98" y="0"/>
                    <a:pt x="0" y="98"/>
                    <a:pt x="0" y="218"/>
                  </a:cubicBezTo>
                  <a:cubicBezTo>
                    <a:pt x="0" y="337"/>
                    <a:pt x="98" y="437"/>
                    <a:pt x="218" y="437"/>
                  </a:cubicBezTo>
                  <a:lnTo>
                    <a:pt x="367" y="437"/>
                  </a:lnTo>
                  <a:cubicBezTo>
                    <a:pt x="486" y="437"/>
                    <a:pt x="586" y="337"/>
                    <a:pt x="586" y="218"/>
                  </a:cubicBezTo>
                  <a:cubicBezTo>
                    <a:pt x="586" y="98"/>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6"/>
            <p:cNvSpPr/>
            <p:nvPr/>
          </p:nvSpPr>
          <p:spPr>
            <a:xfrm>
              <a:off x="5775794" y="2366055"/>
              <a:ext cx="54699" cy="63014"/>
            </a:xfrm>
            <a:custGeom>
              <a:avLst/>
              <a:gdLst/>
              <a:ahLst/>
              <a:cxnLst/>
              <a:rect l="l" t="t" r="r" b="b"/>
              <a:pathLst>
                <a:path w="1717" h="1978" extrusionOk="0">
                  <a:moveTo>
                    <a:pt x="857" y="813"/>
                  </a:moveTo>
                  <a:lnTo>
                    <a:pt x="1004" y="1184"/>
                  </a:lnTo>
                  <a:lnTo>
                    <a:pt x="712" y="1184"/>
                  </a:lnTo>
                  <a:lnTo>
                    <a:pt x="857" y="813"/>
                  </a:lnTo>
                  <a:close/>
                  <a:moveTo>
                    <a:pt x="857" y="1"/>
                  </a:moveTo>
                  <a:cubicBezTo>
                    <a:pt x="768" y="1"/>
                    <a:pt x="687" y="56"/>
                    <a:pt x="655" y="139"/>
                  </a:cubicBezTo>
                  <a:lnTo>
                    <a:pt x="45" y="1679"/>
                  </a:lnTo>
                  <a:cubicBezTo>
                    <a:pt x="0" y="1792"/>
                    <a:pt x="56" y="1920"/>
                    <a:pt x="169" y="1962"/>
                  </a:cubicBezTo>
                  <a:cubicBezTo>
                    <a:pt x="195" y="1973"/>
                    <a:pt x="222" y="1978"/>
                    <a:pt x="248" y="1978"/>
                  </a:cubicBezTo>
                  <a:cubicBezTo>
                    <a:pt x="335" y="1978"/>
                    <a:pt x="418" y="1925"/>
                    <a:pt x="450" y="1839"/>
                  </a:cubicBezTo>
                  <a:lnTo>
                    <a:pt x="538" y="1617"/>
                  </a:lnTo>
                  <a:lnTo>
                    <a:pt x="1177" y="1617"/>
                  </a:lnTo>
                  <a:lnTo>
                    <a:pt x="1267" y="1839"/>
                  </a:lnTo>
                  <a:cubicBezTo>
                    <a:pt x="1301" y="1925"/>
                    <a:pt x="1383" y="1978"/>
                    <a:pt x="1469" y="1978"/>
                  </a:cubicBezTo>
                  <a:cubicBezTo>
                    <a:pt x="1495" y="1978"/>
                    <a:pt x="1522" y="1973"/>
                    <a:pt x="1548" y="1962"/>
                  </a:cubicBezTo>
                  <a:cubicBezTo>
                    <a:pt x="1661" y="1915"/>
                    <a:pt x="1716" y="1792"/>
                    <a:pt x="1672" y="1679"/>
                  </a:cubicBezTo>
                  <a:lnTo>
                    <a:pt x="1060" y="139"/>
                  </a:lnTo>
                  <a:cubicBezTo>
                    <a:pt x="1028" y="56"/>
                    <a:pt x="949"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6"/>
            <p:cNvSpPr/>
            <p:nvPr/>
          </p:nvSpPr>
          <p:spPr>
            <a:xfrm>
              <a:off x="5836355" y="2366055"/>
              <a:ext cx="35553" cy="63014"/>
            </a:xfrm>
            <a:custGeom>
              <a:avLst/>
              <a:gdLst/>
              <a:ahLst/>
              <a:cxnLst/>
              <a:rect l="l" t="t" r="r" b="b"/>
              <a:pathLst>
                <a:path w="1116" h="1978" extrusionOk="0">
                  <a:moveTo>
                    <a:pt x="221" y="1"/>
                  </a:moveTo>
                  <a:cubicBezTo>
                    <a:pt x="101" y="1"/>
                    <a:pt x="1" y="99"/>
                    <a:pt x="1" y="218"/>
                  </a:cubicBezTo>
                  <a:lnTo>
                    <a:pt x="1" y="1760"/>
                  </a:lnTo>
                  <a:cubicBezTo>
                    <a:pt x="1" y="1879"/>
                    <a:pt x="101" y="1977"/>
                    <a:pt x="221" y="1977"/>
                  </a:cubicBezTo>
                  <a:lnTo>
                    <a:pt x="896" y="1977"/>
                  </a:lnTo>
                  <a:cubicBezTo>
                    <a:pt x="1018" y="1977"/>
                    <a:pt x="1116" y="1879"/>
                    <a:pt x="1116" y="1760"/>
                  </a:cubicBezTo>
                  <a:cubicBezTo>
                    <a:pt x="1116" y="1638"/>
                    <a:pt x="1018" y="1540"/>
                    <a:pt x="896" y="1540"/>
                  </a:cubicBezTo>
                  <a:lnTo>
                    <a:pt x="438" y="1540"/>
                  </a:lnTo>
                  <a:lnTo>
                    <a:pt x="438" y="218"/>
                  </a:lnTo>
                  <a:cubicBezTo>
                    <a:pt x="438" y="99"/>
                    <a:pt x="340"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6"/>
            <p:cNvSpPr/>
            <p:nvPr/>
          </p:nvSpPr>
          <p:spPr>
            <a:xfrm>
              <a:off x="5878757" y="2366055"/>
              <a:ext cx="35553" cy="63014"/>
            </a:xfrm>
            <a:custGeom>
              <a:avLst/>
              <a:gdLst/>
              <a:ahLst/>
              <a:cxnLst/>
              <a:rect l="l" t="t" r="r" b="b"/>
              <a:pathLst>
                <a:path w="1116" h="1978" extrusionOk="0">
                  <a:moveTo>
                    <a:pt x="220" y="1"/>
                  </a:moveTo>
                  <a:cubicBezTo>
                    <a:pt x="98" y="1"/>
                    <a:pt x="0" y="99"/>
                    <a:pt x="0" y="218"/>
                  </a:cubicBezTo>
                  <a:lnTo>
                    <a:pt x="0" y="1760"/>
                  </a:lnTo>
                  <a:cubicBezTo>
                    <a:pt x="0" y="1879"/>
                    <a:pt x="98" y="1977"/>
                    <a:pt x="220" y="1977"/>
                  </a:cubicBezTo>
                  <a:lnTo>
                    <a:pt x="896" y="1977"/>
                  </a:lnTo>
                  <a:cubicBezTo>
                    <a:pt x="1015" y="1977"/>
                    <a:pt x="1115" y="1879"/>
                    <a:pt x="1115" y="1760"/>
                  </a:cubicBezTo>
                  <a:cubicBezTo>
                    <a:pt x="1115" y="1638"/>
                    <a:pt x="1015" y="1540"/>
                    <a:pt x="896" y="1540"/>
                  </a:cubicBezTo>
                  <a:lnTo>
                    <a:pt x="437" y="1540"/>
                  </a:ln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6"/>
            <p:cNvSpPr/>
            <p:nvPr/>
          </p:nvSpPr>
          <p:spPr>
            <a:xfrm>
              <a:off x="5806090" y="2441780"/>
              <a:ext cx="13954" cy="68780"/>
            </a:xfrm>
            <a:custGeom>
              <a:avLst/>
              <a:gdLst/>
              <a:ahLst/>
              <a:cxnLst/>
              <a:rect l="l" t="t" r="r" b="b"/>
              <a:pathLst>
                <a:path w="438" h="2159" extrusionOk="0">
                  <a:moveTo>
                    <a:pt x="220" y="1"/>
                  </a:moveTo>
                  <a:cubicBezTo>
                    <a:pt x="98" y="1"/>
                    <a:pt x="0" y="99"/>
                    <a:pt x="0" y="218"/>
                  </a:cubicBezTo>
                  <a:lnTo>
                    <a:pt x="0" y="1939"/>
                  </a:lnTo>
                  <a:cubicBezTo>
                    <a:pt x="0" y="2060"/>
                    <a:pt x="98" y="2158"/>
                    <a:pt x="220" y="2158"/>
                  </a:cubicBezTo>
                  <a:cubicBezTo>
                    <a:pt x="339" y="2158"/>
                    <a:pt x="437" y="2060"/>
                    <a:pt x="437" y="1939"/>
                  </a:cubicBez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6"/>
            <p:cNvSpPr/>
            <p:nvPr/>
          </p:nvSpPr>
          <p:spPr>
            <a:xfrm>
              <a:off x="5836355" y="2441748"/>
              <a:ext cx="48615" cy="68812"/>
            </a:xfrm>
            <a:custGeom>
              <a:avLst/>
              <a:gdLst/>
              <a:ahLst/>
              <a:cxnLst/>
              <a:rect l="l" t="t" r="r" b="b"/>
              <a:pathLst>
                <a:path w="1526" h="2160" extrusionOk="0">
                  <a:moveTo>
                    <a:pt x="219" y="0"/>
                  </a:moveTo>
                  <a:cubicBezTo>
                    <a:pt x="199" y="0"/>
                    <a:pt x="179" y="3"/>
                    <a:pt x="159" y="8"/>
                  </a:cubicBezTo>
                  <a:cubicBezTo>
                    <a:pt x="65" y="36"/>
                    <a:pt x="1" y="121"/>
                    <a:pt x="1" y="219"/>
                  </a:cubicBezTo>
                  <a:lnTo>
                    <a:pt x="1" y="1942"/>
                  </a:lnTo>
                  <a:cubicBezTo>
                    <a:pt x="1" y="2061"/>
                    <a:pt x="101" y="2159"/>
                    <a:pt x="221" y="2159"/>
                  </a:cubicBezTo>
                  <a:cubicBezTo>
                    <a:pt x="340" y="2159"/>
                    <a:pt x="438" y="2061"/>
                    <a:pt x="438" y="1942"/>
                  </a:cubicBezTo>
                  <a:lnTo>
                    <a:pt x="438" y="974"/>
                  </a:lnTo>
                  <a:lnTo>
                    <a:pt x="1124" y="2057"/>
                  </a:lnTo>
                  <a:cubicBezTo>
                    <a:pt x="1163" y="2123"/>
                    <a:pt x="1235" y="2159"/>
                    <a:pt x="1308" y="2159"/>
                  </a:cubicBezTo>
                  <a:cubicBezTo>
                    <a:pt x="1329" y="2159"/>
                    <a:pt x="1348" y="2157"/>
                    <a:pt x="1370" y="2151"/>
                  </a:cubicBezTo>
                  <a:cubicBezTo>
                    <a:pt x="1461" y="2125"/>
                    <a:pt x="1525" y="2040"/>
                    <a:pt x="1525" y="1940"/>
                  </a:cubicBezTo>
                  <a:lnTo>
                    <a:pt x="1525" y="219"/>
                  </a:lnTo>
                  <a:cubicBezTo>
                    <a:pt x="1525" y="100"/>
                    <a:pt x="1427" y="2"/>
                    <a:pt x="1308" y="2"/>
                  </a:cubicBezTo>
                  <a:cubicBezTo>
                    <a:pt x="1188" y="2"/>
                    <a:pt x="1088" y="100"/>
                    <a:pt x="1088" y="219"/>
                  </a:cubicBezTo>
                  <a:lnTo>
                    <a:pt x="1088" y="1187"/>
                  </a:lnTo>
                  <a:lnTo>
                    <a:pt x="404" y="102"/>
                  </a:lnTo>
                  <a:cubicBezTo>
                    <a:pt x="362" y="37"/>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6"/>
            <p:cNvSpPr/>
            <p:nvPr/>
          </p:nvSpPr>
          <p:spPr>
            <a:xfrm>
              <a:off x="5649192" y="2313904"/>
              <a:ext cx="396052" cy="243710"/>
            </a:xfrm>
            <a:custGeom>
              <a:avLst/>
              <a:gdLst/>
              <a:ahLst/>
              <a:cxnLst/>
              <a:rect l="l" t="t" r="r" b="b"/>
              <a:pathLst>
                <a:path w="12432" h="7650" extrusionOk="0">
                  <a:moveTo>
                    <a:pt x="2554" y="2738"/>
                  </a:moveTo>
                  <a:cubicBezTo>
                    <a:pt x="2452" y="3077"/>
                    <a:pt x="2397" y="3450"/>
                    <a:pt x="2397" y="3825"/>
                  </a:cubicBezTo>
                  <a:cubicBezTo>
                    <a:pt x="2397" y="4196"/>
                    <a:pt x="2452" y="4571"/>
                    <a:pt x="2554" y="4910"/>
                  </a:cubicBezTo>
                  <a:lnTo>
                    <a:pt x="493" y="4910"/>
                  </a:lnTo>
                  <a:lnTo>
                    <a:pt x="1118" y="4064"/>
                  </a:lnTo>
                  <a:cubicBezTo>
                    <a:pt x="1224" y="3921"/>
                    <a:pt x="1224" y="3727"/>
                    <a:pt x="1118" y="3582"/>
                  </a:cubicBezTo>
                  <a:lnTo>
                    <a:pt x="493" y="2738"/>
                  </a:lnTo>
                  <a:close/>
                  <a:moveTo>
                    <a:pt x="6217" y="440"/>
                  </a:moveTo>
                  <a:cubicBezTo>
                    <a:pt x="8089" y="440"/>
                    <a:pt x="9603" y="1962"/>
                    <a:pt x="9603" y="3825"/>
                  </a:cubicBezTo>
                  <a:cubicBezTo>
                    <a:pt x="9603" y="5691"/>
                    <a:pt x="8087" y="7209"/>
                    <a:pt x="6217" y="7209"/>
                  </a:cubicBezTo>
                  <a:cubicBezTo>
                    <a:pt x="4350" y="7209"/>
                    <a:pt x="2834" y="5691"/>
                    <a:pt x="2834" y="3825"/>
                  </a:cubicBezTo>
                  <a:cubicBezTo>
                    <a:pt x="2834" y="1964"/>
                    <a:pt x="4345" y="440"/>
                    <a:pt x="6217" y="440"/>
                  </a:cubicBezTo>
                  <a:close/>
                  <a:moveTo>
                    <a:pt x="6217" y="1"/>
                  </a:moveTo>
                  <a:cubicBezTo>
                    <a:pt x="4650" y="1"/>
                    <a:pt x="3303" y="949"/>
                    <a:pt x="2714" y="2301"/>
                  </a:cubicBezTo>
                  <a:lnTo>
                    <a:pt x="435" y="2301"/>
                  </a:lnTo>
                  <a:cubicBezTo>
                    <a:pt x="280" y="2301"/>
                    <a:pt x="141" y="2386"/>
                    <a:pt x="73" y="2525"/>
                  </a:cubicBezTo>
                  <a:cubicBezTo>
                    <a:pt x="3" y="2663"/>
                    <a:pt x="15" y="2825"/>
                    <a:pt x="107" y="2951"/>
                  </a:cubicBezTo>
                  <a:lnTo>
                    <a:pt x="753" y="3825"/>
                  </a:lnTo>
                  <a:lnTo>
                    <a:pt x="107" y="4699"/>
                  </a:lnTo>
                  <a:cubicBezTo>
                    <a:pt x="17" y="4825"/>
                    <a:pt x="0" y="4987"/>
                    <a:pt x="73" y="5126"/>
                  </a:cubicBezTo>
                  <a:cubicBezTo>
                    <a:pt x="141" y="5264"/>
                    <a:pt x="280" y="5349"/>
                    <a:pt x="435" y="5349"/>
                  </a:cubicBezTo>
                  <a:lnTo>
                    <a:pt x="2714" y="5349"/>
                  </a:lnTo>
                  <a:cubicBezTo>
                    <a:pt x="3303" y="6701"/>
                    <a:pt x="4650" y="7650"/>
                    <a:pt x="6217" y="7650"/>
                  </a:cubicBezTo>
                  <a:cubicBezTo>
                    <a:pt x="7784" y="7650"/>
                    <a:pt x="9134" y="6701"/>
                    <a:pt x="9722" y="5349"/>
                  </a:cubicBezTo>
                  <a:lnTo>
                    <a:pt x="10315" y="5349"/>
                  </a:lnTo>
                  <a:cubicBezTo>
                    <a:pt x="10434" y="5349"/>
                    <a:pt x="10532" y="5251"/>
                    <a:pt x="10532" y="5130"/>
                  </a:cubicBezTo>
                  <a:cubicBezTo>
                    <a:pt x="10532" y="5011"/>
                    <a:pt x="10434" y="4912"/>
                    <a:pt x="10315" y="4912"/>
                  </a:cubicBezTo>
                  <a:lnTo>
                    <a:pt x="9882" y="4912"/>
                  </a:lnTo>
                  <a:cubicBezTo>
                    <a:pt x="9984" y="4573"/>
                    <a:pt x="10040" y="4198"/>
                    <a:pt x="10040" y="3825"/>
                  </a:cubicBezTo>
                  <a:cubicBezTo>
                    <a:pt x="10040" y="3461"/>
                    <a:pt x="9982" y="3081"/>
                    <a:pt x="9882" y="2738"/>
                  </a:cubicBezTo>
                  <a:lnTo>
                    <a:pt x="11941" y="2738"/>
                  </a:lnTo>
                  <a:lnTo>
                    <a:pt x="11319" y="3582"/>
                  </a:lnTo>
                  <a:cubicBezTo>
                    <a:pt x="11212" y="3727"/>
                    <a:pt x="11212" y="3921"/>
                    <a:pt x="11319" y="4064"/>
                  </a:cubicBezTo>
                  <a:lnTo>
                    <a:pt x="11941" y="4910"/>
                  </a:lnTo>
                  <a:lnTo>
                    <a:pt x="11332" y="4910"/>
                  </a:lnTo>
                  <a:cubicBezTo>
                    <a:pt x="11212" y="4910"/>
                    <a:pt x="11114" y="5008"/>
                    <a:pt x="11114" y="5128"/>
                  </a:cubicBezTo>
                  <a:cubicBezTo>
                    <a:pt x="11114" y="5247"/>
                    <a:pt x="11212" y="5347"/>
                    <a:pt x="11332" y="5347"/>
                  </a:cubicBezTo>
                  <a:lnTo>
                    <a:pt x="12001" y="5347"/>
                  </a:lnTo>
                  <a:cubicBezTo>
                    <a:pt x="12154" y="5347"/>
                    <a:pt x="12293" y="5262"/>
                    <a:pt x="12363" y="5123"/>
                  </a:cubicBezTo>
                  <a:cubicBezTo>
                    <a:pt x="12432" y="4985"/>
                    <a:pt x="12419" y="4821"/>
                    <a:pt x="12329" y="4697"/>
                  </a:cubicBezTo>
                  <a:lnTo>
                    <a:pt x="11683" y="3821"/>
                  </a:lnTo>
                  <a:lnTo>
                    <a:pt x="12329" y="2947"/>
                  </a:lnTo>
                  <a:cubicBezTo>
                    <a:pt x="12419" y="2825"/>
                    <a:pt x="12432" y="2663"/>
                    <a:pt x="12363" y="2525"/>
                  </a:cubicBezTo>
                  <a:cubicBezTo>
                    <a:pt x="12293" y="2386"/>
                    <a:pt x="12154" y="2301"/>
                    <a:pt x="12001" y="2301"/>
                  </a:cubicBezTo>
                  <a:lnTo>
                    <a:pt x="9722" y="2301"/>
                  </a:lnTo>
                  <a:cubicBezTo>
                    <a:pt x="9134" y="949"/>
                    <a:pt x="7784" y="1"/>
                    <a:pt x="6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56"/>
          <p:cNvGrpSpPr/>
          <p:nvPr/>
        </p:nvGrpSpPr>
        <p:grpSpPr>
          <a:xfrm>
            <a:off x="7188897" y="2313840"/>
            <a:ext cx="389808" cy="474581"/>
            <a:chOff x="7188897" y="2313840"/>
            <a:chExt cx="389808" cy="474581"/>
          </a:xfrm>
        </p:grpSpPr>
        <p:sp>
          <p:nvSpPr>
            <p:cNvPr id="1079" name="Google Shape;1079;p56"/>
            <p:cNvSpPr/>
            <p:nvPr/>
          </p:nvSpPr>
          <p:spPr>
            <a:xfrm>
              <a:off x="7344011" y="2344997"/>
              <a:ext cx="17968" cy="13954"/>
            </a:xfrm>
            <a:custGeom>
              <a:avLst/>
              <a:gdLst/>
              <a:ahLst/>
              <a:cxnLst/>
              <a:rect l="l" t="t" r="r" b="b"/>
              <a:pathLst>
                <a:path w="564" h="438" extrusionOk="0">
                  <a:moveTo>
                    <a:pt x="218" y="1"/>
                  </a:moveTo>
                  <a:cubicBezTo>
                    <a:pt x="98" y="1"/>
                    <a:pt x="0" y="99"/>
                    <a:pt x="0" y="218"/>
                  </a:cubicBezTo>
                  <a:cubicBezTo>
                    <a:pt x="0" y="338"/>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6"/>
            <p:cNvSpPr/>
            <p:nvPr/>
          </p:nvSpPr>
          <p:spPr>
            <a:xfrm>
              <a:off x="7374913" y="2344997"/>
              <a:ext cx="17968" cy="13954"/>
            </a:xfrm>
            <a:custGeom>
              <a:avLst/>
              <a:gdLst/>
              <a:ahLst/>
              <a:cxnLst/>
              <a:rect l="l" t="t" r="r" b="b"/>
              <a:pathLst>
                <a:path w="564" h="438" extrusionOk="0">
                  <a:moveTo>
                    <a:pt x="218" y="1"/>
                  </a:moveTo>
                  <a:cubicBezTo>
                    <a:pt x="98" y="1"/>
                    <a:pt x="0" y="99"/>
                    <a:pt x="0" y="218"/>
                  </a:cubicBezTo>
                  <a:cubicBezTo>
                    <a:pt x="0" y="338"/>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6"/>
            <p:cNvSpPr/>
            <p:nvPr/>
          </p:nvSpPr>
          <p:spPr>
            <a:xfrm>
              <a:off x="7405879" y="2344997"/>
              <a:ext cx="17968" cy="13954"/>
            </a:xfrm>
            <a:custGeom>
              <a:avLst/>
              <a:gdLst/>
              <a:ahLst/>
              <a:cxnLst/>
              <a:rect l="l" t="t" r="r" b="b"/>
              <a:pathLst>
                <a:path w="564" h="438" extrusionOk="0">
                  <a:moveTo>
                    <a:pt x="218" y="1"/>
                  </a:moveTo>
                  <a:cubicBezTo>
                    <a:pt x="99" y="1"/>
                    <a:pt x="1" y="99"/>
                    <a:pt x="1" y="218"/>
                  </a:cubicBezTo>
                  <a:cubicBezTo>
                    <a:pt x="1" y="338"/>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6"/>
            <p:cNvSpPr/>
            <p:nvPr/>
          </p:nvSpPr>
          <p:spPr>
            <a:xfrm>
              <a:off x="7344011" y="2372171"/>
              <a:ext cx="17968" cy="13954"/>
            </a:xfrm>
            <a:custGeom>
              <a:avLst/>
              <a:gdLst/>
              <a:ahLst/>
              <a:cxnLst/>
              <a:rect l="l" t="t" r="r" b="b"/>
              <a:pathLst>
                <a:path w="564" h="438" extrusionOk="0">
                  <a:moveTo>
                    <a:pt x="218" y="1"/>
                  </a:moveTo>
                  <a:cubicBezTo>
                    <a:pt x="98" y="1"/>
                    <a:pt x="0" y="99"/>
                    <a:pt x="0" y="218"/>
                  </a:cubicBezTo>
                  <a:cubicBezTo>
                    <a:pt x="0" y="342"/>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6"/>
            <p:cNvSpPr/>
            <p:nvPr/>
          </p:nvSpPr>
          <p:spPr>
            <a:xfrm>
              <a:off x="7374913" y="2372171"/>
              <a:ext cx="17968" cy="13954"/>
            </a:xfrm>
            <a:custGeom>
              <a:avLst/>
              <a:gdLst/>
              <a:ahLst/>
              <a:cxnLst/>
              <a:rect l="l" t="t" r="r" b="b"/>
              <a:pathLst>
                <a:path w="564" h="438" extrusionOk="0">
                  <a:moveTo>
                    <a:pt x="218" y="1"/>
                  </a:moveTo>
                  <a:cubicBezTo>
                    <a:pt x="98" y="1"/>
                    <a:pt x="0" y="99"/>
                    <a:pt x="0" y="218"/>
                  </a:cubicBezTo>
                  <a:cubicBezTo>
                    <a:pt x="0" y="342"/>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6"/>
            <p:cNvSpPr/>
            <p:nvPr/>
          </p:nvSpPr>
          <p:spPr>
            <a:xfrm>
              <a:off x="7405879" y="2372171"/>
              <a:ext cx="17968" cy="13954"/>
            </a:xfrm>
            <a:custGeom>
              <a:avLst/>
              <a:gdLst/>
              <a:ahLst/>
              <a:cxnLst/>
              <a:rect l="l" t="t" r="r" b="b"/>
              <a:pathLst>
                <a:path w="564" h="438" extrusionOk="0">
                  <a:moveTo>
                    <a:pt x="218" y="1"/>
                  </a:moveTo>
                  <a:cubicBezTo>
                    <a:pt x="99" y="1"/>
                    <a:pt x="1" y="99"/>
                    <a:pt x="1" y="218"/>
                  </a:cubicBezTo>
                  <a:cubicBezTo>
                    <a:pt x="1" y="342"/>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6"/>
            <p:cNvSpPr/>
            <p:nvPr/>
          </p:nvSpPr>
          <p:spPr>
            <a:xfrm>
              <a:off x="7344011" y="2399410"/>
              <a:ext cx="17968" cy="13954"/>
            </a:xfrm>
            <a:custGeom>
              <a:avLst/>
              <a:gdLst/>
              <a:ahLst/>
              <a:cxnLst/>
              <a:rect l="l" t="t" r="r" b="b"/>
              <a:pathLst>
                <a:path w="564" h="438" extrusionOk="0">
                  <a:moveTo>
                    <a:pt x="218" y="1"/>
                  </a:moveTo>
                  <a:cubicBezTo>
                    <a:pt x="98" y="1"/>
                    <a:pt x="0" y="99"/>
                    <a:pt x="0" y="218"/>
                  </a:cubicBezTo>
                  <a:cubicBezTo>
                    <a:pt x="0" y="340"/>
                    <a:pt x="96"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6"/>
            <p:cNvSpPr/>
            <p:nvPr/>
          </p:nvSpPr>
          <p:spPr>
            <a:xfrm>
              <a:off x="7374913" y="2399410"/>
              <a:ext cx="17968" cy="13954"/>
            </a:xfrm>
            <a:custGeom>
              <a:avLst/>
              <a:gdLst/>
              <a:ahLst/>
              <a:cxnLst/>
              <a:rect l="l" t="t" r="r" b="b"/>
              <a:pathLst>
                <a:path w="564" h="438" extrusionOk="0">
                  <a:moveTo>
                    <a:pt x="218" y="1"/>
                  </a:moveTo>
                  <a:cubicBezTo>
                    <a:pt x="98" y="1"/>
                    <a:pt x="0" y="99"/>
                    <a:pt x="0" y="218"/>
                  </a:cubicBezTo>
                  <a:cubicBezTo>
                    <a:pt x="0" y="340"/>
                    <a:pt x="98"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6"/>
            <p:cNvSpPr/>
            <p:nvPr/>
          </p:nvSpPr>
          <p:spPr>
            <a:xfrm>
              <a:off x="7405879" y="2399410"/>
              <a:ext cx="17968" cy="13954"/>
            </a:xfrm>
            <a:custGeom>
              <a:avLst/>
              <a:gdLst/>
              <a:ahLst/>
              <a:cxnLst/>
              <a:rect l="l" t="t" r="r" b="b"/>
              <a:pathLst>
                <a:path w="564" h="438" extrusionOk="0">
                  <a:moveTo>
                    <a:pt x="218" y="1"/>
                  </a:moveTo>
                  <a:cubicBezTo>
                    <a:pt x="99" y="1"/>
                    <a:pt x="1" y="99"/>
                    <a:pt x="1" y="218"/>
                  </a:cubicBezTo>
                  <a:cubicBezTo>
                    <a:pt x="1" y="340"/>
                    <a:pt x="99" y="438"/>
                    <a:pt x="218" y="438"/>
                  </a:cubicBezTo>
                  <a:lnTo>
                    <a:pt x="344" y="438"/>
                  </a:lnTo>
                  <a:cubicBezTo>
                    <a:pt x="465" y="438"/>
                    <a:pt x="563" y="340"/>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6"/>
            <p:cNvSpPr/>
            <p:nvPr/>
          </p:nvSpPr>
          <p:spPr>
            <a:xfrm>
              <a:off x="7463063" y="2390999"/>
              <a:ext cx="17968" cy="13954"/>
            </a:xfrm>
            <a:custGeom>
              <a:avLst/>
              <a:gdLst/>
              <a:ahLst/>
              <a:cxnLst/>
              <a:rect l="l" t="t" r="r" b="b"/>
              <a:pathLst>
                <a:path w="564" h="438" extrusionOk="0">
                  <a:moveTo>
                    <a:pt x="220" y="0"/>
                  </a:moveTo>
                  <a:cubicBezTo>
                    <a:pt x="101" y="0"/>
                    <a:pt x="1" y="98"/>
                    <a:pt x="1" y="220"/>
                  </a:cubicBezTo>
                  <a:cubicBezTo>
                    <a:pt x="1" y="339"/>
                    <a:pt x="101"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6"/>
            <p:cNvSpPr/>
            <p:nvPr/>
          </p:nvSpPr>
          <p:spPr>
            <a:xfrm>
              <a:off x="7463063" y="2418237"/>
              <a:ext cx="17968" cy="13954"/>
            </a:xfrm>
            <a:custGeom>
              <a:avLst/>
              <a:gdLst/>
              <a:ahLst/>
              <a:cxnLst/>
              <a:rect l="l" t="t" r="r" b="b"/>
              <a:pathLst>
                <a:path w="564" h="438" extrusionOk="0">
                  <a:moveTo>
                    <a:pt x="220" y="0"/>
                  </a:moveTo>
                  <a:cubicBezTo>
                    <a:pt x="101" y="0"/>
                    <a:pt x="1" y="100"/>
                    <a:pt x="1" y="220"/>
                  </a:cubicBezTo>
                  <a:cubicBezTo>
                    <a:pt x="1" y="339"/>
                    <a:pt x="101" y="437"/>
                    <a:pt x="220" y="437"/>
                  </a:cubicBezTo>
                  <a:lnTo>
                    <a:pt x="346" y="437"/>
                  </a:lnTo>
                  <a:cubicBezTo>
                    <a:pt x="465" y="437"/>
                    <a:pt x="563" y="339"/>
                    <a:pt x="563" y="220"/>
                  </a:cubicBezTo>
                  <a:cubicBezTo>
                    <a:pt x="563" y="96"/>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6"/>
            <p:cNvSpPr/>
            <p:nvPr/>
          </p:nvSpPr>
          <p:spPr>
            <a:xfrm>
              <a:off x="7463063" y="2445380"/>
              <a:ext cx="17968" cy="13954"/>
            </a:xfrm>
            <a:custGeom>
              <a:avLst/>
              <a:gdLst/>
              <a:ahLst/>
              <a:cxnLst/>
              <a:rect l="l" t="t" r="r" b="b"/>
              <a:pathLst>
                <a:path w="564" h="438" extrusionOk="0">
                  <a:moveTo>
                    <a:pt x="220" y="1"/>
                  </a:moveTo>
                  <a:cubicBezTo>
                    <a:pt x="101" y="1"/>
                    <a:pt x="1" y="101"/>
                    <a:pt x="1" y="220"/>
                  </a:cubicBezTo>
                  <a:cubicBezTo>
                    <a:pt x="1" y="340"/>
                    <a:pt x="101"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6"/>
            <p:cNvSpPr/>
            <p:nvPr/>
          </p:nvSpPr>
          <p:spPr>
            <a:xfrm>
              <a:off x="7286763" y="2390999"/>
              <a:ext cx="17936" cy="13954"/>
            </a:xfrm>
            <a:custGeom>
              <a:avLst/>
              <a:gdLst/>
              <a:ahLst/>
              <a:cxnLst/>
              <a:rect l="l" t="t" r="r" b="b"/>
              <a:pathLst>
                <a:path w="563" h="438" extrusionOk="0">
                  <a:moveTo>
                    <a:pt x="220" y="0"/>
                  </a:moveTo>
                  <a:cubicBezTo>
                    <a:pt x="100" y="0"/>
                    <a:pt x="0" y="98"/>
                    <a:pt x="0" y="220"/>
                  </a:cubicBezTo>
                  <a:cubicBezTo>
                    <a:pt x="0" y="339"/>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6"/>
            <p:cNvSpPr/>
            <p:nvPr/>
          </p:nvSpPr>
          <p:spPr>
            <a:xfrm>
              <a:off x="7286763" y="2418174"/>
              <a:ext cx="17936" cy="13954"/>
            </a:xfrm>
            <a:custGeom>
              <a:avLst/>
              <a:gdLst/>
              <a:ahLst/>
              <a:cxnLst/>
              <a:rect l="l" t="t" r="r" b="b"/>
              <a:pathLst>
                <a:path w="563" h="438" extrusionOk="0">
                  <a:moveTo>
                    <a:pt x="220" y="0"/>
                  </a:moveTo>
                  <a:cubicBezTo>
                    <a:pt x="100" y="0"/>
                    <a:pt x="0" y="98"/>
                    <a:pt x="0" y="220"/>
                  </a:cubicBezTo>
                  <a:cubicBezTo>
                    <a:pt x="0" y="341"/>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6"/>
            <p:cNvSpPr/>
            <p:nvPr/>
          </p:nvSpPr>
          <p:spPr>
            <a:xfrm>
              <a:off x="7286763" y="2445380"/>
              <a:ext cx="17936" cy="13954"/>
            </a:xfrm>
            <a:custGeom>
              <a:avLst/>
              <a:gdLst/>
              <a:ahLst/>
              <a:cxnLst/>
              <a:rect l="l" t="t" r="r" b="b"/>
              <a:pathLst>
                <a:path w="563" h="438" extrusionOk="0">
                  <a:moveTo>
                    <a:pt x="220" y="1"/>
                  </a:moveTo>
                  <a:cubicBezTo>
                    <a:pt x="100" y="1"/>
                    <a:pt x="0" y="101"/>
                    <a:pt x="0" y="220"/>
                  </a:cubicBezTo>
                  <a:cubicBezTo>
                    <a:pt x="0" y="340"/>
                    <a:pt x="100"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6"/>
            <p:cNvSpPr/>
            <p:nvPr/>
          </p:nvSpPr>
          <p:spPr>
            <a:xfrm>
              <a:off x="7516233" y="2528783"/>
              <a:ext cx="62473" cy="118828"/>
            </a:xfrm>
            <a:custGeom>
              <a:avLst/>
              <a:gdLst/>
              <a:ahLst/>
              <a:cxnLst/>
              <a:rect l="l" t="t" r="r" b="b"/>
              <a:pathLst>
                <a:path w="1961" h="3730" extrusionOk="0">
                  <a:moveTo>
                    <a:pt x="760" y="713"/>
                  </a:moveTo>
                  <a:lnTo>
                    <a:pt x="760" y="1604"/>
                  </a:lnTo>
                  <a:cubicBezTo>
                    <a:pt x="572" y="1529"/>
                    <a:pt x="436" y="1357"/>
                    <a:pt x="436" y="1156"/>
                  </a:cubicBezTo>
                  <a:cubicBezTo>
                    <a:pt x="436" y="958"/>
                    <a:pt x="568" y="788"/>
                    <a:pt x="760" y="713"/>
                  </a:cubicBezTo>
                  <a:close/>
                  <a:moveTo>
                    <a:pt x="1201" y="2126"/>
                  </a:moveTo>
                  <a:cubicBezTo>
                    <a:pt x="1389" y="2201"/>
                    <a:pt x="1523" y="2372"/>
                    <a:pt x="1523" y="2572"/>
                  </a:cubicBezTo>
                  <a:cubicBezTo>
                    <a:pt x="1523" y="2772"/>
                    <a:pt x="1389" y="2943"/>
                    <a:pt x="1201" y="3020"/>
                  </a:cubicBezTo>
                  <a:lnTo>
                    <a:pt x="1201" y="2126"/>
                  </a:lnTo>
                  <a:close/>
                  <a:moveTo>
                    <a:pt x="982" y="1"/>
                  </a:moveTo>
                  <a:cubicBezTo>
                    <a:pt x="862" y="1"/>
                    <a:pt x="764" y="99"/>
                    <a:pt x="764" y="218"/>
                  </a:cubicBezTo>
                  <a:lnTo>
                    <a:pt x="764" y="259"/>
                  </a:lnTo>
                  <a:cubicBezTo>
                    <a:pt x="329" y="353"/>
                    <a:pt x="3" y="719"/>
                    <a:pt x="3" y="1161"/>
                  </a:cubicBezTo>
                  <a:cubicBezTo>
                    <a:pt x="3" y="1600"/>
                    <a:pt x="329" y="1967"/>
                    <a:pt x="764" y="2060"/>
                  </a:cubicBezTo>
                  <a:lnTo>
                    <a:pt x="764" y="3018"/>
                  </a:lnTo>
                  <a:cubicBezTo>
                    <a:pt x="574" y="2943"/>
                    <a:pt x="438" y="2770"/>
                    <a:pt x="438" y="2570"/>
                  </a:cubicBezTo>
                  <a:cubicBezTo>
                    <a:pt x="438" y="2450"/>
                    <a:pt x="340" y="2350"/>
                    <a:pt x="218" y="2350"/>
                  </a:cubicBezTo>
                  <a:cubicBezTo>
                    <a:pt x="99" y="2350"/>
                    <a:pt x="1" y="2450"/>
                    <a:pt x="1" y="2570"/>
                  </a:cubicBezTo>
                  <a:cubicBezTo>
                    <a:pt x="1" y="3009"/>
                    <a:pt x="325" y="3378"/>
                    <a:pt x="760" y="3470"/>
                  </a:cubicBezTo>
                  <a:lnTo>
                    <a:pt x="760" y="3510"/>
                  </a:lnTo>
                  <a:cubicBezTo>
                    <a:pt x="760" y="3629"/>
                    <a:pt x="858" y="3730"/>
                    <a:pt x="979" y="3730"/>
                  </a:cubicBezTo>
                  <a:cubicBezTo>
                    <a:pt x="1099" y="3730"/>
                    <a:pt x="1197" y="3629"/>
                    <a:pt x="1197" y="3510"/>
                  </a:cubicBezTo>
                  <a:lnTo>
                    <a:pt x="1197" y="3470"/>
                  </a:lnTo>
                  <a:cubicBezTo>
                    <a:pt x="1632" y="3378"/>
                    <a:pt x="1958" y="3009"/>
                    <a:pt x="1958" y="2570"/>
                  </a:cubicBezTo>
                  <a:cubicBezTo>
                    <a:pt x="1958" y="2131"/>
                    <a:pt x="1632" y="1762"/>
                    <a:pt x="1197" y="1668"/>
                  </a:cubicBezTo>
                  <a:lnTo>
                    <a:pt x="1197" y="711"/>
                  </a:lnTo>
                  <a:cubicBezTo>
                    <a:pt x="1389" y="790"/>
                    <a:pt x="1523" y="960"/>
                    <a:pt x="1523" y="1161"/>
                  </a:cubicBezTo>
                  <a:cubicBezTo>
                    <a:pt x="1523" y="1280"/>
                    <a:pt x="1621" y="1378"/>
                    <a:pt x="1741" y="1378"/>
                  </a:cubicBezTo>
                  <a:cubicBezTo>
                    <a:pt x="1862" y="1378"/>
                    <a:pt x="1960" y="1280"/>
                    <a:pt x="1960" y="1161"/>
                  </a:cubicBezTo>
                  <a:cubicBezTo>
                    <a:pt x="1960" y="719"/>
                    <a:pt x="1634" y="353"/>
                    <a:pt x="1201" y="259"/>
                  </a:cubicBezTo>
                  <a:lnTo>
                    <a:pt x="1201" y="218"/>
                  </a:lnTo>
                  <a:cubicBezTo>
                    <a:pt x="1201" y="99"/>
                    <a:pt x="1101"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6"/>
            <p:cNvSpPr/>
            <p:nvPr/>
          </p:nvSpPr>
          <p:spPr>
            <a:xfrm>
              <a:off x="7516233" y="2669657"/>
              <a:ext cx="62473" cy="118765"/>
            </a:xfrm>
            <a:custGeom>
              <a:avLst/>
              <a:gdLst/>
              <a:ahLst/>
              <a:cxnLst/>
              <a:rect l="l" t="t" r="r" b="b"/>
              <a:pathLst>
                <a:path w="1961" h="3728" extrusionOk="0">
                  <a:moveTo>
                    <a:pt x="760" y="715"/>
                  </a:moveTo>
                  <a:lnTo>
                    <a:pt x="760" y="1606"/>
                  </a:lnTo>
                  <a:cubicBezTo>
                    <a:pt x="572" y="1531"/>
                    <a:pt x="436" y="1358"/>
                    <a:pt x="436" y="1158"/>
                  </a:cubicBezTo>
                  <a:cubicBezTo>
                    <a:pt x="436" y="960"/>
                    <a:pt x="568" y="789"/>
                    <a:pt x="760" y="715"/>
                  </a:cubicBezTo>
                  <a:close/>
                  <a:moveTo>
                    <a:pt x="1201" y="2126"/>
                  </a:moveTo>
                  <a:cubicBezTo>
                    <a:pt x="1389" y="2201"/>
                    <a:pt x="1523" y="2373"/>
                    <a:pt x="1523" y="2572"/>
                  </a:cubicBezTo>
                  <a:cubicBezTo>
                    <a:pt x="1523" y="2772"/>
                    <a:pt x="1389" y="2942"/>
                    <a:pt x="1201" y="3019"/>
                  </a:cubicBezTo>
                  <a:lnTo>
                    <a:pt x="1201" y="2126"/>
                  </a:lnTo>
                  <a:close/>
                  <a:moveTo>
                    <a:pt x="982" y="0"/>
                  </a:moveTo>
                  <a:cubicBezTo>
                    <a:pt x="862" y="0"/>
                    <a:pt x="764" y="99"/>
                    <a:pt x="764" y="218"/>
                  </a:cubicBezTo>
                  <a:lnTo>
                    <a:pt x="764" y="258"/>
                  </a:lnTo>
                  <a:cubicBezTo>
                    <a:pt x="329" y="352"/>
                    <a:pt x="3" y="719"/>
                    <a:pt x="3" y="1158"/>
                  </a:cubicBezTo>
                  <a:cubicBezTo>
                    <a:pt x="3" y="1599"/>
                    <a:pt x="329" y="1966"/>
                    <a:pt x="764" y="2060"/>
                  </a:cubicBezTo>
                  <a:lnTo>
                    <a:pt x="764" y="3017"/>
                  </a:lnTo>
                  <a:cubicBezTo>
                    <a:pt x="574" y="2942"/>
                    <a:pt x="438" y="2768"/>
                    <a:pt x="438" y="2569"/>
                  </a:cubicBezTo>
                  <a:cubicBezTo>
                    <a:pt x="438" y="2448"/>
                    <a:pt x="340" y="2350"/>
                    <a:pt x="218" y="2350"/>
                  </a:cubicBezTo>
                  <a:cubicBezTo>
                    <a:pt x="99" y="2350"/>
                    <a:pt x="1" y="2448"/>
                    <a:pt x="1" y="2569"/>
                  </a:cubicBezTo>
                  <a:cubicBezTo>
                    <a:pt x="1" y="3009"/>
                    <a:pt x="325" y="3375"/>
                    <a:pt x="760" y="3469"/>
                  </a:cubicBezTo>
                  <a:lnTo>
                    <a:pt x="760" y="3510"/>
                  </a:lnTo>
                  <a:cubicBezTo>
                    <a:pt x="760" y="3629"/>
                    <a:pt x="858" y="3727"/>
                    <a:pt x="979" y="3727"/>
                  </a:cubicBezTo>
                  <a:cubicBezTo>
                    <a:pt x="1099" y="3727"/>
                    <a:pt x="1197" y="3629"/>
                    <a:pt x="1197" y="3510"/>
                  </a:cubicBezTo>
                  <a:lnTo>
                    <a:pt x="1197" y="3469"/>
                  </a:lnTo>
                  <a:cubicBezTo>
                    <a:pt x="1632" y="3375"/>
                    <a:pt x="1958" y="3009"/>
                    <a:pt x="1958" y="2569"/>
                  </a:cubicBezTo>
                  <a:cubicBezTo>
                    <a:pt x="1958" y="2128"/>
                    <a:pt x="1632" y="1761"/>
                    <a:pt x="1197" y="1668"/>
                  </a:cubicBezTo>
                  <a:lnTo>
                    <a:pt x="1197" y="710"/>
                  </a:lnTo>
                  <a:cubicBezTo>
                    <a:pt x="1389" y="789"/>
                    <a:pt x="1523" y="962"/>
                    <a:pt x="1523" y="1158"/>
                  </a:cubicBezTo>
                  <a:cubicBezTo>
                    <a:pt x="1523" y="1280"/>
                    <a:pt x="1621" y="1378"/>
                    <a:pt x="1741" y="1378"/>
                  </a:cubicBezTo>
                  <a:cubicBezTo>
                    <a:pt x="1862" y="1378"/>
                    <a:pt x="1960" y="1280"/>
                    <a:pt x="1960" y="1158"/>
                  </a:cubicBezTo>
                  <a:cubicBezTo>
                    <a:pt x="1960" y="719"/>
                    <a:pt x="1634" y="352"/>
                    <a:pt x="1201" y="258"/>
                  </a:cubicBezTo>
                  <a:lnTo>
                    <a:pt x="1201" y="218"/>
                  </a:lnTo>
                  <a:cubicBezTo>
                    <a:pt x="1201" y="99"/>
                    <a:pt x="1101" y="0"/>
                    <a:pt x="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6"/>
            <p:cNvSpPr/>
            <p:nvPr/>
          </p:nvSpPr>
          <p:spPr>
            <a:xfrm>
              <a:off x="7231682" y="2529548"/>
              <a:ext cx="99236" cy="117395"/>
            </a:xfrm>
            <a:custGeom>
              <a:avLst/>
              <a:gdLst/>
              <a:ahLst/>
              <a:cxnLst/>
              <a:rect l="l" t="t" r="r" b="b"/>
              <a:pathLst>
                <a:path w="3115" h="3685" extrusionOk="0">
                  <a:moveTo>
                    <a:pt x="1559" y="437"/>
                  </a:moveTo>
                  <a:cubicBezTo>
                    <a:pt x="1863" y="437"/>
                    <a:pt x="2111" y="685"/>
                    <a:pt x="2111" y="990"/>
                  </a:cubicBezTo>
                  <a:cubicBezTo>
                    <a:pt x="2111" y="1292"/>
                    <a:pt x="1863" y="1542"/>
                    <a:pt x="1559" y="1542"/>
                  </a:cubicBezTo>
                  <a:cubicBezTo>
                    <a:pt x="1256" y="1542"/>
                    <a:pt x="1006" y="1292"/>
                    <a:pt x="1006" y="990"/>
                  </a:cubicBezTo>
                  <a:cubicBezTo>
                    <a:pt x="1006" y="685"/>
                    <a:pt x="1256" y="437"/>
                    <a:pt x="1559" y="437"/>
                  </a:cubicBezTo>
                  <a:close/>
                  <a:moveTo>
                    <a:pt x="1559" y="0"/>
                  </a:moveTo>
                  <a:cubicBezTo>
                    <a:pt x="1015" y="0"/>
                    <a:pt x="569" y="444"/>
                    <a:pt x="569" y="990"/>
                  </a:cubicBezTo>
                  <a:cubicBezTo>
                    <a:pt x="569" y="1224"/>
                    <a:pt x="653" y="1439"/>
                    <a:pt x="789" y="1610"/>
                  </a:cubicBezTo>
                  <a:cubicBezTo>
                    <a:pt x="331" y="1772"/>
                    <a:pt x="0" y="2213"/>
                    <a:pt x="0" y="2727"/>
                  </a:cubicBezTo>
                  <a:lnTo>
                    <a:pt x="0" y="3247"/>
                  </a:lnTo>
                  <a:cubicBezTo>
                    <a:pt x="0" y="3486"/>
                    <a:pt x="194" y="3684"/>
                    <a:pt x="437" y="3684"/>
                  </a:cubicBezTo>
                  <a:lnTo>
                    <a:pt x="1047" y="3684"/>
                  </a:lnTo>
                  <a:cubicBezTo>
                    <a:pt x="1166" y="3684"/>
                    <a:pt x="1267" y="3584"/>
                    <a:pt x="1267" y="3465"/>
                  </a:cubicBezTo>
                  <a:cubicBezTo>
                    <a:pt x="1267" y="3345"/>
                    <a:pt x="1166" y="3247"/>
                    <a:pt x="1047" y="3247"/>
                  </a:cubicBezTo>
                  <a:lnTo>
                    <a:pt x="437" y="3247"/>
                  </a:lnTo>
                  <a:lnTo>
                    <a:pt x="437" y="2727"/>
                  </a:lnTo>
                  <a:cubicBezTo>
                    <a:pt x="437" y="2313"/>
                    <a:pt x="774" y="1979"/>
                    <a:pt x="1186" y="1979"/>
                  </a:cubicBezTo>
                  <a:lnTo>
                    <a:pt x="1930" y="1979"/>
                  </a:lnTo>
                  <a:cubicBezTo>
                    <a:pt x="2343" y="1979"/>
                    <a:pt x="2678" y="2313"/>
                    <a:pt x="2678" y="2727"/>
                  </a:cubicBezTo>
                  <a:lnTo>
                    <a:pt x="2678" y="3247"/>
                  </a:lnTo>
                  <a:lnTo>
                    <a:pt x="2068" y="3247"/>
                  </a:lnTo>
                  <a:cubicBezTo>
                    <a:pt x="1949" y="3247"/>
                    <a:pt x="1849" y="3345"/>
                    <a:pt x="1849" y="3465"/>
                  </a:cubicBezTo>
                  <a:cubicBezTo>
                    <a:pt x="1849" y="3584"/>
                    <a:pt x="1949" y="3684"/>
                    <a:pt x="2068" y="3684"/>
                  </a:cubicBezTo>
                  <a:lnTo>
                    <a:pt x="2678" y="3684"/>
                  </a:lnTo>
                  <a:cubicBezTo>
                    <a:pt x="2919" y="3684"/>
                    <a:pt x="3115" y="3488"/>
                    <a:pt x="3115" y="3247"/>
                  </a:cubicBezTo>
                  <a:lnTo>
                    <a:pt x="3115" y="2727"/>
                  </a:lnTo>
                  <a:cubicBezTo>
                    <a:pt x="3115" y="2213"/>
                    <a:pt x="2784" y="1776"/>
                    <a:pt x="2326" y="1610"/>
                  </a:cubicBezTo>
                  <a:cubicBezTo>
                    <a:pt x="2465" y="1439"/>
                    <a:pt x="2546" y="1224"/>
                    <a:pt x="2546" y="990"/>
                  </a:cubicBezTo>
                  <a:cubicBezTo>
                    <a:pt x="2548" y="446"/>
                    <a:pt x="2107" y="0"/>
                    <a:pt x="15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6"/>
            <p:cNvSpPr/>
            <p:nvPr/>
          </p:nvSpPr>
          <p:spPr>
            <a:xfrm>
              <a:off x="7188897" y="2670390"/>
              <a:ext cx="184678" cy="117331"/>
            </a:xfrm>
            <a:custGeom>
              <a:avLst/>
              <a:gdLst/>
              <a:ahLst/>
              <a:cxnLst/>
              <a:rect l="l" t="t" r="r" b="b"/>
              <a:pathLst>
                <a:path w="5797" h="3683" extrusionOk="0">
                  <a:moveTo>
                    <a:pt x="1565" y="440"/>
                  </a:moveTo>
                  <a:cubicBezTo>
                    <a:pt x="1868" y="440"/>
                    <a:pt x="2117" y="687"/>
                    <a:pt x="2117" y="992"/>
                  </a:cubicBezTo>
                  <a:cubicBezTo>
                    <a:pt x="2117" y="1295"/>
                    <a:pt x="1868" y="1542"/>
                    <a:pt x="1565" y="1542"/>
                  </a:cubicBezTo>
                  <a:cubicBezTo>
                    <a:pt x="1260" y="1542"/>
                    <a:pt x="1013" y="1295"/>
                    <a:pt x="1013" y="992"/>
                  </a:cubicBezTo>
                  <a:cubicBezTo>
                    <a:pt x="1013" y="687"/>
                    <a:pt x="1260" y="440"/>
                    <a:pt x="1565" y="440"/>
                  </a:cubicBezTo>
                  <a:close/>
                  <a:moveTo>
                    <a:pt x="4240" y="440"/>
                  </a:moveTo>
                  <a:cubicBezTo>
                    <a:pt x="4543" y="440"/>
                    <a:pt x="4793" y="687"/>
                    <a:pt x="4793" y="992"/>
                  </a:cubicBezTo>
                  <a:cubicBezTo>
                    <a:pt x="4793" y="1295"/>
                    <a:pt x="4543" y="1542"/>
                    <a:pt x="4240" y="1542"/>
                  </a:cubicBezTo>
                  <a:cubicBezTo>
                    <a:pt x="3936" y="1542"/>
                    <a:pt x="3688" y="1295"/>
                    <a:pt x="3688" y="992"/>
                  </a:cubicBezTo>
                  <a:cubicBezTo>
                    <a:pt x="3688" y="687"/>
                    <a:pt x="3936" y="440"/>
                    <a:pt x="4240" y="440"/>
                  </a:cubicBezTo>
                  <a:close/>
                  <a:moveTo>
                    <a:pt x="1938" y="1977"/>
                  </a:moveTo>
                  <a:cubicBezTo>
                    <a:pt x="2352" y="1977"/>
                    <a:pt x="2686" y="2314"/>
                    <a:pt x="2686" y="2728"/>
                  </a:cubicBezTo>
                  <a:lnTo>
                    <a:pt x="2684" y="3246"/>
                  </a:lnTo>
                  <a:lnTo>
                    <a:pt x="446" y="3246"/>
                  </a:lnTo>
                  <a:lnTo>
                    <a:pt x="446" y="2728"/>
                  </a:lnTo>
                  <a:cubicBezTo>
                    <a:pt x="446" y="2314"/>
                    <a:pt x="780" y="1977"/>
                    <a:pt x="1194" y="1977"/>
                  </a:cubicBezTo>
                  <a:close/>
                  <a:moveTo>
                    <a:pt x="4614" y="1977"/>
                  </a:moveTo>
                  <a:cubicBezTo>
                    <a:pt x="5027" y="1977"/>
                    <a:pt x="5362" y="2314"/>
                    <a:pt x="5362" y="2728"/>
                  </a:cubicBezTo>
                  <a:lnTo>
                    <a:pt x="5360" y="3246"/>
                  </a:lnTo>
                  <a:lnTo>
                    <a:pt x="3121" y="3246"/>
                  </a:lnTo>
                  <a:lnTo>
                    <a:pt x="3121" y="2728"/>
                  </a:lnTo>
                  <a:cubicBezTo>
                    <a:pt x="3121" y="2314"/>
                    <a:pt x="3456" y="1977"/>
                    <a:pt x="3869" y="1977"/>
                  </a:cubicBezTo>
                  <a:close/>
                  <a:moveTo>
                    <a:pt x="1558" y="1"/>
                  </a:moveTo>
                  <a:cubicBezTo>
                    <a:pt x="1013" y="1"/>
                    <a:pt x="571" y="442"/>
                    <a:pt x="571" y="990"/>
                  </a:cubicBezTo>
                  <a:cubicBezTo>
                    <a:pt x="571" y="1225"/>
                    <a:pt x="652" y="1440"/>
                    <a:pt x="789" y="1611"/>
                  </a:cubicBezTo>
                  <a:cubicBezTo>
                    <a:pt x="330" y="1773"/>
                    <a:pt x="0" y="2212"/>
                    <a:pt x="0" y="2728"/>
                  </a:cubicBezTo>
                  <a:lnTo>
                    <a:pt x="0" y="3246"/>
                  </a:lnTo>
                  <a:cubicBezTo>
                    <a:pt x="0" y="3487"/>
                    <a:pt x="194" y="3683"/>
                    <a:pt x="437" y="3683"/>
                  </a:cubicBezTo>
                  <a:lnTo>
                    <a:pt x="2676" y="3683"/>
                  </a:lnTo>
                  <a:cubicBezTo>
                    <a:pt x="2757" y="3683"/>
                    <a:pt x="2831" y="3661"/>
                    <a:pt x="2895" y="3625"/>
                  </a:cubicBezTo>
                  <a:cubicBezTo>
                    <a:pt x="2959" y="3661"/>
                    <a:pt x="3034" y="3683"/>
                    <a:pt x="3113" y="3683"/>
                  </a:cubicBezTo>
                  <a:lnTo>
                    <a:pt x="5351" y="3683"/>
                  </a:lnTo>
                  <a:cubicBezTo>
                    <a:pt x="5592" y="3683"/>
                    <a:pt x="5788" y="3489"/>
                    <a:pt x="5788" y="3246"/>
                  </a:cubicBezTo>
                  <a:lnTo>
                    <a:pt x="5788" y="2728"/>
                  </a:lnTo>
                  <a:cubicBezTo>
                    <a:pt x="5797" y="2212"/>
                    <a:pt x="5468" y="1775"/>
                    <a:pt x="5010" y="1611"/>
                  </a:cubicBezTo>
                  <a:cubicBezTo>
                    <a:pt x="5149" y="1440"/>
                    <a:pt x="5230" y="1225"/>
                    <a:pt x="5230" y="990"/>
                  </a:cubicBezTo>
                  <a:cubicBezTo>
                    <a:pt x="5230" y="446"/>
                    <a:pt x="4786" y="1"/>
                    <a:pt x="4240" y="1"/>
                  </a:cubicBezTo>
                  <a:cubicBezTo>
                    <a:pt x="3697" y="1"/>
                    <a:pt x="3251" y="442"/>
                    <a:pt x="3251" y="990"/>
                  </a:cubicBezTo>
                  <a:cubicBezTo>
                    <a:pt x="3251" y="1225"/>
                    <a:pt x="3334" y="1440"/>
                    <a:pt x="3471" y="1611"/>
                  </a:cubicBezTo>
                  <a:cubicBezTo>
                    <a:pt x="3238" y="1694"/>
                    <a:pt x="3040" y="1845"/>
                    <a:pt x="2899" y="2041"/>
                  </a:cubicBezTo>
                  <a:cubicBezTo>
                    <a:pt x="2761" y="1845"/>
                    <a:pt x="2560" y="1694"/>
                    <a:pt x="2330" y="1611"/>
                  </a:cubicBezTo>
                  <a:cubicBezTo>
                    <a:pt x="2469" y="1440"/>
                    <a:pt x="2548" y="1225"/>
                    <a:pt x="2548" y="990"/>
                  </a:cubicBezTo>
                  <a:cubicBezTo>
                    <a:pt x="2548" y="446"/>
                    <a:pt x="2106"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6"/>
            <p:cNvSpPr/>
            <p:nvPr/>
          </p:nvSpPr>
          <p:spPr>
            <a:xfrm>
              <a:off x="7402151" y="2581220"/>
              <a:ext cx="82957" cy="13954"/>
            </a:xfrm>
            <a:custGeom>
              <a:avLst/>
              <a:gdLst/>
              <a:ahLst/>
              <a:cxnLst/>
              <a:rect l="l" t="t" r="r" b="b"/>
              <a:pathLst>
                <a:path w="2604" h="438" extrusionOk="0">
                  <a:moveTo>
                    <a:pt x="220" y="1"/>
                  </a:moveTo>
                  <a:cubicBezTo>
                    <a:pt x="98" y="1"/>
                    <a:pt x="0" y="101"/>
                    <a:pt x="0" y="220"/>
                  </a:cubicBezTo>
                  <a:cubicBezTo>
                    <a:pt x="0" y="340"/>
                    <a:pt x="98" y="438"/>
                    <a:pt x="220" y="438"/>
                  </a:cubicBezTo>
                  <a:lnTo>
                    <a:pt x="2386" y="438"/>
                  </a:lnTo>
                  <a:cubicBezTo>
                    <a:pt x="2505" y="438"/>
                    <a:pt x="2603" y="340"/>
                    <a:pt x="2603" y="220"/>
                  </a:cubicBezTo>
                  <a:cubicBezTo>
                    <a:pt x="2603" y="97"/>
                    <a:pt x="2507" y="1"/>
                    <a:pt x="2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6"/>
            <p:cNvSpPr/>
            <p:nvPr/>
          </p:nvSpPr>
          <p:spPr>
            <a:xfrm>
              <a:off x="7402151" y="2719578"/>
              <a:ext cx="82957" cy="13954"/>
            </a:xfrm>
            <a:custGeom>
              <a:avLst/>
              <a:gdLst/>
              <a:ahLst/>
              <a:cxnLst/>
              <a:rect l="l" t="t" r="r" b="b"/>
              <a:pathLst>
                <a:path w="2604" h="438" extrusionOk="0">
                  <a:moveTo>
                    <a:pt x="220" y="0"/>
                  </a:moveTo>
                  <a:cubicBezTo>
                    <a:pt x="98" y="0"/>
                    <a:pt x="0" y="98"/>
                    <a:pt x="0" y="218"/>
                  </a:cubicBezTo>
                  <a:cubicBezTo>
                    <a:pt x="0" y="337"/>
                    <a:pt x="98" y="437"/>
                    <a:pt x="220" y="437"/>
                  </a:cubicBezTo>
                  <a:lnTo>
                    <a:pt x="2386" y="437"/>
                  </a:lnTo>
                  <a:cubicBezTo>
                    <a:pt x="2505" y="437"/>
                    <a:pt x="2603" y="337"/>
                    <a:pt x="2603" y="218"/>
                  </a:cubicBezTo>
                  <a:cubicBezTo>
                    <a:pt x="2603" y="96"/>
                    <a:pt x="2507" y="0"/>
                    <a:pt x="2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6"/>
            <p:cNvSpPr/>
            <p:nvPr/>
          </p:nvSpPr>
          <p:spPr>
            <a:xfrm>
              <a:off x="7253886" y="2313840"/>
              <a:ext cx="260276" cy="182193"/>
            </a:xfrm>
            <a:custGeom>
              <a:avLst/>
              <a:gdLst/>
              <a:ahLst/>
              <a:cxnLst/>
              <a:rect l="l" t="t" r="r" b="b"/>
              <a:pathLst>
                <a:path w="8170" h="5719" extrusionOk="0">
                  <a:moveTo>
                    <a:pt x="1985" y="1708"/>
                  </a:moveTo>
                  <a:lnTo>
                    <a:pt x="1985" y="5285"/>
                  </a:lnTo>
                  <a:lnTo>
                    <a:pt x="665" y="5285"/>
                  </a:lnTo>
                  <a:lnTo>
                    <a:pt x="665" y="1708"/>
                  </a:lnTo>
                  <a:close/>
                  <a:moveTo>
                    <a:pt x="4620" y="4064"/>
                  </a:moveTo>
                  <a:lnTo>
                    <a:pt x="4620" y="5285"/>
                  </a:lnTo>
                  <a:lnTo>
                    <a:pt x="3544" y="5285"/>
                  </a:lnTo>
                  <a:lnTo>
                    <a:pt x="3544" y="4064"/>
                  </a:lnTo>
                  <a:close/>
                  <a:moveTo>
                    <a:pt x="5742" y="442"/>
                  </a:moveTo>
                  <a:lnTo>
                    <a:pt x="5742" y="5285"/>
                  </a:lnTo>
                  <a:lnTo>
                    <a:pt x="5057" y="5285"/>
                  </a:lnTo>
                  <a:lnTo>
                    <a:pt x="5057" y="4034"/>
                  </a:lnTo>
                  <a:cubicBezTo>
                    <a:pt x="5057" y="3810"/>
                    <a:pt x="4874" y="3627"/>
                    <a:pt x="4650" y="3627"/>
                  </a:cubicBezTo>
                  <a:lnTo>
                    <a:pt x="3514" y="3627"/>
                  </a:lnTo>
                  <a:cubicBezTo>
                    <a:pt x="3290" y="3627"/>
                    <a:pt x="3107" y="3810"/>
                    <a:pt x="3107" y="4034"/>
                  </a:cubicBezTo>
                  <a:lnTo>
                    <a:pt x="3107" y="5285"/>
                  </a:lnTo>
                  <a:lnTo>
                    <a:pt x="2422" y="5285"/>
                  </a:lnTo>
                  <a:lnTo>
                    <a:pt x="2422" y="442"/>
                  </a:lnTo>
                  <a:close/>
                  <a:moveTo>
                    <a:pt x="2038" y="0"/>
                  </a:moveTo>
                  <a:cubicBezTo>
                    <a:pt x="1917" y="0"/>
                    <a:pt x="1819" y="98"/>
                    <a:pt x="1819" y="218"/>
                  </a:cubicBezTo>
                  <a:cubicBezTo>
                    <a:pt x="1819" y="322"/>
                    <a:pt x="1891" y="408"/>
                    <a:pt x="1989" y="431"/>
                  </a:cubicBezTo>
                  <a:lnTo>
                    <a:pt x="1989" y="1269"/>
                  </a:lnTo>
                  <a:lnTo>
                    <a:pt x="220" y="1269"/>
                  </a:lnTo>
                  <a:cubicBezTo>
                    <a:pt x="101" y="1269"/>
                    <a:pt x="0" y="1367"/>
                    <a:pt x="0" y="1486"/>
                  </a:cubicBezTo>
                  <a:cubicBezTo>
                    <a:pt x="0" y="1608"/>
                    <a:pt x="101" y="1706"/>
                    <a:pt x="220" y="1706"/>
                  </a:cubicBezTo>
                  <a:lnTo>
                    <a:pt x="233" y="1706"/>
                  </a:lnTo>
                  <a:lnTo>
                    <a:pt x="233" y="5281"/>
                  </a:lnTo>
                  <a:lnTo>
                    <a:pt x="220" y="5281"/>
                  </a:lnTo>
                  <a:cubicBezTo>
                    <a:pt x="101" y="5281"/>
                    <a:pt x="0" y="5379"/>
                    <a:pt x="0" y="5501"/>
                  </a:cubicBezTo>
                  <a:cubicBezTo>
                    <a:pt x="0" y="5620"/>
                    <a:pt x="101" y="5718"/>
                    <a:pt x="220" y="5718"/>
                  </a:cubicBezTo>
                  <a:lnTo>
                    <a:pt x="7950" y="5718"/>
                  </a:lnTo>
                  <a:cubicBezTo>
                    <a:pt x="8072" y="5718"/>
                    <a:pt x="8170" y="5620"/>
                    <a:pt x="8170" y="5501"/>
                  </a:cubicBezTo>
                  <a:cubicBezTo>
                    <a:pt x="8170" y="5379"/>
                    <a:pt x="8072" y="5281"/>
                    <a:pt x="7950" y="5281"/>
                  </a:cubicBezTo>
                  <a:lnTo>
                    <a:pt x="7937" y="5281"/>
                  </a:lnTo>
                  <a:lnTo>
                    <a:pt x="7937" y="4002"/>
                  </a:lnTo>
                  <a:cubicBezTo>
                    <a:pt x="7937" y="3883"/>
                    <a:pt x="7839" y="3785"/>
                    <a:pt x="7718" y="3785"/>
                  </a:cubicBezTo>
                  <a:cubicBezTo>
                    <a:pt x="7598" y="3785"/>
                    <a:pt x="7500" y="3883"/>
                    <a:pt x="7500" y="4002"/>
                  </a:cubicBezTo>
                  <a:lnTo>
                    <a:pt x="7500" y="5281"/>
                  </a:lnTo>
                  <a:lnTo>
                    <a:pt x="6181" y="5281"/>
                  </a:lnTo>
                  <a:lnTo>
                    <a:pt x="6181" y="1706"/>
                  </a:lnTo>
                  <a:lnTo>
                    <a:pt x="7500" y="1706"/>
                  </a:lnTo>
                  <a:lnTo>
                    <a:pt x="7500" y="2985"/>
                  </a:lnTo>
                  <a:cubicBezTo>
                    <a:pt x="7498" y="3107"/>
                    <a:pt x="7594" y="3203"/>
                    <a:pt x="7716" y="3203"/>
                  </a:cubicBezTo>
                  <a:cubicBezTo>
                    <a:pt x="7837" y="3203"/>
                    <a:pt x="7935" y="3104"/>
                    <a:pt x="7935" y="2985"/>
                  </a:cubicBezTo>
                  <a:lnTo>
                    <a:pt x="7935" y="1706"/>
                  </a:lnTo>
                  <a:lnTo>
                    <a:pt x="7948" y="1706"/>
                  </a:lnTo>
                  <a:cubicBezTo>
                    <a:pt x="8067" y="1706"/>
                    <a:pt x="8168" y="1608"/>
                    <a:pt x="8168" y="1486"/>
                  </a:cubicBezTo>
                  <a:cubicBezTo>
                    <a:pt x="8168" y="1367"/>
                    <a:pt x="8067" y="1269"/>
                    <a:pt x="7948" y="1269"/>
                  </a:cubicBezTo>
                  <a:lnTo>
                    <a:pt x="6179" y="1269"/>
                  </a:lnTo>
                  <a:lnTo>
                    <a:pt x="6179" y="431"/>
                  </a:lnTo>
                  <a:cubicBezTo>
                    <a:pt x="6275" y="410"/>
                    <a:pt x="6349" y="322"/>
                    <a:pt x="6349" y="218"/>
                  </a:cubicBezTo>
                  <a:cubicBezTo>
                    <a:pt x="6349" y="98"/>
                    <a:pt x="6251" y="0"/>
                    <a:pt x="6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 name="Google Shape;1101;p56"/>
          <p:cNvGrpSpPr/>
          <p:nvPr/>
        </p:nvGrpSpPr>
        <p:grpSpPr>
          <a:xfrm>
            <a:off x="3267462" y="3057267"/>
            <a:ext cx="347151" cy="474709"/>
            <a:chOff x="3267462" y="3057267"/>
            <a:chExt cx="347151" cy="474709"/>
          </a:xfrm>
        </p:grpSpPr>
        <p:sp>
          <p:nvSpPr>
            <p:cNvPr id="1102" name="Google Shape;1102;p56"/>
            <p:cNvSpPr/>
            <p:nvPr/>
          </p:nvSpPr>
          <p:spPr>
            <a:xfrm>
              <a:off x="3331432" y="3367368"/>
              <a:ext cx="116567" cy="13954"/>
            </a:xfrm>
            <a:custGeom>
              <a:avLst/>
              <a:gdLst/>
              <a:ahLst/>
              <a:cxnLst/>
              <a:rect l="l" t="t" r="r" b="b"/>
              <a:pathLst>
                <a:path w="3659" h="438" extrusionOk="0">
                  <a:moveTo>
                    <a:pt x="218" y="1"/>
                  </a:moveTo>
                  <a:cubicBezTo>
                    <a:pt x="98" y="1"/>
                    <a:pt x="0" y="101"/>
                    <a:pt x="0" y="220"/>
                  </a:cubicBezTo>
                  <a:cubicBezTo>
                    <a:pt x="0" y="340"/>
                    <a:pt x="98" y="438"/>
                    <a:pt x="218" y="438"/>
                  </a:cubicBezTo>
                  <a:lnTo>
                    <a:pt x="3441" y="438"/>
                  </a:lnTo>
                  <a:cubicBezTo>
                    <a:pt x="3561" y="438"/>
                    <a:pt x="3659" y="340"/>
                    <a:pt x="3659" y="220"/>
                  </a:cubicBezTo>
                  <a:cubicBezTo>
                    <a:pt x="3657" y="97"/>
                    <a:pt x="3561" y="1"/>
                    <a:pt x="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6"/>
            <p:cNvSpPr/>
            <p:nvPr/>
          </p:nvSpPr>
          <p:spPr>
            <a:xfrm>
              <a:off x="3525603" y="3367368"/>
              <a:ext cx="25040" cy="13954"/>
            </a:xfrm>
            <a:custGeom>
              <a:avLst/>
              <a:gdLst/>
              <a:ahLst/>
              <a:cxnLst/>
              <a:rect l="l" t="t" r="r" b="b"/>
              <a:pathLst>
                <a:path w="786" h="438" extrusionOk="0">
                  <a:moveTo>
                    <a:pt x="218" y="1"/>
                  </a:moveTo>
                  <a:cubicBezTo>
                    <a:pt x="99" y="1"/>
                    <a:pt x="1" y="101"/>
                    <a:pt x="1" y="220"/>
                  </a:cubicBezTo>
                  <a:cubicBezTo>
                    <a:pt x="1" y="340"/>
                    <a:pt x="99" y="438"/>
                    <a:pt x="218" y="438"/>
                  </a:cubicBezTo>
                  <a:lnTo>
                    <a:pt x="568" y="438"/>
                  </a:lnTo>
                  <a:cubicBezTo>
                    <a:pt x="687" y="438"/>
                    <a:pt x="785" y="340"/>
                    <a:pt x="785" y="220"/>
                  </a:cubicBezTo>
                  <a:cubicBezTo>
                    <a:pt x="783" y="97"/>
                    <a:pt x="687"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6"/>
            <p:cNvSpPr/>
            <p:nvPr/>
          </p:nvSpPr>
          <p:spPr>
            <a:xfrm>
              <a:off x="3331432" y="3399098"/>
              <a:ext cx="116567" cy="13954"/>
            </a:xfrm>
            <a:custGeom>
              <a:avLst/>
              <a:gdLst/>
              <a:ahLst/>
              <a:cxnLst/>
              <a:rect l="l" t="t" r="r" b="b"/>
              <a:pathLst>
                <a:path w="3659" h="438" extrusionOk="0">
                  <a:moveTo>
                    <a:pt x="218" y="0"/>
                  </a:moveTo>
                  <a:cubicBezTo>
                    <a:pt x="98" y="0"/>
                    <a:pt x="0" y="98"/>
                    <a:pt x="0" y="218"/>
                  </a:cubicBezTo>
                  <a:cubicBezTo>
                    <a:pt x="0" y="337"/>
                    <a:pt x="98" y="437"/>
                    <a:pt x="218" y="437"/>
                  </a:cubicBezTo>
                  <a:lnTo>
                    <a:pt x="3441" y="437"/>
                  </a:lnTo>
                  <a:cubicBezTo>
                    <a:pt x="3561" y="437"/>
                    <a:pt x="3659" y="337"/>
                    <a:pt x="3659" y="218"/>
                  </a:cubicBezTo>
                  <a:cubicBezTo>
                    <a:pt x="3657" y="96"/>
                    <a:pt x="3561" y="0"/>
                    <a:pt x="3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6"/>
            <p:cNvSpPr/>
            <p:nvPr/>
          </p:nvSpPr>
          <p:spPr>
            <a:xfrm>
              <a:off x="3525603" y="3399098"/>
              <a:ext cx="25040" cy="13954"/>
            </a:xfrm>
            <a:custGeom>
              <a:avLst/>
              <a:gdLst/>
              <a:ahLst/>
              <a:cxnLst/>
              <a:rect l="l" t="t" r="r" b="b"/>
              <a:pathLst>
                <a:path w="786" h="438" extrusionOk="0">
                  <a:moveTo>
                    <a:pt x="218" y="0"/>
                  </a:moveTo>
                  <a:cubicBezTo>
                    <a:pt x="99" y="0"/>
                    <a:pt x="1" y="98"/>
                    <a:pt x="1" y="218"/>
                  </a:cubicBezTo>
                  <a:cubicBezTo>
                    <a:pt x="1" y="337"/>
                    <a:pt x="99" y="437"/>
                    <a:pt x="218" y="437"/>
                  </a:cubicBezTo>
                  <a:lnTo>
                    <a:pt x="568" y="437"/>
                  </a:lnTo>
                  <a:cubicBezTo>
                    <a:pt x="687" y="437"/>
                    <a:pt x="785" y="337"/>
                    <a:pt x="785" y="218"/>
                  </a:cubicBezTo>
                  <a:cubicBezTo>
                    <a:pt x="783" y="96"/>
                    <a:pt x="687"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6"/>
            <p:cNvSpPr/>
            <p:nvPr/>
          </p:nvSpPr>
          <p:spPr>
            <a:xfrm>
              <a:off x="3331432" y="3430733"/>
              <a:ext cx="116567" cy="13954"/>
            </a:xfrm>
            <a:custGeom>
              <a:avLst/>
              <a:gdLst/>
              <a:ahLst/>
              <a:cxnLst/>
              <a:rect l="l" t="t" r="r" b="b"/>
              <a:pathLst>
                <a:path w="3659" h="438" extrusionOk="0">
                  <a:moveTo>
                    <a:pt x="218" y="1"/>
                  </a:moveTo>
                  <a:cubicBezTo>
                    <a:pt x="98" y="1"/>
                    <a:pt x="0" y="99"/>
                    <a:pt x="0" y="218"/>
                  </a:cubicBezTo>
                  <a:cubicBezTo>
                    <a:pt x="0" y="340"/>
                    <a:pt x="98" y="438"/>
                    <a:pt x="218" y="438"/>
                  </a:cubicBezTo>
                  <a:lnTo>
                    <a:pt x="3441" y="438"/>
                  </a:lnTo>
                  <a:cubicBezTo>
                    <a:pt x="3561" y="438"/>
                    <a:pt x="3659" y="340"/>
                    <a:pt x="3659" y="218"/>
                  </a:cubicBezTo>
                  <a:cubicBezTo>
                    <a:pt x="3657" y="97"/>
                    <a:pt x="3561" y="1"/>
                    <a:pt x="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6"/>
            <p:cNvSpPr/>
            <p:nvPr/>
          </p:nvSpPr>
          <p:spPr>
            <a:xfrm>
              <a:off x="3525603" y="3430733"/>
              <a:ext cx="25040" cy="13954"/>
            </a:xfrm>
            <a:custGeom>
              <a:avLst/>
              <a:gdLst/>
              <a:ahLst/>
              <a:cxnLst/>
              <a:rect l="l" t="t" r="r" b="b"/>
              <a:pathLst>
                <a:path w="786" h="438" extrusionOk="0">
                  <a:moveTo>
                    <a:pt x="218" y="1"/>
                  </a:moveTo>
                  <a:cubicBezTo>
                    <a:pt x="99" y="1"/>
                    <a:pt x="1" y="99"/>
                    <a:pt x="1" y="218"/>
                  </a:cubicBezTo>
                  <a:cubicBezTo>
                    <a:pt x="1" y="340"/>
                    <a:pt x="99" y="438"/>
                    <a:pt x="218" y="438"/>
                  </a:cubicBezTo>
                  <a:lnTo>
                    <a:pt x="568" y="438"/>
                  </a:lnTo>
                  <a:cubicBezTo>
                    <a:pt x="687" y="438"/>
                    <a:pt x="785" y="340"/>
                    <a:pt x="785" y="218"/>
                  </a:cubicBezTo>
                  <a:cubicBezTo>
                    <a:pt x="783" y="97"/>
                    <a:pt x="687"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6"/>
            <p:cNvSpPr/>
            <p:nvPr/>
          </p:nvSpPr>
          <p:spPr>
            <a:xfrm>
              <a:off x="3488808" y="3367368"/>
              <a:ext cx="25072" cy="13954"/>
            </a:xfrm>
            <a:custGeom>
              <a:avLst/>
              <a:gdLst/>
              <a:ahLst/>
              <a:cxnLst/>
              <a:rect l="l" t="t" r="r" b="b"/>
              <a:pathLst>
                <a:path w="787" h="438" extrusionOk="0">
                  <a:moveTo>
                    <a:pt x="220" y="1"/>
                  </a:moveTo>
                  <a:cubicBezTo>
                    <a:pt x="100" y="1"/>
                    <a:pt x="0" y="101"/>
                    <a:pt x="0" y="220"/>
                  </a:cubicBezTo>
                  <a:cubicBezTo>
                    <a:pt x="0" y="340"/>
                    <a:pt x="100" y="438"/>
                    <a:pt x="220" y="438"/>
                  </a:cubicBezTo>
                  <a:lnTo>
                    <a:pt x="569" y="438"/>
                  </a:lnTo>
                  <a:cubicBezTo>
                    <a:pt x="689" y="438"/>
                    <a:pt x="787" y="340"/>
                    <a:pt x="787" y="220"/>
                  </a:cubicBezTo>
                  <a:cubicBezTo>
                    <a:pt x="785" y="97"/>
                    <a:pt x="689"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6"/>
            <p:cNvSpPr/>
            <p:nvPr/>
          </p:nvSpPr>
          <p:spPr>
            <a:xfrm>
              <a:off x="3488808" y="3399098"/>
              <a:ext cx="25072" cy="13954"/>
            </a:xfrm>
            <a:custGeom>
              <a:avLst/>
              <a:gdLst/>
              <a:ahLst/>
              <a:cxnLst/>
              <a:rect l="l" t="t" r="r" b="b"/>
              <a:pathLst>
                <a:path w="787" h="438" extrusionOk="0">
                  <a:moveTo>
                    <a:pt x="220" y="0"/>
                  </a:moveTo>
                  <a:cubicBezTo>
                    <a:pt x="100" y="0"/>
                    <a:pt x="0" y="98"/>
                    <a:pt x="0" y="218"/>
                  </a:cubicBezTo>
                  <a:cubicBezTo>
                    <a:pt x="0" y="337"/>
                    <a:pt x="100" y="437"/>
                    <a:pt x="220" y="437"/>
                  </a:cubicBezTo>
                  <a:lnTo>
                    <a:pt x="569" y="437"/>
                  </a:lnTo>
                  <a:cubicBezTo>
                    <a:pt x="689" y="437"/>
                    <a:pt x="787" y="337"/>
                    <a:pt x="787" y="218"/>
                  </a:cubicBezTo>
                  <a:cubicBezTo>
                    <a:pt x="785" y="96"/>
                    <a:pt x="689"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6"/>
            <p:cNvSpPr/>
            <p:nvPr/>
          </p:nvSpPr>
          <p:spPr>
            <a:xfrm>
              <a:off x="3488808" y="3430733"/>
              <a:ext cx="25072" cy="13954"/>
            </a:xfrm>
            <a:custGeom>
              <a:avLst/>
              <a:gdLst/>
              <a:ahLst/>
              <a:cxnLst/>
              <a:rect l="l" t="t" r="r" b="b"/>
              <a:pathLst>
                <a:path w="787" h="438" extrusionOk="0">
                  <a:moveTo>
                    <a:pt x="220" y="1"/>
                  </a:moveTo>
                  <a:cubicBezTo>
                    <a:pt x="100" y="1"/>
                    <a:pt x="0" y="99"/>
                    <a:pt x="0" y="218"/>
                  </a:cubicBezTo>
                  <a:cubicBezTo>
                    <a:pt x="0" y="340"/>
                    <a:pt x="100" y="438"/>
                    <a:pt x="220" y="438"/>
                  </a:cubicBezTo>
                  <a:lnTo>
                    <a:pt x="569" y="438"/>
                  </a:lnTo>
                  <a:cubicBezTo>
                    <a:pt x="689" y="438"/>
                    <a:pt x="787" y="340"/>
                    <a:pt x="787" y="218"/>
                  </a:cubicBezTo>
                  <a:cubicBezTo>
                    <a:pt x="785" y="97"/>
                    <a:pt x="689"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6"/>
            <p:cNvSpPr/>
            <p:nvPr/>
          </p:nvSpPr>
          <p:spPr>
            <a:xfrm>
              <a:off x="3360645" y="3118465"/>
              <a:ext cx="160657" cy="156707"/>
            </a:xfrm>
            <a:custGeom>
              <a:avLst/>
              <a:gdLst/>
              <a:ahLst/>
              <a:cxnLst/>
              <a:rect l="l" t="t" r="r" b="b"/>
              <a:pathLst>
                <a:path w="5043" h="4919" extrusionOk="0">
                  <a:moveTo>
                    <a:pt x="2175" y="1418"/>
                  </a:moveTo>
                  <a:cubicBezTo>
                    <a:pt x="2245" y="1418"/>
                    <a:pt x="2305" y="1480"/>
                    <a:pt x="2305" y="1550"/>
                  </a:cubicBezTo>
                  <a:lnTo>
                    <a:pt x="2305" y="1831"/>
                  </a:lnTo>
                  <a:cubicBezTo>
                    <a:pt x="2305" y="1904"/>
                    <a:pt x="2243" y="1961"/>
                    <a:pt x="2175" y="1961"/>
                  </a:cubicBezTo>
                  <a:lnTo>
                    <a:pt x="1422" y="1961"/>
                  </a:lnTo>
                  <a:cubicBezTo>
                    <a:pt x="1352" y="1961"/>
                    <a:pt x="1292" y="1904"/>
                    <a:pt x="1292" y="1831"/>
                  </a:cubicBezTo>
                  <a:lnTo>
                    <a:pt x="1292" y="1550"/>
                  </a:lnTo>
                  <a:cubicBezTo>
                    <a:pt x="1292" y="1478"/>
                    <a:pt x="1354" y="1418"/>
                    <a:pt x="1422" y="1418"/>
                  </a:cubicBezTo>
                  <a:close/>
                  <a:moveTo>
                    <a:pt x="3622" y="1418"/>
                  </a:moveTo>
                  <a:cubicBezTo>
                    <a:pt x="3693" y="1418"/>
                    <a:pt x="3752" y="1480"/>
                    <a:pt x="3752" y="1550"/>
                  </a:cubicBezTo>
                  <a:lnTo>
                    <a:pt x="3752" y="1831"/>
                  </a:lnTo>
                  <a:cubicBezTo>
                    <a:pt x="3752" y="1904"/>
                    <a:pt x="3691" y="1961"/>
                    <a:pt x="3622" y="1961"/>
                  </a:cubicBezTo>
                  <a:lnTo>
                    <a:pt x="2870" y="1961"/>
                  </a:lnTo>
                  <a:cubicBezTo>
                    <a:pt x="2797" y="1961"/>
                    <a:pt x="2740" y="1902"/>
                    <a:pt x="2740" y="1831"/>
                  </a:cubicBezTo>
                  <a:lnTo>
                    <a:pt x="2740" y="1550"/>
                  </a:lnTo>
                  <a:cubicBezTo>
                    <a:pt x="2740" y="1478"/>
                    <a:pt x="2801" y="1418"/>
                    <a:pt x="2870" y="1418"/>
                  </a:cubicBezTo>
                  <a:close/>
                  <a:moveTo>
                    <a:pt x="4091" y="437"/>
                  </a:moveTo>
                  <a:cubicBezTo>
                    <a:pt x="4375" y="437"/>
                    <a:pt x="4605" y="670"/>
                    <a:pt x="4605" y="953"/>
                  </a:cubicBezTo>
                  <a:lnTo>
                    <a:pt x="4605" y="1966"/>
                  </a:lnTo>
                  <a:lnTo>
                    <a:pt x="4170" y="1966"/>
                  </a:lnTo>
                  <a:cubicBezTo>
                    <a:pt x="4181" y="1923"/>
                    <a:pt x="4187" y="1880"/>
                    <a:pt x="4187" y="1834"/>
                  </a:cubicBezTo>
                  <a:lnTo>
                    <a:pt x="4187" y="1552"/>
                  </a:lnTo>
                  <a:cubicBezTo>
                    <a:pt x="4187" y="1241"/>
                    <a:pt x="3934" y="985"/>
                    <a:pt x="3618" y="985"/>
                  </a:cubicBezTo>
                  <a:lnTo>
                    <a:pt x="2868" y="985"/>
                  </a:lnTo>
                  <a:cubicBezTo>
                    <a:pt x="2735" y="985"/>
                    <a:pt x="2614" y="1030"/>
                    <a:pt x="2518" y="1104"/>
                  </a:cubicBezTo>
                  <a:cubicBezTo>
                    <a:pt x="2422" y="1030"/>
                    <a:pt x="2300" y="985"/>
                    <a:pt x="2168" y="985"/>
                  </a:cubicBezTo>
                  <a:lnTo>
                    <a:pt x="1418" y="985"/>
                  </a:lnTo>
                  <a:cubicBezTo>
                    <a:pt x="1107" y="985"/>
                    <a:pt x="851" y="1241"/>
                    <a:pt x="851" y="1552"/>
                  </a:cubicBezTo>
                  <a:lnTo>
                    <a:pt x="851" y="1834"/>
                  </a:lnTo>
                  <a:cubicBezTo>
                    <a:pt x="851" y="1880"/>
                    <a:pt x="855" y="1923"/>
                    <a:pt x="866" y="1966"/>
                  </a:cubicBezTo>
                  <a:lnTo>
                    <a:pt x="431" y="1966"/>
                  </a:lnTo>
                  <a:lnTo>
                    <a:pt x="431" y="953"/>
                  </a:lnTo>
                  <a:lnTo>
                    <a:pt x="437" y="953"/>
                  </a:lnTo>
                  <a:cubicBezTo>
                    <a:pt x="437" y="670"/>
                    <a:pt x="670" y="437"/>
                    <a:pt x="951" y="437"/>
                  </a:cubicBezTo>
                  <a:close/>
                  <a:moveTo>
                    <a:pt x="4607" y="2396"/>
                  </a:moveTo>
                  <a:lnTo>
                    <a:pt x="4607" y="2863"/>
                  </a:lnTo>
                  <a:lnTo>
                    <a:pt x="437" y="2863"/>
                  </a:lnTo>
                  <a:lnTo>
                    <a:pt x="437" y="2396"/>
                  </a:lnTo>
                  <a:close/>
                  <a:moveTo>
                    <a:pt x="3691" y="3300"/>
                  </a:moveTo>
                  <a:lnTo>
                    <a:pt x="3691" y="3767"/>
                  </a:lnTo>
                  <a:lnTo>
                    <a:pt x="1356" y="3767"/>
                  </a:lnTo>
                  <a:lnTo>
                    <a:pt x="1356" y="3300"/>
                  </a:lnTo>
                  <a:close/>
                  <a:moveTo>
                    <a:pt x="919" y="3300"/>
                  </a:moveTo>
                  <a:lnTo>
                    <a:pt x="919" y="4481"/>
                  </a:lnTo>
                  <a:lnTo>
                    <a:pt x="437" y="4481"/>
                  </a:lnTo>
                  <a:lnTo>
                    <a:pt x="437" y="3300"/>
                  </a:lnTo>
                  <a:close/>
                  <a:moveTo>
                    <a:pt x="4607" y="3300"/>
                  </a:moveTo>
                  <a:lnTo>
                    <a:pt x="4607" y="4481"/>
                  </a:lnTo>
                  <a:lnTo>
                    <a:pt x="4125" y="4481"/>
                  </a:lnTo>
                  <a:lnTo>
                    <a:pt x="4125" y="3300"/>
                  </a:lnTo>
                  <a:close/>
                  <a:moveTo>
                    <a:pt x="951" y="0"/>
                  </a:moveTo>
                  <a:cubicBezTo>
                    <a:pt x="427" y="0"/>
                    <a:pt x="0" y="427"/>
                    <a:pt x="0" y="953"/>
                  </a:cubicBezTo>
                  <a:lnTo>
                    <a:pt x="0" y="4492"/>
                  </a:lnTo>
                  <a:cubicBezTo>
                    <a:pt x="0" y="4727"/>
                    <a:pt x="192" y="4918"/>
                    <a:pt x="427" y="4918"/>
                  </a:cubicBezTo>
                  <a:lnTo>
                    <a:pt x="923" y="4918"/>
                  </a:lnTo>
                  <a:cubicBezTo>
                    <a:pt x="1160" y="4918"/>
                    <a:pt x="1350" y="4727"/>
                    <a:pt x="1350" y="4492"/>
                  </a:cubicBezTo>
                  <a:lnTo>
                    <a:pt x="1350" y="4204"/>
                  </a:lnTo>
                  <a:lnTo>
                    <a:pt x="3684" y="4204"/>
                  </a:lnTo>
                  <a:lnTo>
                    <a:pt x="3684" y="4492"/>
                  </a:lnTo>
                  <a:cubicBezTo>
                    <a:pt x="3691" y="4727"/>
                    <a:pt x="3882" y="4918"/>
                    <a:pt x="4117" y="4918"/>
                  </a:cubicBezTo>
                  <a:lnTo>
                    <a:pt x="4616" y="4918"/>
                  </a:lnTo>
                  <a:cubicBezTo>
                    <a:pt x="4850" y="4918"/>
                    <a:pt x="5042" y="4727"/>
                    <a:pt x="5042" y="4492"/>
                  </a:cubicBezTo>
                  <a:lnTo>
                    <a:pt x="5042" y="953"/>
                  </a:lnTo>
                  <a:cubicBezTo>
                    <a:pt x="5042" y="427"/>
                    <a:pt x="4616"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6"/>
            <p:cNvSpPr/>
            <p:nvPr/>
          </p:nvSpPr>
          <p:spPr>
            <a:xfrm>
              <a:off x="3348412" y="3290910"/>
              <a:ext cx="185092" cy="52852"/>
            </a:xfrm>
            <a:custGeom>
              <a:avLst/>
              <a:gdLst/>
              <a:ahLst/>
              <a:cxnLst/>
              <a:rect l="l" t="t" r="r" b="b"/>
              <a:pathLst>
                <a:path w="5810" h="1659" extrusionOk="0">
                  <a:moveTo>
                    <a:pt x="561" y="0"/>
                  </a:moveTo>
                  <a:cubicBezTo>
                    <a:pt x="254" y="0"/>
                    <a:pt x="0" y="254"/>
                    <a:pt x="0" y="563"/>
                  </a:cubicBezTo>
                  <a:lnTo>
                    <a:pt x="0" y="1096"/>
                  </a:lnTo>
                  <a:cubicBezTo>
                    <a:pt x="0" y="1405"/>
                    <a:pt x="254" y="1659"/>
                    <a:pt x="561" y="1659"/>
                  </a:cubicBezTo>
                  <a:lnTo>
                    <a:pt x="2397" y="1659"/>
                  </a:lnTo>
                  <a:cubicBezTo>
                    <a:pt x="2516" y="1659"/>
                    <a:pt x="2614" y="1558"/>
                    <a:pt x="2614" y="1439"/>
                  </a:cubicBezTo>
                  <a:cubicBezTo>
                    <a:pt x="2614" y="1320"/>
                    <a:pt x="2516" y="1222"/>
                    <a:pt x="2397" y="1222"/>
                  </a:cubicBezTo>
                  <a:lnTo>
                    <a:pt x="561" y="1222"/>
                  </a:lnTo>
                  <a:cubicBezTo>
                    <a:pt x="493" y="1222"/>
                    <a:pt x="437" y="1164"/>
                    <a:pt x="437" y="1096"/>
                  </a:cubicBezTo>
                  <a:lnTo>
                    <a:pt x="437" y="563"/>
                  </a:lnTo>
                  <a:cubicBezTo>
                    <a:pt x="437" y="493"/>
                    <a:pt x="493" y="437"/>
                    <a:pt x="561" y="437"/>
                  </a:cubicBezTo>
                  <a:lnTo>
                    <a:pt x="5247" y="437"/>
                  </a:lnTo>
                  <a:cubicBezTo>
                    <a:pt x="5317" y="437"/>
                    <a:pt x="5373" y="493"/>
                    <a:pt x="5373" y="563"/>
                  </a:cubicBezTo>
                  <a:lnTo>
                    <a:pt x="5373" y="1096"/>
                  </a:lnTo>
                  <a:cubicBezTo>
                    <a:pt x="5373" y="1164"/>
                    <a:pt x="5315" y="1222"/>
                    <a:pt x="5247" y="1222"/>
                  </a:cubicBezTo>
                  <a:lnTo>
                    <a:pt x="3414" y="1222"/>
                  </a:lnTo>
                  <a:cubicBezTo>
                    <a:pt x="3294" y="1222"/>
                    <a:pt x="3196" y="1320"/>
                    <a:pt x="3196" y="1439"/>
                  </a:cubicBezTo>
                  <a:cubicBezTo>
                    <a:pt x="3196" y="1558"/>
                    <a:pt x="3294" y="1659"/>
                    <a:pt x="3414" y="1659"/>
                  </a:cubicBezTo>
                  <a:lnTo>
                    <a:pt x="5247" y="1659"/>
                  </a:lnTo>
                  <a:cubicBezTo>
                    <a:pt x="5558" y="1659"/>
                    <a:pt x="5810" y="1405"/>
                    <a:pt x="5810" y="1096"/>
                  </a:cubicBezTo>
                  <a:lnTo>
                    <a:pt x="5810" y="563"/>
                  </a:lnTo>
                  <a:cubicBezTo>
                    <a:pt x="5810" y="254"/>
                    <a:pt x="5556" y="0"/>
                    <a:pt x="5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6"/>
            <p:cNvSpPr/>
            <p:nvPr/>
          </p:nvSpPr>
          <p:spPr>
            <a:xfrm>
              <a:off x="3267462" y="3057267"/>
              <a:ext cx="347151" cy="474709"/>
            </a:xfrm>
            <a:custGeom>
              <a:avLst/>
              <a:gdLst/>
              <a:ahLst/>
              <a:cxnLst/>
              <a:rect l="l" t="t" r="r" b="b"/>
              <a:pathLst>
                <a:path w="10897" h="14901" extrusionOk="0">
                  <a:moveTo>
                    <a:pt x="2770" y="0"/>
                  </a:moveTo>
                  <a:cubicBezTo>
                    <a:pt x="2505" y="0"/>
                    <a:pt x="2290" y="216"/>
                    <a:pt x="2290" y="480"/>
                  </a:cubicBezTo>
                  <a:lnTo>
                    <a:pt x="2290" y="576"/>
                  </a:lnTo>
                  <a:cubicBezTo>
                    <a:pt x="1392" y="678"/>
                    <a:pt x="676" y="1392"/>
                    <a:pt x="576" y="2290"/>
                  </a:cubicBezTo>
                  <a:lnTo>
                    <a:pt x="480" y="2290"/>
                  </a:lnTo>
                  <a:cubicBezTo>
                    <a:pt x="218" y="2290"/>
                    <a:pt x="0" y="2505"/>
                    <a:pt x="0" y="2770"/>
                  </a:cubicBezTo>
                  <a:lnTo>
                    <a:pt x="0" y="12131"/>
                  </a:lnTo>
                  <a:cubicBezTo>
                    <a:pt x="2" y="12397"/>
                    <a:pt x="218" y="12611"/>
                    <a:pt x="482" y="12611"/>
                  </a:cubicBezTo>
                  <a:lnTo>
                    <a:pt x="578" y="12611"/>
                  </a:lnTo>
                  <a:cubicBezTo>
                    <a:pt x="678" y="13508"/>
                    <a:pt x="1392" y="14227"/>
                    <a:pt x="2290" y="14325"/>
                  </a:cubicBezTo>
                  <a:lnTo>
                    <a:pt x="2290" y="14421"/>
                  </a:lnTo>
                  <a:cubicBezTo>
                    <a:pt x="2290" y="14685"/>
                    <a:pt x="2507" y="14900"/>
                    <a:pt x="2770" y="14900"/>
                  </a:cubicBezTo>
                  <a:lnTo>
                    <a:pt x="8127" y="14900"/>
                  </a:lnTo>
                  <a:cubicBezTo>
                    <a:pt x="8389" y="14900"/>
                    <a:pt x="8607" y="14685"/>
                    <a:pt x="8607" y="14421"/>
                  </a:cubicBezTo>
                  <a:lnTo>
                    <a:pt x="8607" y="14325"/>
                  </a:lnTo>
                  <a:cubicBezTo>
                    <a:pt x="9504" y="14222"/>
                    <a:pt x="10221" y="13508"/>
                    <a:pt x="10321" y="12611"/>
                  </a:cubicBezTo>
                  <a:lnTo>
                    <a:pt x="10417" y="12611"/>
                  </a:lnTo>
                  <a:cubicBezTo>
                    <a:pt x="10679" y="12611"/>
                    <a:pt x="10896" y="12395"/>
                    <a:pt x="10896" y="12131"/>
                  </a:cubicBezTo>
                  <a:lnTo>
                    <a:pt x="10896" y="7963"/>
                  </a:lnTo>
                  <a:cubicBezTo>
                    <a:pt x="10896" y="7844"/>
                    <a:pt x="10796" y="7746"/>
                    <a:pt x="10677" y="7746"/>
                  </a:cubicBezTo>
                  <a:cubicBezTo>
                    <a:pt x="10557" y="7746"/>
                    <a:pt x="10459" y="7844"/>
                    <a:pt x="10459" y="7963"/>
                  </a:cubicBezTo>
                  <a:lnTo>
                    <a:pt x="10459" y="12133"/>
                  </a:lnTo>
                  <a:cubicBezTo>
                    <a:pt x="10459" y="12159"/>
                    <a:pt x="10440" y="12176"/>
                    <a:pt x="10417" y="12176"/>
                  </a:cubicBezTo>
                  <a:lnTo>
                    <a:pt x="10114" y="12176"/>
                  </a:lnTo>
                  <a:cubicBezTo>
                    <a:pt x="9995" y="12176"/>
                    <a:pt x="9897" y="12276"/>
                    <a:pt x="9897" y="12395"/>
                  </a:cubicBezTo>
                  <a:cubicBezTo>
                    <a:pt x="9897" y="13227"/>
                    <a:pt x="9219" y="13902"/>
                    <a:pt x="8387" y="13902"/>
                  </a:cubicBezTo>
                  <a:cubicBezTo>
                    <a:pt x="8268" y="13902"/>
                    <a:pt x="8170" y="14001"/>
                    <a:pt x="8170" y="14122"/>
                  </a:cubicBezTo>
                  <a:lnTo>
                    <a:pt x="8170" y="14423"/>
                  </a:lnTo>
                  <a:cubicBezTo>
                    <a:pt x="8170" y="14446"/>
                    <a:pt x="8150" y="14465"/>
                    <a:pt x="8127" y="14465"/>
                  </a:cubicBezTo>
                  <a:lnTo>
                    <a:pt x="2770" y="14465"/>
                  </a:lnTo>
                  <a:cubicBezTo>
                    <a:pt x="2746" y="14465"/>
                    <a:pt x="2727" y="14446"/>
                    <a:pt x="2727" y="14423"/>
                  </a:cubicBezTo>
                  <a:lnTo>
                    <a:pt x="2727" y="14120"/>
                  </a:lnTo>
                  <a:cubicBezTo>
                    <a:pt x="2727" y="13998"/>
                    <a:pt x="2629" y="13900"/>
                    <a:pt x="2509" y="13900"/>
                  </a:cubicBezTo>
                  <a:cubicBezTo>
                    <a:pt x="1678" y="13900"/>
                    <a:pt x="1000" y="13225"/>
                    <a:pt x="1000" y="12393"/>
                  </a:cubicBezTo>
                  <a:cubicBezTo>
                    <a:pt x="1000" y="12272"/>
                    <a:pt x="902" y="12173"/>
                    <a:pt x="783" y="12173"/>
                  </a:cubicBezTo>
                  <a:lnTo>
                    <a:pt x="482" y="12173"/>
                  </a:lnTo>
                  <a:cubicBezTo>
                    <a:pt x="456" y="12173"/>
                    <a:pt x="439" y="12154"/>
                    <a:pt x="439" y="12131"/>
                  </a:cubicBezTo>
                  <a:lnTo>
                    <a:pt x="439" y="2770"/>
                  </a:lnTo>
                  <a:cubicBezTo>
                    <a:pt x="439" y="2746"/>
                    <a:pt x="456" y="2727"/>
                    <a:pt x="482" y="2727"/>
                  </a:cubicBezTo>
                  <a:lnTo>
                    <a:pt x="783" y="2727"/>
                  </a:lnTo>
                  <a:cubicBezTo>
                    <a:pt x="902" y="2727"/>
                    <a:pt x="1000" y="2629"/>
                    <a:pt x="1000" y="2507"/>
                  </a:cubicBezTo>
                  <a:cubicBezTo>
                    <a:pt x="1000" y="1676"/>
                    <a:pt x="1678" y="1000"/>
                    <a:pt x="2509" y="1000"/>
                  </a:cubicBezTo>
                  <a:cubicBezTo>
                    <a:pt x="2629" y="1000"/>
                    <a:pt x="2727" y="902"/>
                    <a:pt x="2727" y="781"/>
                  </a:cubicBezTo>
                  <a:lnTo>
                    <a:pt x="2727" y="480"/>
                  </a:lnTo>
                  <a:cubicBezTo>
                    <a:pt x="2727" y="457"/>
                    <a:pt x="2746" y="437"/>
                    <a:pt x="2770" y="437"/>
                  </a:cubicBezTo>
                  <a:lnTo>
                    <a:pt x="8127" y="437"/>
                  </a:lnTo>
                  <a:cubicBezTo>
                    <a:pt x="8150" y="437"/>
                    <a:pt x="8170" y="457"/>
                    <a:pt x="8170" y="480"/>
                  </a:cubicBezTo>
                  <a:lnTo>
                    <a:pt x="8170" y="781"/>
                  </a:lnTo>
                  <a:cubicBezTo>
                    <a:pt x="8170" y="902"/>
                    <a:pt x="8268" y="1000"/>
                    <a:pt x="8387" y="1000"/>
                  </a:cubicBezTo>
                  <a:cubicBezTo>
                    <a:pt x="9219" y="1000"/>
                    <a:pt x="9897" y="1676"/>
                    <a:pt x="9897" y="2507"/>
                  </a:cubicBezTo>
                  <a:cubicBezTo>
                    <a:pt x="9897" y="2629"/>
                    <a:pt x="9995" y="2727"/>
                    <a:pt x="10114" y="2727"/>
                  </a:cubicBezTo>
                  <a:lnTo>
                    <a:pt x="10417" y="2727"/>
                  </a:lnTo>
                  <a:cubicBezTo>
                    <a:pt x="10440" y="2727"/>
                    <a:pt x="10459" y="2746"/>
                    <a:pt x="10459" y="2770"/>
                  </a:cubicBezTo>
                  <a:lnTo>
                    <a:pt x="10459" y="6940"/>
                  </a:lnTo>
                  <a:cubicBezTo>
                    <a:pt x="10459" y="7059"/>
                    <a:pt x="10557" y="7159"/>
                    <a:pt x="10677" y="7159"/>
                  </a:cubicBezTo>
                  <a:cubicBezTo>
                    <a:pt x="10796" y="7159"/>
                    <a:pt x="10896" y="7059"/>
                    <a:pt x="10896" y="6940"/>
                  </a:cubicBezTo>
                  <a:lnTo>
                    <a:pt x="10896" y="2770"/>
                  </a:lnTo>
                  <a:cubicBezTo>
                    <a:pt x="10896" y="2505"/>
                    <a:pt x="10679" y="2290"/>
                    <a:pt x="10417" y="2290"/>
                  </a:cubicBezTo>
                  <a:lnTo>
                    <a:pt x="10321" y="2290"/>
                  </a:lnTo>
                  <a:cubicBezTo>
                    <a:pt x="10218" y="1392"/>
                    <a:pt x="9504" y="674"/>
                    <a:pt x="8607" y="576"/>
                  </a:cubicBezTo>
                  <a:lnTo>
                    <a:pt x="8607" y="480"/>
                  </a:lnTo>
                  <a:cubicBezTo>
                    <a:pt x="8607" y="216"/>
                    <a:pt x="8389" y="0"/>
                    <a:pt x="8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56"/>
          <p:cNvGrpSpPr/>
          <p:nvPr/>
        </p:nvGrpSpPr>
        <p:grpSpPr>
          <a:xfrm>
            <a:off x="7146718" y="1644992"/>
            <a:ext cx="474422" cy="397550"/>
            <a:chOff x="7146718" y="1644992"/>
            <a:chExt cx="474422" cy="397550"/>
          </a:xfrm>
        </p:grpSpPr>
        <p:sp>
          <p:nvSpPr>
            <p:cNvPr id="1115" name="Google Shape;1115;p56"/>
            <p:cNvSpPr/>
            <p:nvPr/>
          </p:nvSpPr>
          <p:spPr>
            <a:xfrm>
              <a:off x="7146718" y="1644992"/>
              <a:ext cx="474422" cy="397550"/>
            </a:xfrm>
            <a:custGeom>
              <a:avLst/>
              <a:gdLst/>
              <a:ahLst/>
              <a:cxnLst/>
              <a:rect l="l" t="t" r="r" b="b"/>
              <a:pathLst>
                <a:path w="14892" h="12479" extrusionOk="0">
                  <a:moveTo>
                    <a:pt x="4397" y="1060"/>
                  </a:moveTo>
                  <a:cubicBezTo>
                    <a:pt x="4479" y="1060"/>
                    <a:pt x="4564" y="1071"/>
                    <a:pt x="4650" y="1094"/>
                  </a:cubicBezTo>
                  <a:cubicBezTo>
                    <a:pt x="4829" y="1141"/>
                    <a:pt x="4987" y="1237"/>
                    <a:pt x="5108" y="1373"/>
                  </a:cubicBezTo>
                  <a:cubicBezTo>
                    <a:pt x="5042" y="1412"/>
                    <a:pt x="3997" y="2015"/>
                    <a:pt x="3503" y="2299"/>
                  </a:cubicBezTo>
                  <a:cubicBezTo>
                    <a:pt x="3301" y="1679"/>
                    <a:pt x="3778" y="1060"/>
                    <a:pt x="4397" y="1060"/>
                  </a:cubicBezTo>
                  <a:close/>
                  <a:moveTo>
                    <a:pt x="5631" y="1574"/>
                  </a:moveTo>
                  <a:lnTo>
                    <a:pt x="5916" y="2068"/>
                  </a:lnTo>
                  <a:lnTo>
                    <a:pt x="3703" y="3345"/>
                  </a:lnTo>
                  <a:lnTo>
                    <a:pt x="3418" y="2851"/>
                  </a:lnTo>
                  <a:cubicBezTo>
                    <a:pt x="4394" y="2288"/>
                    <a:pt x="3573" y="2761"/>
                    <a:pt x="5631" y="1574"/>
                  </a:cubicBezTo>
                  <a:close/>
                  <a:moveTo>
                    <a:pt x="2750" y="4595"/>
                  </a:moveTo>
                  <a:cubicBezTo>
                    <a:pt x="2814" y="4595"/>
                    <a:pt x="2863" y="4646"/>
                    <a:pt x="2863" y="4710"/>
                  </a:cubicBezTo>
                  <a:lnTo>
                    <a:pt x="2863" y="5283"/>
                  </a:lnTo>
                  <a:lnTo>
                    <a:pt x="921" y="5283"/>
                  </a:lnTo>
                  <a:lnTo>
                    <a:pt x="921" y="4710"/>
                  </a:lnTo>
                  <a:cubicBezTo>
                    <a:pt x="921" y="4646"/>
                    <a:pt x="972" y="4595"/>
                    <a:pt x="1036" y="4595"/>
                  </a:cubicBezTo>
                  <a:close/>
                  <a:moveTo>
                    <a:pt x="14310" y="5722"/>
                  </a:moveTo>
                  <a:cubicBezTo>
                    <a:pt x="14391" y="5722"/>
                    <a:pt x="14457" y="5788"/>
                    <a:pt x="14457" y="5869"/>
                  </a:cubicBezTo>
                  <a:lnTo>
                    <a:pt x="14457" y="6155"/>
                  </a:lnTo>
                  <a:cubicBezTo>
                    <a:pt x="14457" y="6234"/>
                    <a:pt x="14391" y="6300"/>
                    <a:pt x="14310" y="6300"/>
                  </a:cubicBezTo>
                  <a:lnTo>
                    <a:pt x="580" y="6300"/>
                  </a:lnTo>
                  <a:cubicBezTo>
                    <a:pt x="501" y="6300"/>
                    <a:pt x="433" y="6234"/>
                    <a:pt x="433" y="6155"/>
                  </a:cubicBezTo>
                  <a:lnTo>
                    <a:pt x="433" y="5869"/>
                  </a:lnTo>
                  <a:cubicBezTo>
                    <a:pt x="433" y="5788"/>
                    <a:pt x="501" y="5722"/>
                    <a:pt x="580" y="5722"/>
                  </a:cubicBezTo>
                  <a:close/>
                  <a:moveTo>
                    <a:pt x="13966" y="6733"/>
                  </a:moveTo>
                  <a:lnTo>
                    <a:pt x="13966" y="7407"/>
                  </a:lnTo>
                  <a:lnTo>
                    <a:pt x="7954" y="7407"/>
                  </a:lnTo>
                  <a:cubicBezTo>
                    <a:pt x="7835" y="7407"/>
                    <a:pt x="7735" y="7505"/>
                    <a:pt x="7735" y="7626"/>
                  </a:cubicBezTo>
                  <a:cubicBezTo>
                    <a:pt x="7735" y="7746"/>
                    <a:pt x="7835" y="7844"/>
                    <a:pt x="7954" y="7844"/>
                  </a:cubicBezTo>
                  <a:lnTo>
                    <a:pt x="13966" y="7844"/>
                  </a:lnTo>
                  <a:lnTo>
                    <a:pt x="13966" y="8537"/>
                  </a:lnTo>
                  <a:cubicBezTo>
                    <a:pt x="13966" y="9679"/>
                    <a:pt x="13082" y="10739"/>
                    <a:pt x="11685" y="10739"/>
                  </a:cubicBezTo>
                  <a:lnTo>
                    <a:pt x="3123" y="10739"/>
                  </a:lnTo>
                  <a:cubicBezTo>
                    <a:pt x="1910" y="10739"/>
                    <a:pt x="921" y="9752"/>
                    <a:pt x="921" y="8537"/>
                  </a:cubicBezTo>
                  <a:lnTo>
                    <a:pt x="921" y="7844"/>
                  </a:lnTo>
                  <a:lnTo>
                    <a:pt x="6933" y="7844"/>
                  </a:lnTo>
                  <a:cubicBezTo>
                    <a:pt x="7055" y="7844"/>
                    <a:pt x="7153" y="7746"/>
                    <a:pt x="7153" y="7626"/>
                  </a:cubicBezTo>
                  <a:cubicBezTo>
                    <a:pt x="7153" y="7505"/>
                    <a:pt x="7055" y="7407"/>
                    <a:pt x="6933" y="7407"/>
                  </a:cubicBezTo>
                  <a:lnTo>
                    <a:pt x="921" y="7407"/>
                  </a:lnTo>
                  <a:lnTo>
                    <a:pt x="921" y="6733"/>
                  </a:lnTo>
                  <a:close/>
                  <a:moveTo>
                    <a:pt x="4157" y="11174"/>
                  </a:moveTo>
                  <a:lnTo>
                    <a:pt x="3848" y="11830"/>
                  </a:lnTo>
                  <a:cubicBezTo>
                    <a:pt x="3786" y="11964"/>
                    <a:pt x="3652" y="12043"/>
                    <a:pt x="3513" y="12043"/>
                  </a:cubicBezTo>
                  <a:cubicBezTo>
                    <a:pt x="3462" y="12043"/>
                    <a:pt x="3410" y="12032"/>
                    <a:pt x="3360" y="12009"/>
                  </a:cubicBezTo>
                  <a:cubicBezTo>
                    <a:pt x="3177" y="11924"/>
                    <a:pt x="3096" y="11705"/>
                    <a:pt x="3185" y="11521"/>
                  </a:cubicBezTo>
                  <a:lnTo>
                    <a:pt x="3347" y="11174"/>
                  </a:lnTo>
                  <a:close/>
                  <a:moveTo>
                    <a:pt x="11547" y="11178"/>
                  </a:moveTo>
                  <a:lnTo>
                    <a:pt x="11709" y="11523"/>
                  </a:lnTo>
                  <a:cubicBezTo>
                    <a:pt x="11794" y="11705"/>
                    <a:pt x="11715" y="11924"/>
                    <a:pt x="11532" y="12009"/>
                  </a:cubicBezTo>
                  <a:cubicBezTo>
                    <a:pt x="11481" y="12032"/>
                    <a:pt x="11429" y="12043"/>
                    <a:pt x="11377" y="12043"/>
                  </a:cubicBezTo>
                  <a:cubicBezTo>
                    <a:pt x="11238" y="12043"/>
                    <a:pt x="11106" y="11965"/>
                    <a:pt x="11043" y="11832"/>
                  </a:cubicBezTo>
                  <a:lnTo>
                    <a:pt x="10736" y="11178"/>
                  </a:lnTo>
                  <a:close/>
                  <a:moveTo>
                    <a:pt x="2853" y="0"/>
                  </a:moveTo>
                  <a:cubicBezTo>
                    <a:pt x="1770" y="0"/>
                    <a:pt x="887" y="883"/>
                    <a:pt x="887" y="1968"/>
                  </a:cubicBezTo>
                  <a:lnTo>
                    <a:pt x="887" y="4183"/>
                  </a:lnTo>
                  <a:cubicBezTo>
                    <a:pt x="657" y="4249"/>
                    <a:pt x="486" y="4460"/>
                    <a:pt x="486" y="4712"/>
                  </a:cubicBezTo>
                  <a:lnTo>
                    <a:pt x="486" y="5296"/>
                  </a:lnTo>
                  <a:cubicBezTo>
                    <a:pt x="209" y="5341"/>
                    <a:pt x="0" y="5582"/>
                    <a:pt x="0" y="5869"/>
                  </a:cubicBezTo>
                  <a:lnTo>
                    <a:pt x="0" y="6155"/>
                  </a:lnTo>
                  <a:cubicBezTo>
                    <a:pt x="0" y="6443"/>
                    <a:pt x="213" y="6682"/>
                    <a:pt x="486" y="6727"/>
                  </a:cubicBezTo>
                  <a:lnTo>
                    <a:pt x="486" y="8539"/>
                  </a:lnTo>
                  <a:cubicBezTo>
                    <a:pt x="486" y="9907"/>
                    <a:pt x="1535" y="11037"/>
                    <a:pt x="2870" y="11165"/>
                  </a:cubicBezTo>
                  <a:lnTo>
                    <a:pt x="2787" y="11338"/>
                  </a:lnTo>
                  <a:cubicBezTo>
                    <a:pt x="2601" y="11741"/>
                    <a:pt x="2774" y="12216"/>
                    <a:pt x="3177" y="12404"/>
                  </a:cubicBezTo>
                  <a:cubicBezTo>
                    <a:pt x="3286" y="12454"/>
                    <a:pt x="3401" y="12478"/>
                    <a:pt x="3514" y="12478"/>
                  </a:cubicBezTo>
                  <a:cubicBezTo>
                    <a:pt x="3816" y="12478"/>
                    <a:pt x="4106" y="12307"/>
                    <a:pt x="4243" y="12014"/>
                  </a:cubicBezTo>
                  <a:lnTo>
                    <a:pt x="4633" y="11172"/>
                  </a:lnTo>
                  <a:lnTo>
                    <a:pt x="10255" y="11172"/>
                  </a:lnTo>
                  <a:lnTo>
                    <a:pt x="10645" y="12014"/>
                  </a:lnTo>
                  <a:cubicBezTo>
                    <a:pt x="10781" y="12307"/>
                    <a:pt x="11073" y="12478"/>
                    <a:pt x="11375" y="12478"/>
                  </a:cubicBezTo>
                  <a:cubicBezTo>
                    <a:pt x="11488" y="12478"/>
                    <a:pt x="11602" y="12454"/>
                    <a:pt x="11711" y="12404"/>
                  </a:cubicBezTo>
                  <a:cubicBezTo>
                    <a:pt x="12114" y="12216"/>
                    <a:pt x="12289" y="11737"/>
                    <a:pt x="12101" y="11338"/>
                  </a:cubicBezTo>
                  <a:lnTo>
                    <a:pt x="12022" y="11165"/>
                  </a:lnTo>
                  <a:cubicBezTo>
                    <a:pt x="13357" y="11037"/>
                    <a:pt x="14403" y="9907"/>
                    <a:pt x="14403" y="8539"/>
                  </a:cubicBezTo>
                  <a:lnTo>
                    <a:pt x="14403" y="6727"/>
                  </a:lnTo>
                  <a:cubicBezTo>
                    <a:pt x="14681" y="6682"/>
                    <a:pt x="14892" y="6443"/>
                    <a:pt x="14892" y="6155"/>
                  </a:cubicBezTo>
                  <a:lnTo>
                    <a:pt x="14892" y="5869"/>
                  </a:lnTo>
                  <a:cubicBezTo>
                    <a:pt x="14892" y="5548"/>
                    <a:pt x="14629" y="5285"/>
                    <a:pt x="14310" y="5285"/>
                  </a:cubicBezTo>
                  <a:lnTo>
                    <a:pt x="3300" y="5285"/>
                  </a:lnTo>
                  <a:lnTo>
                    <a:pt x="3300" y="4712"/>
                  </a:lnTo>
                  <a:cubicBezTo>
                    <a:pt x="3300" y="4409"/>
                    <a:pt x="3053" y="4162"/>
                    <a:pt x="2750" y="4162"/>
                  </a:cubicBezTo>
                  <a:lnTo>
                    <a:pt x="2328" y="4162"/>
                  </a:lnTo>
                  <a:lnTo>
                    <a:pt x="2328" y="3495"/>
                  </a:lnTo>
                  <a:cubicBezTo>
                    <a:pt x="2328" y="3375"/>
                    <a:pt x="2230" y="3277"/>
                    <a:pt x="2111" y="3277"/>
                  </a:cubicBezTo>
                  <a:cubicBezTo>
                    <a:pt x="1989" y="3277"/>
                    <a:pt x="1891" y="3375"/>
                    <a:pt x="1891" y="3495"/>
                  </a:cubicBezTo>
                  <a:lnTo>
                    <a:pt x="1891" y="4162"/>
                  </a:lnTo>
                  <a:lnTo>
                    <a:pt x="1318" y="4162"/>
                  </a:lnTo>
                  <a:lnTo>
                    <a:pt x="1318" y="1968"/>
                  </a:lnTo>
                  <a:cubicBezTo>
                    <a:pt x="1318" y="1124"/>
                    <a:pt x="2006" y="437"/>
                    <a:pt x="2848" y="437"/>
                  </a:cubicBezTo>
                  <a:cubicBezTo>
                    <a:pt x="3194" y="437"/>
                    <a:pt x="3524" y="555"/>
                    <a:pt x="3795" y="766"/>
                  </a:cubicBezTo>
                  <a:cubicBezTo>
                    <a:pt x="3618" y="851"/>
                    <a:pt x="3456" y="979"/>
                    <a:pt x="3328" y="1137"/>
                  </a:cubicBezTo>
                  <a:cubicBezTo>
                    <a:pt x="3183" y="1054"/>
                    <a:pt x="3021" y="1009"/>
                    <a:pt x="2851" y="1009"/>
                  </a:cubicBezTo>
                  <a:cubicBezTo>
                    <a:pt x="2324" y="1009"/>
                    <a:pt x="1891" y="1437"/>
                    <a:pt x="1891" y="1968"/>
                  </a:cubicBezTo>
                  <a:lnTo>
                    <a:pt x="1891" y="2478"/>
                  </a:lnTo>
                  <a:cubicBezTo>
                    <a:pt x="1891" y="2597"/>
                    <a:pt x="1989" y="2695"/>
                    <a:pt x="2111" y="2695"/>
                  </a:cubicBezTo>
                  <a:cubicBezTo>
                    <a:pt x="2230" y="2695"/>
                    <a:pt x="2328" y="2597"/>
                    <a:pt x="2328" y="2478"/>
                  </a:cubicBezTo>
                  <a:lnTo>
                    <a:pt x="2328" y="1968"/>
                  </a:lnTo>
                  <a:cubicBezTo>
                    <a:pt x="2328" y="1680"/>
                    <a:pt x="2563" y="1446"/>
                    <a:pt x="2851" y="1446"/>
                  </a:cubicBezTo>
                  <a:cubicBezTo>
                    <a:pt x="2944" y="1446"/>
                    <a:pt x="3032" y="1469"/>
                    <a:pt x="3113" y="1514"/>
                  </a:cubicBezTo>
                  <a:cubicBezTo>
                    <a:pt x="2987" y="1842"/>
                    <a:pt x="2989" y="2200"/>
                    <a:pt x="3123" y="2525"/>
                  </a:cubicBezTo>
                  <a:cubicBezTo>
                    <a:pt x="2966" y="2648"/>
                    <a:pt x="2923" y="2866"/>
                    <a:pt x="3021" y="3038"/>
                  </a:cubicBezTo>
                  <a:lnTo>
                    <a:pt x="3343" y="3597"/>
                  </a:lnTo>
                  <a:cubicBezTo>
                    <a:pt x="3418" y="3725"/>
                    <a:pt x="3552" y="3795"/>
                    <a:pt x="3690" y="3795"/>
                  </a:cubicBezTo>
                  <a:cubicBezTo>
                    <a:pt x="3757" y="3795"/>
                    <a:pt x="3827" y="3780"/>
                    <a:pt x="3891" y="3742"/>
                  </a:cubicBezTo>
                  <a:lnTo>
                    <a:pt x="6166" y="2429"/>
                  </a:lnTo>
                  <a:cubicBezTo>
                    <a:pt x="6358" y="2320"/>
                    <a:pt x="6421" y="2075"/>
                    <a:pt x="6313" y="1883"/>
                  </a:cubicBezTo>
                  <a:lnTo>
                    <a:pt x="5991" y="1326"/>
                  </a:lnTo>
                  <a:cubicBezTo>
                    <a:pt x="5916" y="1198"/>
                    <a:pt x="5783" y="1126"/>
                    <a:pt x="5644" y="1126"/>
                  </a:cubicBezTo>
                  <a:cubicBezTo>
                    <a:pt x="5594" y="1126"/>
                    <a:pt x="5543" y="1136"/>
                    <a:pt x="5494" y="1156"/>
                  </a:cubicBezTo>
                  <a:cubicBezTo>
                    <a:pt x="5311" y="921"/>
                    <a:pt x="5057" y="751"/>
                    <a:pt x="4765" y="672"/>
                  </a:cubicBezTo>
                  <a:cubicBezTo>
                    <a:pt x="4646" y="640"/>
                    <a:pt x="4527" y="625"/>
                    <a:pt x="4408" y="625"/>
                  </a:cubicBezTo>
                  <a:cubicBezTo>
                    <a:pt x="4369" y="625"/>
                    <a:pt x="4330" y="626"/>
                    <a:pt x="4292" y="629"/>
                  </a:cubicBezTo>
                  <a:cubicBezTo>
                    <a:pt x="3919" y="231"/>
                    <a:pt x="3403" y="0"/>
                    <a:pt x="2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6"/>
            <p:cNvSpPr/>
            <p:nvPr/>
          </p:nvSpPr>
          <p:spPr>
            <a:xfrm>
              <a:off x="7282463" y="1774716"/>
              <a:ext cx="19815" cy="20994"/>
            </a:xfrm>
            <a:custGeom>
              <a:avLst/>
              <a:gdLst/>
              <a:ahLst/>
              <a:cxnLst/>
              <a:rect l="l" t="t" r="r" b="b"/>
              <a:pathLst>
                <a:path w="622" h="659" extrusionOk="0">
                  <a:moveTo>
                    <a:pt x="251" y="0"/>
                  </a:moveTo>
                  <a:cubicBezTo>
                    <a:pt x="216" y="0"/>
                    <a:pt x="179" y="9"/>
                    <a:pt x="146" y="28"/>
                  </a:cubicBezTo>
                  <a:cubicBezTo>
                    <a:pt x="39" y="83"/>
                    <a:pt x="1" y="218"/>
                    <a:pt x="58" y="324"/>
                  </a:cubicBezTo>
                  <a:lnTo>
                    <a:pt x="178" y="544"/>
                  </a:lnTo>
                  <a:cubicBezTo>
                    <a:pt x="217" y="617"/>
                    <a:pt x="292" y="659"/>
                    <a:pt x="369" y="659"/>
                  </a:cubicBezTo>
                  <a:cubicBezTo>
                    <a:pt x="404" y="659"/>
                    <a:pt x="441" y="650"/>
                    <a:pt x="474" y="631"/>
                  </a:cubicBezTo>
                  <a:cubicBezTo>
                    <a:pt x="581" y="576"/>
                    <a:pt x="621" y="444"/>
                    <a:pt x="562" y="337"/>
                  </a:cubicBezTo>
                  <a:lnTo>
                    <a:pt x="442" y="115"/>
                  </a:lnTo>
                  <a:cubicBezTo>
                    <a:pt x="404" y="42"/>
                    <a:pt x="329"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6"/>
            <p:cNvSpPr/>
            <p:nvPr/>
          </p:nvSpPr>
          <p:spPr>
            <a:xfrm>
              <a:off x="7312823" y="1758341"/>
              <a:ext cx="19815" cy="21026"/>
            </a:xfrm>
            <a:custGeom>
              <a:avLst/>
              <a:gdLst/>
              <a:ahLst/>
              <a:cxnLst/>
              <a:rect l="l" t="t" r="r" b="b"/>
              <a:pathLst>
                <a:path w="622" h="660" extrusionOk="0">
                  <a:moveTo>
                    <a:pt x="253" y="1"/>
                  </a:moveTo>
                  <a:cubicBezTo>
                    <a:pt x="217" y="1"/>
                    <a:pt x="181" y="9"/>
                    <a:pt x="148" y="28"/>
                  </a:cubicBezTo>
                  <a:cubicBezTo>
                    <a:pt x="41" y="84"/>
                    <a:pt x="1" y="216"/>
                    <a:pt x="61" y="322"/>
                  </a:cubicBezTo>
                  <a:lnTo>
                    <a:pt x="180" y="544"/>
                  </a:lnTo>
                  <a:cubicBezTo>
                    <a:pt x="218" y="617"/>
                    <a:pt x="293" y="659"/>
                    <a:pt x="371" y="659"/>
                  </a:cubicBezTo>
                  <a:cubicBezTo>
                    <a:pt x="406" y="659"/>
                    <a:pt x="443" y="650"/>
                    <a:pt x="476" y="632"/>
                  </a:cubicBezTo>
                  <a:cubicBezTo>
                    <a:pt x="583" y="576"/>
                    <a:pt x="621" y="444"/>
                    <a:pt x="564" y="337"/>
                  </a:cubicBezTo>
                  <a:lnTo>
                    <a:pt x="444" y="116"/>
                  </a:lnTo>
                  <a:cubicBezTo>
                    <a:pt x="403" y="43"/>
                    <a:pt x="329"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6"/>
            <p:cNvSpPr/>
            <p:nvPr/>
          </p:nvSpPr>
          <p:spPr>
            <a:xfrm>
              <a:off x="7343183" y="1741966"/>
              <a:ext cx="19879" cy="21026"/>
            </a:xfrm>
            <a:custGeom>
              <a:avLst/>
              <a:gdLst/>
              <a:ahLst/>
              <a:cxnLst/>
              <a:rect l="l" t="t" r="r" b="b"/>
              <a:pathLst>
                <a:path w="624" h="660" extrusionOk="0">
                  <a:moveTo>
                    <a:pt x="250" y="0"/>
                  </a:moveTo>
                  <a:cubicBezTo>
                    <a:pt x="215" y="0"/>
                    <a:pt x="180" y="9"/>
                    <a:pt x="148" y="26"/>
                  </a:cubicBezTo>
                  <a:cubicBezTo>
                    <a:pt x="41" y="84"/>
                    <a:pt x="1" y="216"/>
                    <a:pt x="60" y="323"/>
                  </a:cubicBezTo>
                  <a:lnTo>
                    <a:pt x="180" y="544"/>
                  </a:lnTo>
                  <a:cubicBezTo>
                    <a:pt x="219" y="617"/>
                    <a:pt x="294" y="659"/>
                    <a:pt x="371" y="659"/>
                  </a:cubicBezTo>
                  <a:cubicBezTo>
                    <a:pt x="407" y="659"/>
                    <a:pt x="443" y="651"/>
                    <a:pt x="476" y="632"/>
                  </a:cubicBezTo>
                  <a:cubicBezTo>
                    <a:pt x="583" y="576"/>
                    <a:pt x="623" y="442"/>
                    <a:pt x="564" y="335"/>
                  </a:cubicBezTo>
                  <a:lnTo>
                    <a:pt x="444" y="116"/>
                  </a:lnTo>
                  <a:cubicBezTo>
                    <a:pt x="404" y="42"/>
                    <a:pt x="328"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 name="Google Shape;1119;p56"/>
          <p:cNvSpPr/>
          <p:nvPr/>
        </p:nvSpPr>
        <p:spPr>
          <a:xfrm>
            <a:off x="7955548" y="1606476"/>
            <a:ext cx="462475" cy="474581"/>
          </a:xfrm>
          <a:custGeom>
            <a:avLst/>
            <a:gdLst/>
            <a:ahLst/>
            <a:cxnLst/>
            <a:rect l="l" t="t" r="r" b="b"/>
            <a:pathLst>
              <a:path w="14517" h="14897" extrusionOk="0">
                <a:moveTo>
                  <a:pt x="8654" y="2495"/>
                </a:moveTo>
                <a:lnTo>
                  <a:pt x="8654" y="2934"/>
                </a:lnTo>
                <a:lnTo>
                  <a:pt x="5865" y="2934"/>
                </a:lnTo>
                <a:lnTo>
                  <a:pt x="5865" y="2495"/>
                </a:lnTo>
                <a:close/>
                <a:moveTo>
                  <a:pt x="5279" y="440"/>
                </a:moveTo>
                <a:cubicBezTo>
                  <a:pt x="5362" y="440"/>
                  <a:pt x="5428" y="510"/>
                  <a:pt x="5428" y="589"/>
                </a:cubicBezTo>
                <a:lnTo>
                  <a:pt x="5428" y="2936"/>
                </a:lnTo>
                <a:lnTo>
                  <a:pt x="4695" y="2936"/>
                </a:lnTo>
                <a:lnTo>
                  <a:pt x="4695" y="589"/>
                </a:lnTo>
                <a:lnTo>
                  <a:pt x="4697" y="589"/>
                </a:lnTo>
                <a:cubicBezTo>
                  <a:pt x="4697" y="506"/>
                  <a:pt x="4767" y="440"/>
                  <a:pt x="4846" y="440"/>
                </a:cubicBezTo>
                <a:close/>
                <a:moveTo>
                  <a:pt x="9673" y="440"/>
                </a:moveTo>
                <a:cubicBezTo>
                  <a:pt x="9756" y="440"/>
                  <a:pt x="9822" y="506"/>
                  <a:pt x="9822" y="589"/>
                </a:cubicBezTo>
                <a:lnTo>
                  <a:pt x="9822" y="2936"/>
                </a:lnTo>
                <a:lnTo>
                  <a:pt x="9089" y="2936"/>
                </a:lnTo>
                <a:cubicBezTo>
                  <a:pt x="9093" y="2663"/>
                  <a:pt x="9093" y="875"/>
                  <a:pt x="9093" y="589"/>
                </a:cubicBezTo>
                <a:cubicBezTo>
                  <a:pt x="9093" y="506"/>
                  <a:pt x="9161" y="440"/>
                  <a:pt x="9242" y="440"/>
                </a:cubicBezTo>
                <a:close/>
                <a:moveTo>
                  <a:pt x="4844" y="3371"/>
                </a:moveTo>
                <a:lnTo>
                  <a:pt x="4844" y="3857"/>
                </a:lnTo>
                <a:lnTo>
                  <a:pt x="3673" y="3857"/>
                </a:lnTo>
                <a:lnTo>
                  <a:pt x="3673" y="3371"/>
                </a:lnTo>
                <a:close/>
                <a:moveTo>
                  <a:pt x="9238" y="3371"/>
                </a:moveTo>
                <a:lnTo>
                  <a:pt x="9238" y="3857"/>
                </a:lnTo>
                <a:lnTo>
                  <a:pt x="5281" y="3857"/>
                </a:lnTo>
                <a:lnTo>
                  <a:pt x="5281" y="3371"/>
                </a:lnTo>
                <a:close/>
                <a:moveTo>
                  <a:pt x="10845" y="3371"/>
                </a:moveTo>
                <a:lnTo>
                  <a:pt x="10845" y="3857"/>
                </a:lnTo>
                <a:lnTo>
                  <a:pt x="9675" y="3857"/>
                </a:lnTo>
                <a:lnTo>
                  <a:pt x="9675" y="3371"/>
                </a:lnTo>
                <a:close/>
                <a:moveTo>
                  <a:pt x="13930" y="3245"/>
                </a:moveTo>
                <a:lnTo>
                  <a:pt x="13930" y="3250"/>
                </a:lnTo>
                <a:cubicBezTo>
                  <a:pt x="14013" y="3250"/>
                  <a:pt x="14082" y="3318"/>
                  <a:pt x="14082" y="3399"/>
                </a:cubicBezTo>
                <a:lnTo>
                  <a:pt x="14082" y="3829"/>
                </a:lnTo>
                <a:cubicBezTo>
                  <a:pt x="14082" y="3913"/>
                  <a:pt x="14011" y="3979"/>
                  <a:pt x="13930" y="3979"/>
                </a:cubicBezTo>
                <a:lnTo>
                  <a:pt x="13617" y="3979"/>
                </a:lnTo>
                <a:lnTo>
                  <a:pt x="13617" y="3245"/>
                </a:lnTo>
                <a:close/>
                <a:moveTo>
                  <a:pt x="900" y="3250"/>
                </a:moveTo>
                <a:lnTo>
                  <a:pt x="900" y="3981"/>
                </a:lnTo>
                <a:lnTo>
                  <a:pt x="586" y="3981"/>
                </a:lnTo>
                <a:cubicBezTo>
                  <a:pt x="503" y="3981"/>
                  <a:pt x="437" y="3915"/>
                  <a:pt x="437" y="3832"/>
                </a:cubicBezTo>
                <a:lnTo>
                  <a:pt x="437" y="3399"/>
                </a:lnTo>
                <a:cubicBezTo>
                  <a:pt x="437" y="3316"/>
                  <a:pt x="503" y="3250"/>
                  <a:pt x="586" y="3250"/>
                </a:cubicBezTo>
                <a:close/>
                <a:moveTo>
                  <a:pt x="8654" y="4294"/>
                </a:moveTo>
                <a:lnTo>
                  <a:pt x="8654" y="4733"/>
                </a:lnTo>
                <a:lnTo>
                  <a:pt x="5865" y="4733"/>
                </a:lnTo>
                <a:lnTo>
                  <a:pt x="5865" y="4294"/>
                </a:lnTo>
                <a:close/>
                <a:moveTo>
                  <a:pt x="1921" y="1623"/>
                </a:moveTo>
                <a:cubicBezTo>
                  <a:pt x="2004" y="1623"/>
                  <a:pt x="2072" y="1693"/>
                  <a:pt x="2072" y="1772"/>
                </a:cubicBezTo>
                <a:lnTo>
                  <a:pt x="2072" y="5456"/>
                </a:lnTo>
                <a:cubicBezTo>
                  <a:pt x="2072" y="5537"/>
                  <a:pt x="2006" y="5607"/>
                  <a:pt x="1921" y="5607"/>
                </a:cubicBezTo>
                <a:lnTo>
                  <a:pt x="1488" y="5607"/>
                </a:lnTo>
                <a:cubicBezTo>
                  <a:pt x="1407" y="5607"/>
                  <a:pt x="1337" y="5541"/>
                  <a:pt x="1337" y="5456"/>
                </a:cubicBezTo>
                <a:lnTo>
                  <a:pt x="1337" y="1772"/>
                </a:lnTo>
                <a:cubicBezTo>
                  <a:pt x="1337" y="1689"/>
                  <a:pt x="1407" y="1623"/>
                  <a:pt x="1488" y="1623"/>
                </a:cubicBezTo>
                <a:close/>
                <a:moveTo>
                  <a:pt x="3087" y="1623"/>
                </a:moveTo>
                <a:cubicBezTo>
                  <a:pt x="3170" y="1623"/>
                  <a:pt x="3241" y="1693"/>
                  <a:pt x="3241" y="1772"/>
                </a:cubicBezTo>
                <a:lnTo>
                  <a:pt x="3241" y="5456"/>
                </a:lnTo>
                <a:cubicBezTo>
                  <a:pt x="3241" y="5537"/>
                  <a:pt x="3172" y="5607"/>
                  <a:pt x="3087" y="5607"/>
                </a:cubicBezTo>
                <a:lnTo>
                  <a:pt x="2657" y="5607"/>
                </a:lnTo>
                <a:cubicBezTo>
                  <a:pt x="2573" y="5607"/>
                  <a:pt x="2507" y="5537"/>
                  <a:pt x="2507" y="5456"/>
                </a:cubicBezTo>
                <a:lnTo>
                  <a:pt x="2507" y="1774"/>
                </a:lnTo>
                <a:cubicBezTo>
                  <a:pt x="2507" y="1693"/>
                  <a:pt x="2573" y="1623"/>
                  <a:pt x="2657" y="1623"/>
                </a:cubicBezTo>
                <a:close/>
                <a:moveTo>
                  <a:pt x="11866" y="1623"/>
                </a:moveTo>
                <a:cubicBezTo>
                  <a:pt x="11950" y="1623"/>
                  <a:pt x="12016" y="1693"/>
                  <a:pt x="12016" y="1772"/>
                </a:cubicBezTo>
                <a:lnTo>
                  <a:pt x="12016" y="5456"/>
                </a:lnTo>
                <a:cubicBezTo>
                  <a:pt x="12016" y="5537"/>
                  <a:pt x="11945" y="5607"/>
                  <a:pt x="11866" y="5607"/>
                </a:cubicBezTo>
                <a:lnTo>
                  <a:pt x="11432" y="5607"/>
                </a:lnTo>
                <a:cubicBezTo>
                  <a:pt x="11348" y="5607"/>
                  <a:pt x="11280" y="5541"/>
                  <a:pt x="11280" y="5456"/>
                </a:cubicBezTo>
                <a:cubicBezTo>
                  <a:pt x="11282" y="5371"/>
                  <a:pt x="11282" y="1887"/>
                  <a:pt x="11282" y="1772"/>
                </a:cubicBezTo>
                <a:cubicBezTo>
                  <a:pt x="11282" y="1689"/>
                  <a:pt x="11353" y="1623"/>
                  <a:pt x="11434" y="1623"/>
                </a:cubicBezTo>
                <a:close/>
                <a:moveTo>
                  <a:pt x="13030" y="1623"/>
                </a:moveTo>
                <a:cubicBezTo>
                  <a:pt x="13114" y="1623"/>
                  <a:pt x="13182" y="1693"/>
                  <a:pt x="13182" y="1772"/>
                </a:cubicBezTo>
                <a:lnTo>
                  <a:pt x="13182" y="5456"/>
                </a:lnTo>
                <a:cubicBezTo>
                  <a:pt x="13182" y="5537"/>
                  <a:pt x="13114" y="5607"/>
                  <a:pt x="13030" y="5607"/>
                </a:cubicBezTo>
                <a:lnTo>
                  <a:pt x="12598" y="5607"/>
                </a:lnTo>
                <a:cubicBezTo>
                  <a:pt x="12517" y="5607"/>
                  <a:pt x="12446" y="5537"/>
                  <a:pt x="12446" y="5456"/>
                </a:cubicBezTo>
                <a:lnTo>
                  <a:pt x="12446" y="1774"/>
                </a:lnTo>
                <a:cubicBezTo>
                  <a:pt x="12451" y="1693"/>
                  <a:pt x="12519" y="1623"/>
                  <a:pt x="12598" y="1623"/>
                </a:cubicBezTo>
                <a:close/>
                <a:moveTo>
                  <a:pt x="8654" y="5170"/>
                </a:moveTo>
                <a:lnTo>
                  <a:pt x="8654" y="5855"/>
                </a:lnTo>
                <a:lnTo>
                  <a:pt x="5865" y="5855"/>
                </a:lnTo>
                <a:lnTo>
                  <a:pt x="5865" y="5170"/>
                </a:lnTo>
                <a:close/>
                <a:moveTo>
                  <a:pt x="8656" y="6292"/>
                </a:moveTo>
                <a:lnTo>
                  <a:pt x="8656" y="8528"/>
                </a:lnTo>
                <a:lnTo>
                  <a:pt x="5865" y="8528"/>
                </a:lnTo>
                <a:lnTo>
                  <a:pt x="5865" y="6292"/>
                </a:lnTo>
                <a:close/>
                <a:moveTo>
                  <a:pt x="8656" y="8963"/>
                </a:moveTo>
                <a:lnTo>
                  <a:pt x="8656" y="9677"/>
                </a:lnTo>
                <a:lnTo>
                  <a:pt x="5865" y="9677"/>
                </a:lnTo>
                <a:lnTo>
                  <a:pt x="5865" y="8963"/>
                </a:lnTo>
                <a:close/>
                <a:moveTo>
                  <a:pt x="5430" y="4294"/>
                </a:moveTo>
                <a:lnTo>
                  <a:pt x="5430" y="9679"/>
                </a:lnTo>
                <a:lnTo>
                  <a:pt x="4697" y="9679"/>
                </a:lnTo>
                <a:lnTo>
                  <a:pt x="4697" y="4294"/>
                </a:lnTo>
                <a:close/>
                <a:moveTo>
                  <a:pt x="10941" y="10114"/>
                </a:moveTo>
                <a:cubicBezTo>
                  <a:pt x="11018" y="10114"/>
                  <a:pt x="11082" y="10178"/>
                  <a:pt x="11082" y="10255"/>
                </a:cubicBezTo>
                <a:lnTo>
                  <a:pt x="11082" y="11340"/>
                </a:lnTo>
                <a:cubicBezTo>
                  <a:pt x="11082" y="11417"/>
                  <a:pt x="11018" y="11481"/>
                  <a:pt x="10941" y="11481"/>
                </a:cubicBezTo>
                <a:lnTo>
                  <a:pt x="3578" y="11481"/>
                </a:lnTo>
                <a:cubicBezTo>
                  <a:pt x="3501" y="11481"/>
                  <a:pt x="3437" y="11417"/>
                  <a:pt x="3437" y="11340"/>
                </a:cubicBezTo>
                <a:lnTo>
                  <a:pt x="3437" y="10255"/>
                </a:lnTo>
                <a:cubicBezTo>
                  <a:pt x="3437" y="10178"/>
                  <a:pt x="3501" y="10114"/>
                  <a:pt x="3578" y="10114"/>
                </a:cubicBezTo>
                <a:close/>
                <a:moveTo>
                  <a:pt x="4816" y="12892"/>
                </a:moveTo>
                <a:lnTo>
                  <a:pt x="4814" y="14459"/>
                </a:lnTo>
                <a:lnTo>
                  <a:pt x="3929" y="14459"/>
                </a:lnTo>
                <a:lnTo>
                  <a:pt x="3929" y="12892"/>
                </a:lnTo>
                <a:close/>
                <a:moveTo>
                  <a:pt x="10587" y="12890"/>
                </a:moveTo>
                <a:lnTo>
                  <a:pt x="10587" y="14459"/>
                </a:lnTo>
                <a:lnTo>
                  <a:pt x="9703" y="14457"/>
                </a:lnTo>
                <a:lnTo>
                  <a:pt x="9703" y="12890"/>
                </a:lnTo>
                <a:close/>
                <a:moveTo>
                  <a:pt x="4846" y="1"/>
                </a:moveTo>
                <a:cubicBezTo>
                  <a:pt x="4524" y="1"/>
                  <a:pt x="4260" y="265"/>
                  <a:pt x="4260" y="587"/>
                </a:cubicBezTo>
                <a:lnTo>
                  <a:pt x="4260" y="2934"/>
                </a:lnTo>
                <a:lnTo>
                  <a:pt x="3673" y="2934"/>
                </a:lnTo>
                <a:lnTo>
                  <a:pt x="3673" y="1772"/>
                </a:lnTo>
                <a:cubicBezTo>
                  <a:pt x="3673" y="1450"/>
                  <a:pt x="3409" y="1186"/>
                  <a:pt x="3087" y="1186"/>
                </a:cubicBezTo>
                <a:lnTo>
                  <a:pt x="2657" y="1186"/>
                </a:lnTo>
                <a:cubicBezTo>
                  <a:pt x="2518" y="1186"/>
                  <a:pt x="2386" y="1235"/>
                  <a:pt x="2288" y="1316"/>
                </a:cubicBezTo>
                <a:cubicBezTo>
                  <a:pt x="2188" y="1235"/>
                  <a:pt x="2060" y="1186"/>
                  <a:pt x="1921" y="1186"/>
                </a:cubicBezTo>
                <a:lnTo>
                  <a:pt x="1488" y="1186"/>
                </a:lnTo>
                <a:cubicBezTo>
                  <a:pt x="1166" y="1186"/>
                  <a:pt x="902" y="1450"/>
                  <a:pt x="902" y="1772"/>
                </a:cubicBezTo>
                <a:lnTo>
                  <a:pt x="902" y="2813"/>
                </a:lnTo>
                <a:lnTo>
                  <a:pt x="586" y="2813"/>
                </a:lnTo>
                <a:cubicBezTo>
                  <a:pt x="262" y="2813"/>
                  <a:pt x="0" y="3075"/>
                  <a:pt x="0" y="3399"/>
                </a:cubicBezTo>
                <a:lnTo>
                  <a:pt x="0" y="3829"/>
                </a:lnTo>
                <a:cubicBezTo>
                  <a:pt x="0" y="4151"/>
                  <a:pt x="262" y="4416"/>
                  <a:pt x="586" y="4416"/>
                </a:cubicBezTo>
                <a:lnTo>
                  <a:pt x="900" y="4416"/>
                </a:lnTo>
                <a:lnTo>
                  <a:pt x="900" y="5456"/>
                </a:lnTo>
                <a:cubicBezTo>
                  <a:pt x="900" y="5778"/>
                  <a:pt x="1164" y="6042"/>
                  <a:pt x="1486" y="6042"/>
                </a:cubicBezTo>
                <a:lnTo>
                  <a:pt x="1919" y="6042"/>
                </a:lnTo>
                <a:cubicBezTo>
                  <a:pt x="2057" y="6042"/>
                  <a:pt x="2188" y="5993"/>
                  <a:pt x="2286" y="5910"/>
                </a:cubicBezTo>
                <a:cubicBezTo>
                  <a:pt x="2386" y="5993"/>
                  <a:pt x="2516" y="6042"/>
                  <a:pt x="2652" y="6042"/>
                </a:cubicBezTo>
                <a:lnTo>
                  <a:pt x="3085" y="6042"/>
                </a:lnTo>
                <a:cubicBezTo>
                  <a:pt x="3407" y="6042"/>
                  <a:pt x="3671" y="5778"/>
                  <a:pt x="3671" y="5456"/>
                </a:cubicBezTo>
                <a:lnTo>
                  <a:pt x="3671" y="4294"/>
                </a:lnTo>
                <a:lnTo>
                  <a:pt x="4258" y="4294"/>
                </a:lnTo>
                <a:lnTo>
                  <a:pt x="4258" y="9679"/>
                </a:lnTo>
                <a:lnTo>
                  <a:pt x="3575" y="9679"/>
                </a:lnTo>
                <a:cubicBezTo>
                  <a:pt x="3258" y="9679"/>
                  <a:pt x="2998" y="9937"/>
                  <a:pt x="2998" y="10257"/>
                </a:cubicBezTo>
                <a:lnTo>
                  <a:pt x="2998" y="11342"/>
                </a:lnTo>
                <a:cubicBezTo>
                  <a:pt x="2998" y="11632"/>
                  <a:pt x="3213" y="11871"/>
                  <a:pt x="3490" y="11912"/>
                </a:cubicBezTo>
                <a:lnTo>
                  <a:pt x="3490" y="14459"/>
                </a:lnTo>
                <a:cubicBezTo>
                  <a:pt x="3490" y="14702"/>
                  <a:pt x="3686" y="14896"/>
                  <a:pt x="3927" y="14896"/>
                </a:cubicBezTo>
                <a:lnTo>
                  <a:pt x="4810" y="14896"/>
                </a:lnTo>
                <a:cubicBezTo>
                  <a:pt x="5051" y="14896"/>
                  <a:pt x="5247" y="14700"/>
                  <a:pt x="5247" y="14459"/>
                </a:cubicBezTo>
                <a:lnTo>
                  <a:pt x="5247" y="12892"/>
                </a:lnTo>
                <a:lnTo>
                  <a:pt x="6743" y="12892"/>
                </a:lnTo>
                <a:cubicBezTo>
                  <a:pt x="6863" y="12892"/>
                  <a:pt x="6963" y="12794"/>
                  <a:pt x="6963" y="12675"/>
                </a:cubicBezTo>
                <a:cubicBezTo>
                  <a:pt x="6963" y="12553"/>
                  <a:pt x="6863" y="12455"/>
                  <a:pt x="6743" y="12455"/>
                </a:cubicBezTo>
                <a:lnTo>
                  <a:pt x="3925" y="12455"/>
                </a:lnTo>
                <a:lnTo>
                  <a:pt x="3925" y="11918"/>
                </a:lnTo>
                <a:lnTo>
                  <a:pt x="10581" y="11918"/>
                </a:lnTo>
                <a:lnTo>
                  <a:pt x="10581" y="12455"/>
                </a:lnTo>
                <a:lnTo>
                  <a:pt x="7763" y="12455"/>
                </a:lnTo>
                <a:cubicBezTo>
                  <a:pt x="7641" y="12455"/>
                  <a:pt x="7543" y="12553"/>
                  <a:pt x="7543" y="12675"/>
                </a:cubicBezTo>
                <a:cubicBezTo>
                  <a:pt x="7543" y="12794"/>
                  <a:pt x="7641" y="12892"/>
                  <a:pt x="7763" y="12892"/>
                </a:cubicBezTo>
                <a:lnTo>
                  <a:pt x="9259" y="12892"/>
                </a:lnTo>
                <a:lnTo>
                  <a:pt x="9259" y="14459"/>
                </a:lnTo>
                <a:cubicBezTo>
                  <a:pt x="9259" y="14702"/>
                  <a:pt x="9457" y="14896"/>
                  <a:pt x="9696" y="14896"/>
                </a:cubicBezTo>
                <a:lnTo>
                  <a:pt x="10579" y="14896"/>
                </a:lnTo>
                <a:cubicBezTo>
                  <a:pt x="10822" y="14896"/>
                  <a:pt x="11016" y="14700"/>
                  <a:pt x="11016" y="14459"/>
                </a:cubicBezTo>
                <a:lnTo>
                  <a:pt x="11016" y="11912"/>
                </a:lnTo>
                <a:cubicBezTo>
                  <a:pt x="11295" y="11871"/>
                  <a:pt x="11508" y="11632"/>
                  <a:pt x="11508" y="11342"/>
                </a:cubicBezTo>
                <a:lnTo>
                  <a:pt x="11508" y="10257"/>
                </a:lnTo>
                <a:cubicBezTo>
                  <a:pt x="11508" y="9940"/>
                  <a:pt x="11250" y="9679"/>
                  <a:pt x="10931" y="9679"/>
                </a:cubicBezTo>
                <a:lnTo>
                  <a:pt x="10259" y="9679"/>
                </a:lnTo>
                <a:lnTo>
                  <a:pt x="10259" y="7496"/>
                </a:lnTo>
                <a:cubicBezTo>
                  <a:pt x="10259" y="7377"/>
                  <a:pt x="10161" y="7279"/>
                  <a:pt x="10039" y="7279"/>
                </a:cubicBezTo>
                <a:cubicBezTo>
                  <a:pt x="9920" y="7279"/>
                  <a:pt x="9822" y="7377"/>
                  <a:pt x="9822" y="7496"/>
                </a:cubicBezTo>
                <a:lnTo>
                  <a:pt x="9822" y="9679"/>
                </a:lnTo>
                <a:lnTo>
                  <a:pt x="9089" y="9679"/>
                </a:lnTo>
                <a:lnTo>
                  <a:pt x="9089" y="4294"/>
                </a:lnTo>
                <a:lnTo>
                  <a:pt x="9822" y="4294"/>
                </a:lnTo>
                <a:lnTo>
                  <a:pt x="9822" y="6475"/>
                </a:lnTo>
                <a:cubicBezTo>
                  <a:pt x="9822" y="6597"/>
                  <a:pt x="9920" y="6695"/>
                  <a:pt x="10039" y="6695"/>
                </a:cubicBezTo>
                <a:cubicBezTo>
                  <a:pt x="10161" y="6695"/>
                  <a:pt x="10259" y="6597"/>
                  <a:pt x="10259" y="6475"/>
                </a:cubicBezTo>
                <a:lnTo>
                  <a:pt x="10259" y="4294"/>
                </a:lnTo>
                <a:lnTo>
                  <a:pt x="10845" y="4294"/>
                </a:lnTo>
                <a:lnTo>
                  <a:pt x="10845" y="5456"/>
                </a:lnTo>
                <a:cubicBezTo>
                  <a:pt x="10845" y="5778"/>
                  <a:pt x="11110" y="6042"/>
                  <a:pt x="11432" y="6042"/>
                </a:cubicBezTo>
                <a:lnTo>
                  <a:pt x="11864" y="6042"/>
                </a:lnTo>
                <a:cubicBezTo>
                  <a:pt x="12003" y="6042"/>
                  <a:pt x="12133" y="5993"/>
                  <a:pt x="12231" y="5910"/>
                </a:cubicBezTo>
                <a:cubicBezTo>
                  <a:pt x="12331" y="5993"/>
                  <a:pt x="12461" y="6042"/>
                  <a:pt x="12598" y="6042"/>
                </a:cubicBezTo>
                <a:lnTo>
                  <a:pt x="13030" y="6042"/>
                </a:lnTo>
                <a:cubicBezTo>
                  <a:pt x="13352" y="6042"/>
                  <a:pt x="13617" y="5778"/>
                  <a:pt x="13617" y="5456"/>
                </a:cubicBezTo>
                <a:lnTo>
                  <a:pt x="13617" y="4416"/>
                </a:lnTo>
                <a:lnTo>
                  <a:pt x="13930" y="4416"/>
                </a:lnTo>
                <a:cubicBezTo>
                  <a:pt x="14254" y="4416"/>
                  <a:pt x="14516" y="4151"/>
                  <a:pt x="14516" y="3829"/>
                </a:cubicBezTo>
                <a:lnTo>
                  <a:pt x="14516" y="3399"/>
                </a:lnTo>
                <a:cubicBezTo>
                  <a:pt x="14516" y="3075"/>
                  <a:pt x="14254" y="2813"/>
                  <a:pt x="13930" y="2813"/>
                </a:cubicBezTo>
                <a:lnTo>
                  <a:pt x="13617" y="2813"/>
                </a:lnTo>
                <a:lnTo>
                  <a:pt x="13617" y="1772"/>
                </a:lnTo>
                <a:cubicBezTo>
                  <a:pt x="13617" y="1450"/>
                  <a:pt x="13352" y="1186"/>
                  <a:pt x="13030" y="1186"/>
                </a:cubicBezTo>
                <a:lnTo>
                  <a:pt x="12598" y="1186"/>
                </a:lnTo>
                <a:cubicBezTo>
                  <a:pt x="12459" y="1186"/>
                  <a:pt x="12329" y="1235"/>
                  <a:pt x="12231" y="1316"/>
                </a:cubicBezTo>
                <a:cubicBezTo>
                  <a:pt x="12131" y="1235"/>
                  <a:pt x="12003" y="1186"/>
                  <a:pt x="11864" y="1186"/>
                </a:cubicBezTo>
                <a:lnTo>
                  <a:pt x="11432" y="1186"/>
                </a:lnTo>
                <a:cubicBezTo>
                  <a:pt x="11110" y="1186"/>
                  <a:pt x="10845" y="1450"/>
                  <a:pt x="10845" y="1772"/>
                </a:cubicBezTo>
                <a:lnTo>
                  <a:pt x="10845" y="2934"/>
                </a:lnTo>
                <a:lnTo>
                  <a:pt x="10259" y="2934"/>
                </a:lnTo>
                <a:lnTo>
                  <a:pt x="10259" y="587"/>
                </a:lnTo>
                <a:cubicBezTo>
                  <a:pt x="10259" y="265"/>
                  <a:pt x="9995" y="1"/>
                  <a:pt x="9673" y="1"/>
                </a:cubicBezTo>
                <a:lnTo>
                  <a:pt x="9240" y="1"/>
                </a:lnTo>
                <a:cubicBezTo>
                  <a:pt x="8918" y="1"/>
                  <a:pt x="8654" y="265"/>
                  <a:pt x="8654" y="587"/>
                </a:cubicBezTo>
                <a:lnTo>
                  <a:pt x="8654" y="2058"/>
                </a:lnTo>
                <a:lnTo>
                  <a:pt x="5865" y="2058"/>
                </a:lnTo>
                <a:lnTo>
                  <a:pt x="5865" y="587"/>
                </a:lnTo>
                <a:cubicBezTo>
                  <a:pt x="5865" y="265"/>
                  <a:pt x="5601" y="1"/>
                  <a:pt x="5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 name="Google Shape;1120;p56"/>
          <p:cNvGrpSpPr/>
          <p:nvPr/>
        </p:nvGrpSpPr>
        <p:grpSpPr>
          <a:xfrm>
            <a:off x="768687" y="3057458"/>
            <a:ext cx="377257" cy="474454"/>
            <a:chOff x="768687" y="3057458"/>
            <a:chExt cx="377257" cy="474454"/>
          </a:xfrm>
        </p:grpSpPr>
        <p:sp>
          <p:nvSpPr>
            <p:cNvPr id="1121" name="Google Shape;1121;p56"/>
            <p:cNvSpPr/>
            <p:nvPr/>
          </p:nvSpPr>
          <p:spPr>
            <a:xfrm>
              <a:off x="993028" y="3084282"/>
              <a:ext cx="47563" cy="47595"/>
            </a:xfrm>
            <a:custGeom>
              <a:avLst/>
              <a:gdLst/>
              <a:ahLst/>
              <a:cxnLst/>
              <a:rect l="l" t="t" r="r" b="b"/>
              <a:pathLst>
                <a:path w="1493" h="1494" extrusionOk="0">
                  <a:moveTo>
                    <a:pt x="747" y="438"/>
                  </a:moveTo>
                  <a:cubicBezTo>
                    <a:pt x="917" y="438"/>
                    <a:pt x="1056" y="576"/>
                    <a:pt x="1056" y="747"/>
                  </a:cubicBezTo>
                  <a:cubicBezTo>
                    <a:pt x="1058" y="917"/>
                    <a:pt x="917" y="1056"/>
                    <a:pt x="747" y="1056"/>
                  </a:cubicBezTo>
                  <a:cubicBezTo>
                    <a:pt x="576" y="1056"/>
                    <a:pt x="437" y="917"/>
                    <a:pt x="437" y="747"/>
                  </a:cubicBezTo>
                  <a:cubicBezTo>
                    <a:pt x="437" y="576"/>
                    <a:pt x="576" y="438"/>
                    <a:pt x="747" y="438"/>
                  </a:cubicBezTo>
                  <a:close/>
                  <a:moveTo>
                    <a:pt x="747" y="1"/>
                  </a:moveTo>
                  <a:cubicBezTo>
                    <a:pt x="335" y="1"/>
                    <a:pt x="0" y="335"/>
                    <a:pt x="0" y="747"/>
                  </a:cubicBezTo>
                  <a:cubicBezTo>
                    <a:pt x="0" y="1158"/>
                    <a:pt x="335" y="1493"/>
                    <a:pt x="747" y="1493"/>
                  </a:cubicBezTo>
                  <a:cubicBezTo>
                    <a:pt x="1156" y="1493"/>
                    <a:pt x="1493" y="1156"/>
                    <a:pt x="1493" y="747"/>
                  </a:cubicBezTo>
                  <a:cubicBezTo>
                    <a:pt x="1493" y="333"/>
                    <a:pt x="1160" y="1"/>
                    <a:pt x="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6"/>
            <p:cNvSpPr/>
            <p:nvPr/>
          </p:nvSpPr>
          <p:spPr>
            <a:xfrm>
              <a:off x="1052601" y="3084282"/>
              <a:ext cx="47563" cy="47595"/>
            </a:xfrm>
            <a:custGeom>
              <a:avLst/>
              <a:gdLst/>
              <a:ahLst/>
              <a:cxnLst/>
              <a:rect l="l" t="t" r="r" b="b"/>
              <a:pathLst>
                <a:path w="1493" h="1494" extrusionOk="0">
                  <a:moveTo>
                    <a:pt x="746" y="438"/>
                  </a:moveTo>
                  <a:cubicBezTo>
                    <a:pt x="917" y="438"/>
                    <a:pt x="1055" y="576"/>
                    <a:pt x="1055" y="747"/>
                  </a:cubicBezTo>
                  <a:cubicBezTo>
                    <a:pt x="1060" y="917"/>
                    <a:pt x="917" y="1056"/>
                    <a:pt x="746" y="1056"/>
                  </a:cubicBezTo>
                  <a:cubicBezTo>
                    <a:pt x="576" y="1056"/>
                    <a:pt x="437" y="917"/>
                    <a:pt x="437" y="747"/>
                  </a:cubicBezTo>
                  <a:cubicBezTo>
                    <a:pt x="437" y="576"/>
                    <a:pt x="576" y="438"/>
                    <a:pt x="746" y="438"/>
                  </a:cubicBezTo>
                  <a:close/>
                  <a:moveTo>
                    <a:pt x="746" y="1"/>
                  </a:moveTo>
                  <a:cubicBezTo>
                    <a:pt x="337" y="1"/>
                    <a:pt x="0" y="335"/>
                    <a:pt x="0" y="747"/>
                  </a:cubicBezTo>
                  <a:cubicBezTo>
                    <a:pt x="0" y="1158"/>
                    <a:pt x="337" y="1493"/>
                    <a:pt x="746" y="1493"/>
                  </a:cubicBezTo>
                  <a:cubicBezTo>
                    <a:pt x="1158" y="1493"/>
                    <a:pt x="1492" y="1156"/>
                    <a:pt x="1492" y="747"/>
                  </a:cubicBezTo>
                  <a:cubicBezTo>
                    <a:pt x="1492" y="333"/>
                    <a:pt x="1160" y="1"/>
                    <a:pt x="7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6"/>
            <p:cNvSpPr/>
            <p:nvPr/>
          </p:nvSpPr>
          <p:spPr>
            <a:xfrm>
              <a:off x="768687" y="3057458"/>
              <a:ext cx="377257" cy="474454"/>
            </a:xfrm>
            <a:custGeom>
              <a:avLst/>
              <a:gdLst/>
              <a:ahLst/>
              <a:cxnLst/>
              <a:rect l="l" t="t" r="r" b="b"/>
              <a:pathLst>
                <a:path w="11842" h="14893" extrusionOk="0">
                  <a:moveTo>
                    <a:pt x="4763" y="433"/>
                  </a:moveTo>
                  <a:lnTo>
                    <a:pt x="4763" y="2736"/>
                  </a:lnTo>
                  <a:lnTo>
                    <a:pt x="436" y="2736"/>
                  </a:lnTo>
                  <a:lnTo>
                    <a:pt x="436" y="1037"/>
                  </a:lnTo>
                  <a:cubicBezTo>
                    <a:pt x="436" y="706"/>
                    <a:pt x="704" y="433"/>
                    <a:pt x="1039" y="433"/>
                  </a:cubicBezTo>
                  <a:close/>
                  <a:moveTo>
                    <a:pt x="5701" y="438"/>
                  </a:moveTo>
                  <a:lnTo>
                    <a:pt x="5701" y="2740"/>
                  </a:lnTo>
                  <a:lnTo>
                    <a:pt x="5200" y="2740"/>
                  </a:lnTo>
                  <a:lnTo>
                    <a:pt x="5200" y="438"/>
                  </a:lnTo>
                  <a:close/>
                  <a:moveTo>
                    <a:pt x="10803" y="438"/>
                  </a:moveTo>
                  <a:cubicBezTo>
                    <a:pt x="11134" y="438"/>
                    <a:pt x="11404" y="706"/>
                    <a:pt x="11404" y="1039"/>
                  </a:cubicBezTo>
                  <a:lnTo>
                    <a:pt x="11404" y="2742"/>
                  </a:lnTo>
                  <a:lnTo>
                    <a:pt x="6138" y="2742"/>
                  </a:lnTo>
                  <a:lnTo>
                    <a:pt x="6138" y="2740"/>
                  </a:lnTo>
                  <a:lnTo>
                    <a:pt x="6138" y="438"/>
                  </a:lnTo>
                  <a:close/>
                  <a:moveTo>
                    <a:pt x="7575" y="8712"/>
                  </a:moveTo>
                  <a:cubicBezTo>
                    <a:pt x="7778" y="8938"/>
                    <a:pt x="8061" y="9072"/>
                    <a:pt x="8366" y="9083"/>
                  </a:cubicBezTo>
                  <a:cubicBezTo>
                    <a:pt x="8334" y="9238"/>
                    <a:pt x="8292" y="9392"/>
                    <a:pt x="8228" y="9545"/>
                  </a:cubicBezTo>
                  <a:cubicBezTo>
                    <a:pt x="8172" y="9686"/>
                    <a:pt x="8166" y="9846"/>
                    <a:pt x="8215" y="9991"/>
                  </a:cubicBezTo>
                  <a:cubicBezTo>
                    <a:pt x="8068" y="9948"/>
                    <a:pt x="7938" y="9859"/>
                    <a:pt x="7850" y="9733"/>
                  </a:cubicBezTo>
                  <a:cubicBezTo>
                    <a:pt x="7786" y="9641"/>
                    <a:pt x="7682" y="9588"/>
                    <a:pt x="7573" y="9588"/>
                  </a:cubicBezTo>
                  <a:cubicBezTo>
                    <a:pt x="7462" y="9588"/>
                    <a:pt x="7360" y="9641"/>
                    <a:pt x="7294" y="9733"/>
                  </a:cubicBezTo>
                  <a:cubicBezTo>
                    <a:pt x="7161" y="9922"/>
                    <a:pt x="6954" y="10016"/>
                    <a:pt x="6747" y="10016"/>
                  </a:cubicBezTo>
                  <a:cubicBezTo>
                    <a:pt x="6540" y="10016"/>
                    <a:pt x="6333" y="9922"/>
                    <a:pt x="6200" y="9733"/>
                  </a:cubicBezTo>
                  <a:cubicBezTo>
                    <a:pt x="6136" y="9641"/>
                    <a:pt x="6032" y="9588"/>
                    <a:pt x="5923" y="9588"/>
                  </a:cubicBezTo>
                  <a:cubicBezTo>
                    <a:pt x="5814" y="9588"/>
                    <a:pt x="5710" y="9641"/>
                    <a:pt x="5646" y="9733"/>
                  </a:cubicBezTo>
                  <a:cubicBezTo>
                    <a:pt x="5513" y="9922"/>
                    <a:pt x="5305" y="10016"/>
                    <a:pt x="5098" y="10016"/>
                  </a:cubicBezTo>
                  <a:cubicBezTo>
                    <a:pt x="4891" y="10016"/>
                    <a:pt x="4683" y="9922"/>
                    <a:pt x="4550" y="9733"/>
                  </a:cubicBezTo>
                  <a:cubicBezTo>
                    <a:pt x="4486" y="9641"/>
                    <a:pt x="4382" y="9588"/>
                    <a:pt x="4273" y="9588"/>
                  </a:cubicBezTo>
                  <a:cubicBezTo>
                    <a:pt x="4164" y="9588"/>
                    <a:pt x="4060" y="9641"/>
                    <a:pt x="3996" y="9733"/>
                  </a:cubicBezTo>
                  <a:cubicBezTo>
                    <a:pt x="3872" y="9907"/>
                    <a:pt x="3669" y="10017"/>
                    <a:pt x="3448" y="10017"/>
                  </a:cubicBezTo>
                  <a:cubicBezTo>
                    <a:pt x="3417" y="10017"/>
                    <a:pt x="3386" y="10014"/>
                    <a:pt x="3354" y="10010"/>
                  </a:cubicBezTo>
                  <a:cubicBezTo>
                    <a:pt x="3188" y="9703"/>
                    <a:pt x="3073" y="9362"/>
                    <a:pt x="3026" y="8997"/>
                  </a:cubicBezTo>
                  <a:lnTo>
                    <a:pt x="3026" y="8997"/>
                  </a:lnTo>
                  <a:cubicBezTo>
                    <a:pt x="3158" y="9053"/>
                    <a:pt x="3303" y="9083"/>
                    <a:pt x="3450" y="9083"/>
                  </a:cubicBezTo>
                  <a:cubicBezTo>
                    <a:pt x="3766" y="9083"/>
                    <a:pt x="4064" y="8946"/>
                    <a:pt x="4275" y="8712"/>
                  </a:cubicBezTo>
                  <a:cubicBezTo>
                    <a:pt x="4497" y="8958"/>
                    <a:pt x="4799" y="9080"/>
                    <a:pt x="5102" y="9080"/>
                  </a:cubicBezTo>
                  <a:cubicBezTo>
                    <a:pt x="5404" y="9080"/>
                    <a:pt x="5706" y="8957"/>
                    <a:pt x="5925" y="8712"/>
                  </a:cubicBezTo>
                  <a:cubicBezTo>
                    <a:pt x="6145" y="8958"/>
                    <a:pt x="6447" y="9081"/>
                    <a:pt x="6749" y="9081"/>
                  </a:cubicBezTo>
                  <a:cubicBezTo>
                    <a:pt x="7052" y="9081"/>
                    <a:pt x="7355" y="8958"/>
                    <a:pt x="7575" y="8712"/>
                  </a:cubicBezTo>
                  <a:close/>
                  <a:moveTo>
                    <a:pt x="9642" y="6889"/>
                  </a:moveTo>
                  <a:cubicBezTo>
                    <a:pt x="9737" y="6889"/>
                    <a:pt x="9811" y="6949"/>
                    <a:pt x="9839" y="7025"/>
                  </a:cubicBezTo>
                  <a:cubicBezTo>
                    <a:pt x="10253" y="8040"/>
                    <a:pt x="10253" y="9202"/>
                    <a:pt x="9839" y="10217"/>
                  </a:cubicBezTo>
                  <a:cubicBezTo>
                    <a:pt x="9806" y="10302"/>
                    <a:pt x="9726" y="10353"/>
                    <a:pt x="9640" y="10353"/>
                  </a:cubicBezTo>
                  <a:cubicBezTo>
                    <a:pt x="9611" y="10353"/>
                    <a:pt x="9581" y="10347"/>
                    <a:pt x="9552" y="10334"/>
                  </a:cubicBezTo>
                  <a:cubicBezTo>
                    <a:pt x="8633" y="9940"/>
                    <a:pt x="8763" y="9995"/>
                    <a:pt x="8739" y="9984"/>
                  </a:cubicBezTo>
                  <a:cubicBezTo>
                    <a:pt x="8639" y="9938"/>
                    <a:pt x="8590" y="9818"/>
                    <a:pt x="8633" y="9707"/>
                  </a:cubicBezTo>
                  <a:cubicBezTo>
                    <a:pt x="8910" y="9019"/>
                    <a:pt x="8921" y="8245"/>
                    <a:pt x="8633" y="7531"/>
                  </a:cubicBezTo>
                  <a:cubicBezTo>
                    <a:pt x="8590" y="7422"/>
                    <a:pt x="8641" y="7296"/>
                    <a:pt x="8750" y="7249"/>
                  </a:cubicBezTo>
                  <a:lnTo>
                    <a:pt x="9539" y="6910"/>
                  </a:lnTo>
                  <a:cubicBezTo>
                    <a:pt x="9575" y="6895"/>
                    <a:pt x="9610" y="6889"/>
                    <a:pt x="9642" y="6889"/>
                  </a:cubicBezTo>
                  <a:close/>
                  <a:moveTo>
                    <a:pt x="7567" y="10085"/>
                  </a:moveTo>
                  <a:cubicBezTo>
                    <a:pt x="7735" y="10270"/>
                    <a:pt x="7959" y="10396"/>
                    <a:pt x="8204" y="10439"/>
                  </a:cubicBezTo>
                  <a:cubicBezTo>
                    <a:pt x="7644" y="11140"/>
                    <a:pt x="6795" y="11545"/>
                    <a:pt x="5915" y="11545"/>
                  </a:cubicBezTo>
                  <a:cubicBezTo>
                    <a:pt x="5049" y="11545"/>
                    <a:pt x="4196" y="11144"/>
                    <a:pt x="3631" y="10439"/>
                  </a:cubicBezTo>
                  <a:cubicBezTo>
                    <a:pt x="3876" y="10396"/>
                    <a:pt x="4102" y="10270"/>
                    <a:pt x="4269" y="10085"/>
                  </a:cubicBezTo>
                  <a:cubicBezTo>
                    <a:pt x="4488" y="10331"/>
                    <a:pt x="4791" y="10454"/>
                    <a:pt x="5093" y="10454"/>
                  </a:cubicBezTo>
                  <a:cubicBezTo>
                    <a:pt x="5395" y="10454"/>
                    <a:pt x="5697" y="10331"/>
                    <a:pt x="5917" y="10085"/>
                  </a:cubicBezTo>
                  <a:cubicBezTo>
                    <a:pt x="6137" y="10331"/>
                    <a:pt x="6440" y="10454"/>
                    <a:pt x="6743" y="10454"/>
                  </a:cubicBezTo>
                  <a:cubicBezTo>
                    <a:pt x="7045" y="10454"/>
                    <a:pt x="7347" y="10331"/>
                    <a:pt x="7567" y="10085"/>
                  </a:cubicBezTo>
                  <a:close/>
                  <a:moveTo>
                    <a:pt x="5921" y="4823"/>
                  </a:moveTo>
                  <a:cubicBezTo>
                    <a:pt x="7236" y="4823"/>
                    <a:pt x="8449" y="5501"/>
                    <a:pt x="9138" y="6610"/>
                  </a:cubicBezTo>
                  <a:lnTo>
                    <a:pt x="8731" y="6784"/>
                  </a:lnTo>
                  <a:cubicBezTo>
                    <a:pt x="8215" y="5993"/>
                    <a:pt x="7398" y="5460"/>
                    <a:pt x="6465" y="5305"/>
                  </a:cubicBezTo>
                  <a:cubicBezTo>
                    <a:pt x="6454" y="5303"/>
                    <a:pt x="6443" y="5303"/>
                    <a:pt x="6432" y="5303"/>
                  </a:cubicBezTo>
                  <a:cubicBezTo>
                    <a:pt x="6324" y="5303"/>
                    <a:pt x="6230" y="5378"/>
                    <a:pt x="6213" y="5486"/>
                  </a:cubicBezTo>
                  <a:cubicBezTo>
                    <a:pt x="6194" y="5608"/>
                    <a:pt x="6275" y="5718"/>
                    <a:pt x="6394" y="5738"/>
                  </a:cubicBezTo>
                  <a:cubicBezTo>
                    <a:pt x="7202" y="5870"/>
                    <a:pt x="7908" y="6328"/>
                    <a:pt x="8358" y="7008"/>
                  </a:cubicBezTo>
                  <a:cubicBezTo>
                    <a:pt x="8185" y="7196"/>
                    <a:pt x="8138" y="7467"/>
                    <a:pt x="8230" y="7697"/>
                  </a:cubicBezTo>
                  <a:cubicBezTo>
                    <a:pt x="8347" y="7987"/>
                    <a:pt x="8411" y="8307"/>
                    <a:pt x="8407" y="8646"/>
                  </a:cubicBezTo>
                  <a:cubicBezTo>
                    <a:pt x="8405" y="8646"/>
                    <a:pt x="8402" y="8646"/>
                    <a:pt x="8400" y="8646"/>
                  </a:cubicBezTo>
                  <a:cubicBezTo>
                    <a:pt x="8175" y="8646"/>
                    <a:pt x="7973" y="8537"/>
                    <a:pt x="7848" y="8362"/>
                  </a:cubicBezTo>
                  <a:cubicBezTo>
                    <a:pt x="7784" y="8272"/>
                    <a:pt x="7682" y="8219"/>
                    <a:pt x="7571" y="8219"/>
                  </a:cubicBezTo>
                  <a:cubicBezTo>
                    <a:pt x="7462" y="8219"/>
                    <a:pt x="7358" y="8272"/>
                    <a:pt x="7294" y="8362"/>
                  </a:cubicBezTo>
                  <a:cubicBezTo>
                    <a:pt x="7161" y="8552"/>
                    <a:pt x="6954" y="8647"/>
                    <a:pt x="6747" y="8647"/>
                  </a:cubicBezTo>
                  <a:cubicBezTo>
                    <a:pt x="6540" y="8647"/>
                    <a:pt x="6333" y="8552"/>
                    <a:pt x="6200" y="8362"/>
                  </a:cubicBezTo>
                  <a:cubicBezTo>
                    <a:pt x="6136" y="8272"/>
                    <a:pt x="6032" y="8219"/>
                    <a:pt x="5923" y="8219"/>
                  </a:cubicBezTo>
                  <a:cubicBezTo>
                    <a:pt x="5812" y="8219"/>
                    <a:pt x="5710" y="8272"/>
                    <a:pt x="5646" y="8362"/>
                  </a:cubicBezTo>
                  <a:cubicBezTo>
                    <a:pt x="5513" y="8552"/>
                    <a:pt x="5305" y="8647"/>
                    <a:pt x="5098" y="8647"/>
                  </a:cubicBezTo>
                  <a:cubicBezTo>
                    <a:pt x="4891" y="8647"/>
                    <a:pt x="4683" y="8552"/>
                    <a:pt x="4550" y="8362"/>
                  </a:cubicBezTo>
                  <a:cubicBezTo>
                    <a:pt x="4486" y="8272"/>
                    <a:pt x="4382" y="8219"/>
                    <a:pt x="4273" y="8219"/>
                  </a:cubicBezTo>
                  <a:cubicBezTo>
                    <a:pt x="4164" y="8219"/>
                    <a:pt x="4060" y="8272"/>
                    <a:pt x="3996" y="8362"/>
                  </a:cubicBezTo>
                  <a:cubicBezTo>
                    <a:pt x="3870" y="8541"/>
                    <a:pt x="3665" y="8646"/>
                    <a:pt x="3450" y="8646"/>
                  </a:cubicBezTo>
                  <a:cubicBezTo>
                    <a:pt x="3284" y="8646"/>
                    <a:pt x="3126" y="8584"/>
                    <a:pt x="3004" y="8477"/>
                  </a:cubicBezTo>
                  <a:cubicBezTo>
                    <a:pt x="3071" y="7102"/>
                    <a:pt x="4079" y="5961"/>
                    <a:pt x="5450" y="5736"/>
                  </a:cubicBezTo>
                  <a:cubicBezTo>
                    <a:pt x="5571" y="5716"/>
                    <a:pt x="5650" y="5603"/>
                    <a:pt x="5631" y="5484"/>
                  </a:cubicBezTo>
                  <a:cubicBezTo>
                    <a:pt x="5616" y="5376"/>
                    <a:pt x="5522" y="5300"/>
                    <a:pt x="5417" y="5300"/>
                  </a:cubicBezTo>
                  <a:cubicBezTo>
                    <a:pt x="5405" y="5300"/>
                    <a:pt x="5393" y="5301"/>
                    <a:pt x="5382" y="5303"/>
                  </a:cubicBezTo>
                  <a:cubicBezTo>
                    <a:pt x="3781" y="5565"/>
                    <a:pt x="2565" y="6957"/>
                    <a:pt x="2565" y="8618"/>
                  </a:cubicBezTo>
                  <a:cubicBezTo>
                    <a:pt x="2565" y="10470"/>
                    <a:pt x="4073" y="11978"/>
                    <a:pt x="5925" y="11978"/>
                  </a:cubicBezTo>
                  <a:cubicBezTo>
                    <a:pt x="7055" y="11978"/>
                    <a:pt x="8119" y="11400"/>
                    <a:pt x="8737" y="10453"/>
                  </a:cubicBezTo>
                  <a:lnTo>
                    <a:pt x="9144" y="10630"/>
                  </a:lnTo>
                  <a:cubicBezTo>
                    <a:pt x="8454" y="11733"/>
                    <a:pt x="7241" y="12415"/>
                    <a:pt x="5925" y="12415"/>
                  </a:cubicBezTo>
                  <a:cubicBezTo>
                    <a:pt x="3834" y="12415"/>
                    <a:pt x="2128" y="10711"/>
                    <a:pt x="2128" y="8618"/>
                  </a:cubicBezTo>
                  <a:cubicBezTo>
                    <a:pt x="2126" y="6526"/>
                    <a:pt x="3827" y="4823"/>
                    <a:pt x="5921" y="4823"/>
                  </a:cubicBezTo>
                  <a:close/>
                  <a:moveTo>
                    <a:pt x="11404" y="13436"/>
                  </a:moveTo>
                  <a:lnTo>
                    <a:pt x="11404" y="13854"/>
                  </a:lnTo>
                  <a:cubicBezTo>
                    <a:pt x="11404" y="14184"/>
                    <a:pt x="11136" y="14457"/>
                    <a:pt x="10803" y="14457"/>
                  </a:cubicBezTo>
                  <a:lnTo>
                    <a:pt x="9012" y="14457"/>
                  </a:lnTo>
                  <a:lnTo>
                    <a:pt x="9012" y="13645"/>
                  </a:lnTo>
                  <a:cubicBezTo>
                    <a:pt x="9012" y="13530"/>
                    <a:pt x="9104" y="13436"/>
                    <a:pt x="9219" y="13436"/>
                  </a:cubicBezTo>
                  <a:close/>
                  <a:moveTo>
                    <a:pt x="11404" y="11982"/>
                  </a:moveTo>
                  <a:lnTo>
                    <a:pt x="11404" y="13001"/>
                  </a:lnTo>
                  <a:lnTo>
                    <a:pt x="9219" y="13001"/>
                  </a:lnTo>
                  <a:cubicBezTo>
                    <a:pt x="8865" y="13001"/>
                    <a:pt x="8573" y="13289"/>
                    <a:pt x="8573" y="13647"/>
                  </a:cubicBezTo>
                  <a:lnTo>
                    <a:pt x="8573" y="14459"/>
                  </a:lnTo>
                  <a:lnTo>
                    <a:pt x="1039" y="14459"/>
                  </a:lnTo>
                  <a:cubicBezTo>
                    <a:pt x="708" y="14459"/>
                    <a:pt x="436" y="14191"/>
                    <a:pt x="436" y="13858"/>
                  </a:cubicBezTo>
                  <a:lnTo>
                    <a:pt x="436" y="11982"/>
                  </a:lnTo>
                  <a:lnTo>
                    <a:pt x="3346" y="11982"/>
                  </a:lnTo>
                  <a:cubicBezTo>
                    <a:pt x="4111" y="12568"/>
                    <a:pt x="5006" y="12852"/>
                    <a:pt x="5921" y="12852"/>
                  </a:cubicBezTo>
                  <a:cubicBezTo>
                    <a:pt x="6842" y="12852"/>
                    <a:pt x="7733" y="12562"/>
                    <a:pt x="8494" y="11982"/>
                  </a:cubicBezTo>
                  <a:close/>
                  <a:moveTo>
                    <a:pt x="1039" y="1"/>
                  </a:moveTo>
                  <a:cubicBezTo>
                    <a:pt x="465" y="1"/>
                    <a:pt x="1" y="465"/>
                    <a:pt x="1" y="1037"/>
                  </a:cubicBezTo>
                  <a:lnTo>
                    <a:pt x="1" y="13854"/>
                  </a:lnTo>
                  <a:cubicBezTo>
                    <a:pt x="1" y="14427"/>
                    <a:pt x="468" y="14892"/>
                    <a:pt x="1039" y="14892"/>
                  </a:cubicBezTo>
                  <a:lnTo>
                    <a:pt x="10803" y="14892"/>
                  </a:lnTo>
                  <a:cubicBezTo>
                    <a:pt x="11374" y="14892"/>
                    <a:pt x="11839" y="14425"/>
                    <a:pt x="11839" y="13854"/>
                  </a:cubicBezTo>
                  <a:lnTo>
                    <a:pt x="11839" y="7955"/>
                  </a:lnTo>
                  <a:cubicBezTo>
                    <a:pt x="11839" y="7835"/>
                    <a:pt x="11741" y="7735"/>
                    <a:pt x="11620" y="7735"/>
                  </a:cubicBezTo>
                  <a:cubicBezTo>
                    <a:pt x="11500" y="7735"/>
                    <a:pt x="11402" y="7835"/>
                    <a:pt x="11402" y="7955"/>
                  </a:cubicBezTo>
                  <a:lnTo>
                    <a:pt x="11402" y="11541"/>
                  </a:lnTo>
                  <a:lnTo>
                    <a:pt x="8978" y="11541"/>
                  </a:lnTo>
                  <a:cubicBezTo>
                    <a:pt x="9198" y="11313"/>
                    <a:pt x="9392" y="11059"/>
                    <a:pt x="9558" y="10782"/>
                  </a:cubicBezTo>
                  <a:cubicBezTo>
                    <a:pt x="9584" y="10785"/>
                    <a:pt x="9611" y="10786"/>
                    <a:pt x="9637" y="10786"/>
                  </a:cubicBezTo>
                  <a:cubicBezTo>
                    <a:pt x="9895" y="10786"/>
                    <a:pt x="10142" y="10636"/>
                    <a:pt x="10244" y="10379"/>
                  </a:cubicBezTo>
                  <a:cubicBezTo>
                    <a:pt x="10701" y="9260"/>
                    <a:pt x="10701" y="7976"/>
                    <a:pt x="10244" y="6857"/>
                  </a:cubicBezTo>
                  <a:cubicBezTo>
                    <a:pt x="10142" y="6598"/>
                    <a:pt x="9892" y="6449"/>
                    <a:pt x="9637" y="6449"/>
                  </a:cubicBezTo>
                  <a:cubicBezTo>
                    <a:pt x="9611" y="6449"/>
                    <a:pt x="9584" y="6451"/>
                    <a:pt x="9558" y="6454"/>
                  </a:cubicBezTo>
                  <a:cubicBezTo>
                    <a:pt x="8795" y="5173"/>
                    <a:pt x="7418" y="4386"/>
                    <a:pt x="5921" y="4386"/>
                  </a:cubicBezTo>
                  <a:cubicBezTo>
                    <a:pt x="3587" y="4386"/>
                    <a:pt x="1689" y="6286"/>
                    <a:pt x="1689" y="8618"/>
                  </a:cubicBezTo>
                  <a:cubicBezTo>
                    <a:pt x="1689" y="9750"/>
                    <a:pt x="2137" y="10782"/>
                    <a:pt x="2864" y="11541"/>
                  </a:cubicBezTo>
                  <a:lnTo>
                    <a:pt x="438" y="11541"/>
                  </a:lnTo>
                  <a:lnTo>
                    <a:pt x="438" y="3173"/>
                  </a:lnTo>
                  <a:lnTo>
                    <a:pt x="11404" y="3173"/>
                  </a:lnTo>
                  <a:lnTo>
                    <a:pt x="11404" y="6936"/>
                  </a:lnTo>
                  <a:cubicBezTo>
                    <a:pt x="11404" y="7057"/>
                    <a:pt x="11502" y="7155"/>
                    <a:pt x="11624" y="7155"/>
                  </a:cubicBezTo>
                  <a:cubicBezTo>
                    <a:pt x="11743" y="7155"/>
                    <a:pt x="11841" y="7057"/>
                    <a:pt x="11841" y="6936"/>
                  </a:cubicBezTo>
                  <a:lnTo>
                    <a:pt x="11841" y="1037"/>
                  </a:lnTo>
                  <a:cubicBezTo>
                    <a:pt x="11841" y="465"/>
                    <a:pt x="11374" y="1"/>
                    <a:pt x="108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56"/>
          <p:cNvGrpSpPr/>
          <p:nvPr/>
        </p:nvGrpSpPr>
        <p:grpSpPr>
          <a:xfrm>
            <a:off x="6380864" y="1606540"/>
            <a:ext cx="474517" cy="474454"/>
            <a:chOff x="6380864" y="1606540"/>
            <a:chExt cx="474517" cy="474454"/>
          </a:xfrm>
        </p:grpSpPr>
        <p:sp>
          <p:nvSpPr>
            <p:cNvPr id="1125" name="Google Shape;1125;p56"/>
            <p:cNvSpPr/>
            <p:nvPr/>
          </p:nvSpPr>
          <p:spPr>
            <a:xfrm>
              <a:off x="6380864" y="1606540"/>
              <a:ext cx="474517" cy="474454"/>
            </a:xfrm>
            <a:custGeom>
              <a:avLst/>
              <a:gdLst/>
              <a:ahLst/>
              <a:cxnLst/>
              <a:rect l="l" t="t" r="r" b="b"/>
              <a:pathLst>
                <a:path w="14895" h="14893" extrusionOk="0">
                  <a:moveTo>
                    <a:pt x="12163" y="436"/>
                  </a:moveTo>
                  <a:cubicBezTo>
                    <a:pt x="12167" y="436"/>
                    <a:pt x="12170" y="438"/>
                    <a:pt x="12170" y="446"/>
                  </a:cubicBezTo>
                  <a:lnTo>
                    <a:pt x="12170" y="962"/>
                  </a:lnTo>
                  <a:cubicBezTo>
                    <a:pt x="12170" y="969"/>
                    <a:pt x="12165" y="973"/>
                    <a:pt x="12163" y="973"/>
                  </a:cubicBezTo>
                  <a:lnTo>
                    <a:pt x="2725" y="973"/>
                  </a:lnTo>
                  <a:cubicBezTo>
                    <a:pt x="2723" y="971"/>
                    <a:pt x="2719" y="969"/>
                    <a:pt x="2719" y="962"/>
                  </a:cubicBezTo>
                  <a:lnTo>
                    <a:pt x="2719" y="446"/>
                  </a:lnTo>
                  <a:cubicBezTo>
                    <a:pt x="2719" y="440"/>
                    <a:pt x="2723" y="436"/>
                    <a:pt x="2725" y="436"/>
                  </a:cubicBezTo>
                  <a:close/>
                  <a:moveTo>
                    <a:pt x="6791" y="2282"/>
                  </a:moveTo>
                  <a:lnTo>
                    <a:pt x="6791" y="7919"/>
                  </a:lnTo>
                  <a:lnTo>
                    <a:pt x="4128" y="7919"/>
                  </a:lnTo>
                  <a:lnTo>
                    <a:pt x="4128" y="2282"/>
                  </a:lnTo>
                  <a:close/>
                  <a:moveTo>
                    <a:pt x="10760" y="2282"/>
                  </a:moveTo>
                  <a:lnTo>
                    <a:pt x="10760" y="7919"/>
                  </a:lnTo>
                  <a:lnTo>
                    <a:pt x="8098" y="7919"/>
                  </a:lnTo>
                  <a:lnTo>
                    <a:pt x="8098" y="2282"/>
                  </a:lnTo>
                  <a:close/>
                  <a:moveTo>
                    <a:pt x="14449" y="8354"/>
                  </a:moveTo>
                  <a:cubicBezTo>
                    <a:pt x="14455" y="8354"/>
                    <a:pt x="14457" y="8356"/>
                    <a:pt x="14457" y="8360"/>
                  </a:cubicBezTo>
                  <a:lnTo>
                    <a:pt x="14457" y="8872"/>
                  </a:lnTo>
                  <a:cubicBezTo>
                    <a:pt x="14457" y="8878"/>
                    <a:pt x="14455" y="8880"/>
                    <a:pt x="14449" y="8880"/>
                  </a:cubicBezTo>
                  <a:lnTo>
                    <a:pt x="444" y="8880"/>
                  </a:lnTo>
                  <a:cubicBezTo>
                    <a:pt x="440" y="8880"/>
                    <a:pt x="438" y="8878"/>
                    <a:pt x="438" y="8872"/>
                  </a:cubicBezTo>
                  <a:lnTo>
                    <a:pt x="438" y="8360"/>
                  </a:lnTo>
                  <a:cubicBezTo>
                    <a:pt x="438" y="8356"/>
                    <a:pt x="440" y="8354"/>
                    <a:pt x="444" y="8354"/>
                  </a:cubicBezTo>
                  <a:close/>
                  <a:moveTo>
                    <a:pt x="13997" y="9317"/>
                  </a:moveTo>
                  <a:lnTo>
                    <a:pt x="13997" y="13474"/>
                  </a:lnTo>
                  <a:lnTo>
                    <a:pt x="892" y="13474"/>
                  </a:lnTo>
                  <a:lnTo>
                    <a:pt x="892" y="9317"/>
                  </a:lnTo>
                  <a:close/>
                  <a:moveTo>
                    <a:pt x="2729" y="1"/>
                  </a:moveTo>
                  <a:cubicBezTo>
                    <a:pt x="2484" y="1"/>
                    <a:pt x="2284" y="201"/>
                    <a:pt x="2284" y="446"/>
                  </a:cubicBezTo>
                  <a:lnTo>
                    <a:pt x="2284" y="962"/>
                  </a:lnTo>
                  <a:cubicBezTo>
                    <a:pt x="2284" y="1207"/>
                    <a:pt x="2484" y="1408"/>
                    <a:pt x="2729" y="1408"/>
                  </a:cubicBezTo>
                  <a:lnTo>
                    <a:pt x="2821" y="1408"/>
                  </a:lnTo>
                  <a:lnTo>
                    <a:pt x="2821" y="7916"/>
                  </a:lnTo>
                  <a:lnTo>
                    <a:pt x="444" y="7916"/>
                  </a:lnTo>
                  <a:cubicBezTo>
                    <a:pt x="199" y="7916"/>
                    <a:pt x="1" y="8115"/>
                    <a:pt x="1" y="8360"/>
                  </a:cubicBezTo>
                  <a:lnTo>
                    <a:pt x="1" y="8872"/>
                  </a:lnTo>
                  <a:cubicBezTo>
                    <a:pt x="1" y="9117"/>
                    <a:pt x="199" y="9317"/>
                    <a:pt x="444" y="9317"/>
                  </a:cubicBezTo>
                  <a:lnTo>
                    <a:pt x="459" y="9317"/>
                  </a:lnTo>
                  <a:lnTo>
                    <a:pt x="459" y="13489"/>
                  </a:lnTo>
                  <a:lnTo>
                    <a:pt x="444" y="13489"/>
                  </a:lnTo>
                  <a:cubicBezTo>
                    <a:pt x="199" y="13489"/>
                    <a:pt x="1" y="13690"/>
                    <a:pt x="1" y="13935"/>
                  </a:cubicBezTo>
                  <a:lnTo>
                    <a:pt x="1" y="14447"/>
                  </a:lnTo>
                  <a:cubicBezTo>
                    <a:pt x="1" y="14692"/>
                    <a:pt x="199" y="14892"/>
                    <a:pt x="444" y="14892"/>
                  </a:cubicBezTo>
                  <a:lnTo>
                    <a:pt x="6940" y="14892"/>
                  </a:lnTo>
                  <a:cubicBezTo>
                    <a:pt x="7059" y="14892"/>
                    <a:pt x="7157" y="14794"/>
                    <a:pt x="7157" y="14672"/>
                  </a:cubicBezTo>
                  <a:cubicBezTo>
                    <a:pt x="7157" y="14553"/>
                    <a:pt x="7059" y="14455"/>
                    <a:pt x="6940" y="14455"/>
                  </a:cubicBezTo>
                  <a:lnTo>
                    <a:pt x="444" y="14455"/>
                  </a:lnTo>
                  <a:cubicBezTo>
                    <a:pt x="440" y="14455"/>
                    <a:pt x="438" y="14453"/>
                    <a:pt x="438" y="14447"/>
                  </a:cubicBezTo>
                  <a:lnTo>
                    <a:pt x="438" y="13935"/>
                  </a:lnTo>
                  <a:cubicBezTo>
                    <a:pt x="438" y="13931"/>
                    <a:pt x="440" y="13926"/>
                    <a:pt x="444" y="13926"/>
                  </a:cubicBezTo>
                  <a:lnTo>
                    <a:pt x="14449" y="13926"/>
                  </a:lnTo>
                  <a:cubicBezTo>
                    <a:pt x="14455" y="13926"/>
                    <a:pt x="14457" y="13931"/>
                    <a:pt x="14457" y="13935"/>
                  </a:cubicBezTo>
                  <a:lnTo>
                    <a:pt x="14457" y="14447"/>
                  </a:lnTo>
                  <a:cubicBezTo>
                    <a:pt x="14457" y="14453"/>
                    <a:pt x="14455" y="14455"/>
                    <a:pt x="14449" y="14455"/>
                  </a:cubicBezTo>
                  <a:lnTo>
                    <a:pt x="7955" y="14455"/>
                  </a:lnTo>
                  <a:cubicBezTo>
                    <a:pt x="7835" y="14455"/>
                    <a:pt x="7735" y="14553"/>
                    <a:pt x="7735" y="14672"/>
                  </a:cubicBezTo>
                  <a:cubicBezTo>
                    <a:pt x="7735" y="14794"/>
                    <a:pt x="7835" y="14892"/>
                    <a:pt x="7955" y="14892"/>
                  </a:cubicBezTo>
                  <a:lnTo>
                    <a:pt x="14449" y="14892"/>
                  </a:lnTo>
                  <a:cubicBezTo>
                    <a:pt x="14694" y="14892"/>
                    <a:pt x="14894" y="14692"/>
                    <a:pt x="14894" y="14447"/>
                  </a:cubicBezTo>
                  <a:lnTo>
                    <a:pt x="14894" y="13935"/>
                  </a:lnTo>
                  <a:cubicBezTo>
                    <a:pt x="14894" y="13690"/>
                    <a:pt x="14694" y="13489"/>
                    <a:pt x="14449" y="13489"/>
                  </a:cubicBezTo>
                  <a:lnTo>
                    <a:pt x="14436" y="13489"/>
                  </a:lnTo>
                  <a:lnTo>
                    <a:pt x="14436" y="9317"/>
                  </a:lnTo>
                  <a:lnTo>
                    <a:pt x="14449" y="9317"/>
                  </a:lnTo>
                  <a:cubicBezTo>
                    <a:pt x="14694" y="9317"/>
                    <a:pt x="14894" y="9117"/>
                    <a:pt x="14894" y="8872"/>
                  </a:cubicBezTo>
                  <a:lnTo>
                    <a:pt x="14894" y="8360"/>
                  </a:lnTo>
                  <a:cubicBezTo>
                    <a:pt x="14894" y="8115"/>
                    <a:pt x="14694" y="7916"/>
                    <a:pt x="14449" y="7916"/>
                  </a:cubicBezTo>
                  <a:lnTo>
                    <a:pt x="12072" y="7916"/>
                  </a:lnTo>
                  <a:lnTo>
                    <a:pt x="12072" y="5354"/>
                  </a:lnTo>
                  <a:cubicBezTo>
                    <a:pt x="12072" y="5235"/>
                    <a:pt x="11973" y="5136"/>
                    <a:pt x="11854" y="5136"/>
                  </a:cubicBezTo>
                  <a:cubicBezTo>
                    <a:pt x="11733" y="5136"/>
                    <a:pt x="11634" y="5235"/>
                    <a:pt x="11634" y="5354"/>
                  </a:cubicBezTo>
                  <a:lnTo>
                    <a:pt x="11634" y="7916"/>
                  </a:lnTo>
                  <a:lnTo>
                    <a:pt x="11197" y="7916"/>
                  </a:lnTo>
                  <a:lnTo>
                    <a:pt x="11197" y="2280"/>
                  </a:lnTo>
                  <a:cubicBezTo>
                    <a:pt x="11197" y="2039"/>
                    <a:pt x="11003" y="1845"/>
                    <a:pt x="10763" y="1845"/>
                  </a:cubicBezTo>
                  <a:lnTo>
                    <a:pt x="8098" y="1845"/>
                  </a:lnTo>
                  <a:cubicBezTo>
                    <a:pt x="7859" y="1845"/>
                    <a:pt x="7665" y="2039"/>
                    <a:pt x="7665" y="2280"/>
                  </a:cubicBezTo>
                  <a:lnTo>
                    <a:pt x="7665" y="7916"/>
                  </a:lnTo>
                  <a:lnTo>
                    <a:pt x="7228" y="7916"/>
                  </a:lnTo>
                  <a:lnTo>
                    <a:pt x="7228" y="2280"/>
                  </a:lnTo>
                  <a:cubicBezTo>
                    <a:pt x="7228" y="2039"/>
                    <a:pt x="7032" y="1845"/>
                    <a:pt x="6793" y="1845"/>
                  </a:cubicBezTo>
                  <a:lnTo>
                    <a:pt x="4128" y="1845"/>
                  </a:lnTo>
                  <a:cubicBezTo>
                    <a:pt x="3887" y="1845"/>
                    <a:pt x="3693" y="2039"/>
                    <a:pt x="3693" y="2280"/>
                  </a:cubicBezTo>
                  <a:lnTo>
                    <a:pt x="3693" y="7916"/>
                  </a:lnTo>
                  <a:lnTo>
                    <a:pt x="3256" y="7916"/>
                  </a:lnTo>
                  <a:lnTo>
                    <a:pt x="3256" y="1408"/>
                  </a:lnTo>
                  <a:lnTo>
                    <a:pt x="11634" y="1408"/>
                  </a:lnTo>
                  <a:lnTo>
                    <a:pt x="11634" y="4335"/>
                  </a:lnTo>
                  <a:cubicBezTo>
                    <a:pt x="11634" y="4454"/>
                    <a:pt x="11733" y="4552"/>
                    <a:pt x="11854" y="4552"/>
                  </a:cubicBezTo>
                  <a:cubicBezTo>
                    <a:pt x="11973" y="4552"/>
                    <a:pt x="12072" y="4454"/>
                    <a:pt x="12072" y="4335"/>
                  </a:cubicBezTo>
                  <a:lnTo>
                    <a:pt x="12072" y="1408"/>
                  </a:lnTo>
                  <a:lnTo>
                    <a:pt x="12165" y="1408"/>
                  </a:lnTo>
                  <a:cubicBezTo>
                    <a:pt x="12410" y="1408"/>
                    <a:pt x="12611" y="1207"/>
                    <a:pt x="12611" y="962"/>
                  </a:cubicBezTo>
                  <a:lnTo>
                    <a:pt x="12611" y="446"/>
                  </a:lnTo>
                  <a:cubicBezTo>
                    <a:pt x="12611" y="201"/>
                    <a:pt x="12410" y="1"/>
                    <a:pt x="1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6"/>
            <p:cNvSpPr/>
            <p:nvPr/>
          </p:nvSpPr>
          <p:spPr>
            <a:xfrm>
              <a:off x="6428745" y="1922758"/>
              <a:ext cx="47085" cy="94043"/>
            </a:xfrm>
            <a:custGeom>
              <a:avLst/>
              <a:gdLst/>
              <a:ahLst/>
              <a:cxnLst/>
              <a:rect l="l" t="t" r="r" b="b"/>
              <a:pathLst>
                <a:path w="1478" h="2952" extrusionOk="0">
                  <a:moveTo>
                    <a:pt x="1015" y="442"/>
                  </a:moveTo>
                  <a:cubicBezTo>
                    <a:pt x="1028" y="442"/>
                    <a:pt x="1041" y="453"/>
                    <a:pt x="1041" y="468"/>
                  </a:cubicBezTo>
                  <a:lnTo>
                    <a:pt x="1041" y="2491"/>
                  </a:lnTo>
                  <a:cubicBezTo>
                    <a:pt x="1041" y="2504"/>
                    <a:pt x="1030" y="2517"/>
                    <a:pt x="1015" y="2517"/>
                  </a:cubicBezTo>
                  <a:lnTo>
                    <a:pt x="463" y="2517"/>
                  </a:lnTo>
                  <a:cubicBezTo>
                    <a:pt x="450" y="2517"/>
                    <a:pt x="438" y="2506"/>
                    <a:pt x="438" y="2491"/>
                  </a:cubicBezTo>
                  <a:lnTo>
                    <a:pt x="438" y="468"/>
                  </a:lnTo>
                  <a:cubicBezTo>
                    <a:pt x="438" y="455"/>
                    <a:pt x="448" y="442"/>
                    <a:pt x="463" y="442"/>
                  </a:cubicBezTo>
                  <a:close/>
                  <a:moveTo>
                    <a:pt x="463" y="1"/>
                  </a:moveTo>
                  <a:cubicBezTo>
                    <a:pt x="207" y="1"/>
                    <a:pt x="1" y="210"/>
                    <a:pt x="1" y="466"/>
                  </a:cubicBezTo>
                  <a:lnTo>
                    <a:pt x="1" y="2487"/>
                  </a:lnTo>
                  <a:cubicBezTo>
                    <a:pt x="1" y="2745"/>
                    <a:pt x="207" y="2951"/>
                    <a:pt x="463" y="2951"/>
                  </a:cubicBezTo>
                  <a:lnTo>
                    <a:pt x="1015" y="2951"/>
                  </a:lnTo>
                  <a:cubicBezTo>
                    <a:pt x="1271" y="2951"/>
                    <a:pt x="1478" y="2742"/>
                    <a:pt x="1478" y="2487"/>
                  </a:cubicBezTo>
                  <a:lnTo>
                    <a:pt x="1478" y="466"/>
                  </a:lnTo>
                  <a:cubicBezTo>
                    <a:pt x="1478" y="210"/>
                    <a:pt x="1271" y="1"/>
                    <a:pt x="1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6"/>
            <p:cNvSpPr/>
            <p:nvPr/>
          </p:nvSpPr>
          <p:spPr>
            <a:xfrm>
              <a:off x="6495168" y="1922758"/>
              <a:ext cx="47181" cy="94043"/>
            </a:xfrm>
            <a:custGeom>
              <a:avLst/>
              <a:gdLst/>
              <a:ahLst/>
              <a:cxnLst/>
              <a:rect l="l" t="t" r="r" b="b"/>
              <a:pathLst>
                <a:path w="1481" h="2952" extrusionOk="0">
                  <a:moveTo>
                    <a:pt x="1018" y="442"/>
                  </a:moveTo>
                  <a:cubicBezTo>
                    <a:pt x="1030" y="442"/>
                    <a:pt x="1043" y="453"/>
                    <a:pt x="1043" y="468"/>
                  </a:cubicBezTo>
                  <a:lnTo>
                    <a:pt x="1043" y="2491"/>
                  </a:lnTo>
                  <a:cubicBezTo>
                    <a:pt x="1043" y="2504"/>
                    <a:pt x="1032" y="2517"/>
                    <a:pt x="1018" y="2517"/>
                  </a:cubicBezTo>
                  <a:lnTo>
                    <a:pt x="465" y="2517"/>
                  </a:lnTo>
                  <a:cubicBezTo>
                    <a:pt x="453" y="2517"/>
                    <a:pt x="438" y="2506"/>
                    <a:pt x="438" y="2491"/>
                  </a:cubicBezTo>
                  <a:lnTo>
                    <a:pt x="438" y="468"/>
                  </a:lnTo>
                  <a:cubicBezTo>
                    <a:pt x="438" y="455"/>
                    <a:pt x="448" y="442"/>
                    <a:pt x="465" y="442"/>
                  </a:cubicBezTo>
                  <a:close/>
                  <a:moveTo>
                    <a:pt x="465" y="1"/>
                  </a:moveTo>
                  <a:cubicBezTo>
                    <a:pt x="210" y="1"/>
                    <a:pt x="1" y="210"/>
                    <a:pt x="1" y="466"/>
                  </a:cubicBezTo>
                  <a:lnTo>
                    <a:pt x="1" y="2487"/>
                  </a:lnTo>
                  <a:cubicBezTo>
                    <a:pt x="5" y="2745"/>
                    <a:pt x="212" y="2951"/>
                    <a:pt x="465" y="2951"/>
                  </a:cubicBezTo>
                  <a:lnTo>
                    <a:pt x="1018" y="2951"/>
                  </a:lnTo>
                  <a:cubicBezTo>
                    <a:pt x="1273" y="2951"/>
                    <a:pt x="1480" y="2742"/>
                    <a:pt x="1480" y="2487"/>
                  </a:cubicBezTo>
                  <a:lnTo>
                    <a:pt x="1480" y="466"/>
                  </a:lnTo>
                  <a:cubicBezTo>
                    <a:pt x="1480" y="210"/>
                    <a:pt x="1273" y="1"/>
                    <a:pt x="1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6"/>
            <p:cNvSpPr/>
            <p:nvPr/>
          </p:nvSpPr>
          <p:spPr>
            <a:xfrm>
              <a:off x="6561400" y="1922758"/>
              <a:ext cx="47149" cy="94043"/>
            </a:xfrm>
            <a:custGeom>
              <a:avLst/>
              <a:gdLst/>
              <a:ahLst/>
              <a:cxnLst/>
              <a:rect l="l" t="t" r="r" b="b"/>
              <a:pathLst>
                <a:path w="1480" h="2952" extrusionOk="0">
                  <a:moveTo>
                    <a:pt x="1017" y="442"/>
                  </a:moveTo>
                  <a:cubicBezTo>
                    <a:pt x="1030" y="442"/>
                    <a:pt x="1043" y="453"/>
                    <a:pt x="1043" y="468"/>
                  </a:cubicBezTo>
                  <a:lnTo>
                    <a:pt x="1043" y="2491"/>
                  </a:lnTo>
                  <a:cubicBezTo>
                    <a:pt x="1043" y="2504"/>
                    <a:pt x="1032" y="2517"/>
                    <a:pt x="1017" y="2517"/>
                  </a:cubicBezTo>
                  <a:lnTo>
                    <a:pt x="465" y="2517"/>
                  </a:lnTo>
                  <a:cubicBezTo>
                    <a:pt x="452" y="2517"/>
                    <a:pt x="437" y="2506"/>
                    <a:pt x="437" y="2491"/>
                  </a:cubicBezTo>
                  <a:lnTo>
                    <a:pt x="437" y="468"/>
                  </a:lnTo>
                  <a:cubicBezTo>
                    <a:pt x="437" y="455"/>
                    <a:pt x="448" y="442"/>
                    <a:pt x="465" y="442"/>
                  </a:cubicBezTo>
                  <a:close/>
                  <a:moveTo>
                    <a:pt x="465" y="1"/>
                  </a:moveTo>
                  <a:cubicBezTo>
                    <a:pt x="209" y="1"/>
                    <a:pt x="0" y="210"/>
                    <a:pt x="0" y="466"/>
                  </a:cubicBezTo>
                  <a:lnTo>
                    <a:pt x="0" y="2487"/>
                  </a:lnTo>
                  <a:cubicBezTo>
                    <a:pt x="0" y="2745"/>
                    <a:pt x="209" y="2951"/>
                    <a:pt x="465" y="2951"/>
                  </a:cubicBezTo>
                  <a:lnTo>
                    <a:pt x="1017" y="2951"/>
                  </a:lnTo>
                  <a:cubicBezTo>
                    <a:pt x="1273" y="2951"/>
                    <a:pt x="1480" y="2742"/>
                    <a:pt x="1480" y="2487"/>
                  </a:cubicBezTo>
                  <a:lnTo>
                    <a:pt x="1480" y="466"/>
                  </a:lnTo>
                  <a:cubicBezTo>
                    <a:pt x="1480" y="210"/>
                    <a:pt x="1273"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6"/>
            <p:cNvSpPr/>
            <p:nvPr/>
          </p:nvSpPr>
          <p:spPr>
            <a:xfrm>
              <a:off x="6627887" y="1922758"/>
              <a:ext cx="47149" cy="94043"/>
            </a:xfrm>
            <a:custGeom>
              <a:avLst/>
              <a:gdLst/>
              <a:ahLst/>
              <a:cxnLst/>
              <a:rect l="l" t="t" r="r" b="b"/>
              <a:pathLst>
                <a:path w="1480" h="2952" extrusionOk="0">
                  <a:moveTo>
                    <a:pt x="1015" y="442"/>
                  </a:moveTo>
                  <a:cubicBezTo>
                    <a:pt x="1030" y="442"/>
                    <a:pt x="1043" y="453"/>
                    <a:pt x="1043" y="468"/>
                  </a:cubicBezTo>
                  <a:lnTo>
                    <a:pt x="1043" y="2491"/>
                  </a:lnTo>
                  <a:cubicBezTo>
                    <a:pt x="1043" y="2504"/>
                    <a:pt x="1032" y="2517"/>
                    <a:pt x="1015" y="2517"/>
                  </a:cubicBezTo>
                  <a:lnTo>
                    <a:pt x="465" y="2517"/>
                  </a:lnTo>
                  <a:cubicBezTo>
                    <a:pt x="450" y="2517"/>
                    <a:pt x="437" y="2506"/>
                    <a:pt x="437" y="2491"/>
                  </a:cubicBezTo>
                  <a:lnTo>
                    <a:pt x="437" y="468"/>
                  </a:lnTo>
                  <a:cubicBezTo>
                    <a:pt x="437" y="455"/>
                    <a:pt x="448" y="442"/>
                    <a:pt x="465" y="442"/>
                  </a:cubicBezTo>
                  <a:close/>
                  <a:moveTo>
                    <a:pt x="465" y="1"/>
                  </a:moveTo>
                  <a:cubicBezTo>
                    <a:pt x="209" y="1"/>
                    <a:pt x="0" y="210"/>
                    <a:pt x="0" y="466"/>
                  </a:cubicBezTo>
                  <a:lnTo>
                    <a:pt x="0" y="2487"/>
                  </a:lnTo>
                  <a:cubicBezTo>
                    <a:pt x="0" y="2745"/>
                    <a:pt x="209" y="2951"/>
                    <a:pt x="465" y="2951"/>
                  </a:cubicBezTo>
                  <a:lnTo>
                    <a:pt x="1015" y="2951"/>
                  </a:lnTo>
                  <a:cubicBezTo>
                    <a:pt x="1271" y="2951"/>
                    <a:pt x="1480" y="2742"/>
                    <a:pt x="1480" y="2487"/>
                  </a:cubicBezTo>
                  <a:lnTo>
                    <a:pt x="1480" y="466"/>
                  </a:lnTo>
                  <a:cubicBezTo>
                    <a:pt x="1480" y="210"/>
                    <a:pt x="1271" y="1"/>
                    <a:pt x="1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6"/>
            <p:cNvSpPr/>
            <p:nvPr/>
          </p:nvSpPr>
          <p:spPr>
            <a:xfrm>
              <a:off x="6694182" y="1922758"/>
              <a:ext cx="47149" cy="94043"/>
            </a:xfrm>
            <a:custGeom>
              <a:avLst/>
              <a:gdLst/>
              <a:ahLst/>
              <a:cxnLst/>
              <a:rect l="l" t="t" r="r" b="b"/>
              <a:pathLst>
                <a:path w="1480" h="2952" extrusionOk="0">
                  <a:moveTo>
                    <a:pt x="1017" y="442"/>
                  </a:moveTo>
                  <a:cubicBezTo>
                    <a:pt x="1030" y="442"/>
                    <a:pt x="1043" y="453"/>
                    <a:pt x="1043" y="468"/>
                  </a:cubicBezTo>
                  <a:lnTo>
                    <a:pt x="1043" y="2491"/>
                  </a:lnTo>
                  <a:cubicBezTo>
                    <a:pt x="1043" y="2504"/>
                    <a:pt x="1032" y="2517"/>
                    <a:pt x="1017" y="2517"/>
                  </a:cubicBezTo>
                  <a:lnTo>
                    <a:pt x="465" y="2517"/>
                  </a:lnTo>
                  <a:cubicBezTo>
                    <a:pt x="452" y="2517"/>
                    <a:pt x="437" y="2506"/>
                    <a:pt x="437" y="2491"/>
                  </a:cubicBezTo>
                  <a:lnTo>
                    <a:pt x="437" y="468"/>
                  </a:lnTo>
                  <a:cubicBezTo>
                    <a:pt x="437" y="455"/>
                    <a:pt x="448" y="442"/>
                    <a:pt x="465" y="442"/>
                  </a:cubicBezTo>
                  <a:close/>
                  <a:moveTo>
                    <a:pt x="465" y="1"/>
                  </a:moveTo>
                  <a:cubicBezTo>
                    <a:pt x="209" y="1"/>
                    <a:pt x="0" y="210"/>
                    <a:pt x="0" y="466"/>
                  </a:cubicBezTo>
                  <a:lnTo>
                    <a:pt x="0" y="2487"/>
                  </a:lnTo>
                  <a:cubicBezTo>
                    <a:pt x="4" y="2745"/>
                    <a:pt x="211" y="2951"/>
                    <a:pt x="465" y="2951"/>
                  </a:cubicBezTo>
                  <a:lnTo>
                    <a:pt x="1017" y="2951"/>
                  </a:lnTo>
                  <a:cubicBezTo>
                    <a:pt x="1273" y="2951"/>
                    <a:pt x="1480" y="2742"/>
                    <a:pt x="1480" y="2487"/>
                  </a:cubicBezTo>
                  <a:lnTo>
                    <a:pt x="1480" y="466"/>
                  </a:lnTo>
                  <a:cubicBezTo>
                    <a:pt x="1480" y="210"/>
                    <a:pt x="1271"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6"/>
            <p:cNvSpPr/>
            <p:nvPr/>
          </p:nvSpPr>
          <p:spPr>
            <a:xfrm>
              <a:off x="6760382" y="1922758"/>
              <a:ext cx="47181" cy="94043"/>
            </a:xfrm>
            <a:custGeom>
              <a:avLst/>
              <a:gdLst/>
              <a:ahLst/>
              <a:cxnLst/>
              <a:rect l="l" t="t" r="r" b="b"/>
              <a:pathLst>
                <a:path w="1481" h="2952" extrusionOk="0">
                  <a:moveTo>
                    <a:pt x="1018" y="442"/>
                  </a:moveTo>
                  <a:cubicBezTo>
                    <a:pt x="1030" y="442"/>
                    <a:pt x="1043" y="453"/>
                    <a:pt x="1043" y="468"/>
                  </a:cubicBezTo>
                  <a:lnTo>
                    <a:pt x="1043" y="2491"/>
                  </a:lnTo>
                  <a:cubicBezTo>
                    <a:pt x="1043" y="2504"/>
                    <a:pt x="1033" y="2517"/>
                    <a:pt x="1018" y="2517"/>
                  </a:cubicBezTo>
                  <a:lnTo>
                    <a:pt x="466" y="2517"/>
                  </a:lnTo>
                  <a:cubicBezTo>
                    <a:pt x="453" y="2517"/>
                    <a:pt x="438" y="2506"/>
                    <a:pt x="438" y="2491"/>
                  </a:cubicBezTo>
                  <a:lnTo>
                    <a:pt x="438" y="468"/>
                  </a:lnTo>
                  <a:cubicBezTo>
                    <a:pt x="438" y="455"/>
                    <a:pt x="448" y="442"/>
                    <a:pt x="466" y="442"/>
                  </a:cubicBezTo>
                  <a:close/>
                  <a:moveTo>
                    <a:pt x="466" y="1"/>
                  </a:moveTo>
                  <a:cubicBezTo>
                    <a:pt x="210" y="1"/>
                    <a:pt x="1" y="210"/>
                    <a:pt x="1" y="466"/>
                  </a:cubicBezTo>
                  <a:lnTo>
                    <a:pt x="1" y="2487"/>
                  </a:lnTo>
                  <a:cubicBezTo>
                    <a:pt x="1" y="2745"/>
                    <a:pt x="210" y="2951"/>
                    <a:pt x="466" y="2951"/>
                  </a:cubicBezTo>
                  <a:lnTo>
                    <a:pt x="1018" y="2951"/>
                  </a:lnTo>
                  <a:cubicBezTo>
                    <a:pt x="1274" y="2951"/>
                    <a:pt x="1480" y="2742"/>
                    <a:pt x="1480" y="2487"/>
                  </a:cubicBezTo>
                  <a:lnTo>
                    <a:pt x="1480" y="466"/>
                  </a:lnTo>
                  <a:cubicBezTo>
                    <a:pt x="1480" y="210"/>
                    <a:pt x="1271" y="1"/>
                    <a:pt x="1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6"/>
            <p:cNvSpPr/>
            <p:nvPr/>
          </p:nvSpPr>
          <p:spPr>
            <a:xfrm>
              <a:off x="6661496" y="1703929"/>
              <a:ext cx="37114" cy="35776"/>
            </a:xfrm>
            <a:custGeom>
              <a:avLst/>
              <a:gdLst/>
              <a:ahLst/>
              <a:cxnLst/>
              <a:rect l="l" t="t" r="r" b="b"/>
              <a:pathLst>
                <a:path w="1165" h="1123" extrusionOk="0">
                  <a:moveTo>
                    <a:pt x="241" y="1"/>
                  </a:moveTo>
                  <a:cubicBezTo>
                    <a:pt x="185" y="1"/>
                    <a:pt x="129" y="22"/>
                    <a:pt x="86" y="65"/>
                  </a:cubicBezTo>
                  <a:cubicBezTo>
                    <a:pt x="1" y="150"/>
                    <a:pt x="1" y="289"/>
                    <a:pt x="86" y="374"/>
                  </a:cubicBezTo>
                  <a:lnTo>
                    <a:pt x="770" y="1058"/>
                  </a:lnTo>
                  <a:cubicBezTo>
                    <a:pt x="813" y="1101"/>
                    <a:pt x="869" y="1122"/>
                    <a:pt x="925" y="1122"/>
                  </a:cubicBezTo>
                  <a:cubicBezTo>
                    <a:pt x="981" y="1122"/>
                    <a:pt x="1037" y="1101"/>
                    <a:pt x="1079" y="1058"/>
                  </a:cubicBezTo>
                  <a:cubicBezTo>
                    <a:pt x="1165" y="973"/>
                    <a:pt x="1165" y="834"/>
                    <a:pt x="1079" y="749"/>
                  </a:cubicBezTo>
                  <a:lnTo>
                    <a:pt x="395" y="65"/>
                  </a:lnTo>
                  <a:cubicBezTo>
                    <a:pt x="352" y="22"/>
                    <a:pt x="296"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6"/>
            <p:cNvSpPr/>
            <p:nvPr/>
          </p:nvSpPr>
          <p:spPr>
            <a:xfrm>
              <a:off x="6685676" y="1690485"/>
              <a:ext cx="26187" cy="24817"/>
            </a:xfrm>
            <a:custGeom>
              <a:avLst/>
              <a:gdLst/>
              <a:ahLst/>
              <a:cxnLst/>
              <a:rect l="l" t="t" r="r" b="b"/>
              <a:pathLst>
                <a:path w="822" h="779" extrusionOk="0">
                  <a:moveTo>
                    <a:pt x="240" y="1"/>
                  </a:moveTo>
                  <a:cubicBezTo>
                    <a:pt x="185" y="1"/>
                    <a:pt x="129" y="22"/>
                    <a:pt x="86" y="65"/>
                  </a:cubicBezTo>
                  <a:cubicBezTo>
                    <a:pt x="1" y="150"/>
                    <a:pt x="1" y="289"/>
                    <a:pt x="86" y="374"/>
                  </a:cubicBezTo>
                  <a:lnTo>
                    <a:pt x="427" y="715"/>
                  </a:lnTo>
                  <a:cubicBezTo>
                    <a:pt x="470" y="758"/>
                    <a:pt x="526" y="779"/>
                    <a:pt x="582" y="779"/>
                  </a:cubicBezTo>
                  <a:cubicBezTo>
                    <a:pt x="638" y="779"/>
                    <a:pt x="694" y="758"/>
                    <a:pt x="736" y="715"/>
                  </a:cubicBezTo>
                  <a:cubicBezTo>
                    <a:pt x="821" y="630"/>
                    <a:pt x="821" y="491"/>
                    <a:pt x="736" y="406"/>
                  </a:cubicBezTo>
                  <a:lnTo>
                    <a:pt x="395" y="65"/>
                  </a:lnTo>
                  <a:cubicBezTo>
                    <a:pt x="352" y="22"/>
                    <a:pt x="296"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 name="Google Shape;1134;p56"/>
          <p:cNvSpPr/>
          <p:nvPr/>
        </p:nvSpPr>
        <p:spPr>
          <a:xfrm>
            <a:off x="1608355" y="3057394"/>
            <a:ext cx="363813" cy="474645"/>
          </a:xfrm>
          <a:custGeom>
            <a:avLst/>
            <a:gdLst/>
            <a:ahLst/>
            <a:cxnLst/>
            <a:rect l="l" t="t" r="r" b="b"/>
            <a:pathLst>
              <a:path w="11420" h="14899" extrusionOk="0">
                <a:moveTo>
                  <a:pt x="5303" y="3959"/>
                </a:moveTo>
                <a:cubicBezTo>
                  <a:pt x="5512" y="3959"/>
                  <a:pt x="5678" y="4128"/>
                  <a:pt x="5678" y="4335"/>
                </a:cubicBezTo>
                <a:lnTo>
                  <a:pt x="5678" y="4407"/>
                </a:lnTo>
                <a:lnTo>
                  <a:pt x="3476" y="4407"/>
                </a:lnTo>
                <a:lnTo>
                  <a:pt x="3476" y="4335"/>
                </a:lnTo>
                <a:cubicBezTo>
                  <a:pt x="3476" y="4128"/>
                  <a:pt x="3644" y="3959"/>
                  <a:pt x="3851" y="3959"/>
                </a:cubicBezTo>
                <a:close/>
                <a:moveTo>
                  <a:pt x="7714" y="1310"/>
                </a:moveTo>
                <a:lnTo>
                  <a:pt x="7714" y="4407"/>
                </a:lnTo>
                <a:lnTo>
                  <a:pt x="6111" y="4407"/>
                </a:lnTo>
                <a:lnTo>
                  <a:pt x="6111" y="4335"/>
                </a:lnTo>
                <a:cubicBezTo>
                  <a:pt x="6111" y="3887"/>
                  <a:pt x="5746" y="3525"/>
                  <a:pt x="5301" y="3525"/>
                </a:cubicBezTo>
                <a:lnTo>
                  <a:pt x="3849" y="3525"/>
                </a:lnTo>
                <a:cubicBezTo>
                  <a:pt x="3401" y="3525"/>
                  <a:pt x="3039" y="3889"/>
                  <a:pt x="3039" y="4335"/>
                </a:cubicBezTo>
                <a:lnTo>
                  <a:pt x="3039" y="4407"/>
                </a:lnTo>
                <a:lnTo>
                  <a:pt x="1312" y="4407"/>
                </a:lnTo>
                <a:lnTo>
                  <a:pt x="1312" y="1310"/>
                </a:lnTo>
                <a:close/>
                <a:moveTo>
                  <a:pt x="7712" y="4842"/>
                </a:moveTo>
                <a:lnTo>
                  <a:pt x="7712" y="5851"/>
                </a:lnTo>
                <a:lnTo>
                  <a:pt x="7019" y="5851"/>
                </a:lnTo>
                <a:cubicBezTo>
                  <a:pt x="6942" y="5851"/>
                  <a:pt x="6878" y="5787"/>
                  <a:pt x="6878" y="5710"/>
                </a:cubicBezTo>
                <a:lnTo>
                  <a:pt x="6878" y="4842"/>
                </a:lnTo>
                <a:close/>
                <a:moveTo>
                  <a:pt x="3190" y="5887"/>
                </a:moveTo>
                <a:lnTo>
                  <a:pt x="2401" y="6477"/>
                </a:lnTo>
                <a:lnTo>
                  <a:pt x="2401" y="5887"/>
                </a:lnTo>
                <a:close/>
                <a:moveTo>
                  <a:pt x="4663" y="5887"/>
                </a:moveTo>
                <a:lnTo>
                  <a:pt x="3874" y="6477"/>
                </a:lnTo>
                <a:lnTo>
                  <a:pt x="3874" y="5887"/>
                </a:lnTo>
                <a:close/>
                <a:moveTo>
                  <a:pt x="10163" y="4492"/>
                </a:moveTo>
                <a:cubicBezTo>
                  <a:pt x="10615" y="4492"/>
                  <a:pt x="10982" y="4859"/>
                  <a:pt x="10982" y="5309"/>
                </a:cubicBezTo>
                <a:lnTo>
                  <a:pt x="10982" y="7432"/>
                </a:lnTo>
                <a:cubicBezTo>
                  <a:pt x="10982" y="7552"/>
                  <a:pt x="10884" y="7650"/>
                  <a:pt x="10765" y="7650"/>
                </a:cubicBezTo>
                <a:cubicBezTo>
                  <a:pt x="10643" y="7650"/>
                  <a:pt x="10545" y="7552"/>
                  <a:pt x="10545" y="7432"/>
                </a:cubicBezTo>
                <a:lnTo>
                  <a:pt x="10545" y="5311"/>
                </a:lnTo>
                <a:cubicBezTo>
                  <a:pt x="10545" y="5100"/>
                  <a:pt x="10374" y="4930"/>
                  <a:pt x="10163" y="4930"/>
                </a:cubicBezTo>
                <a:lnTo>
                  <a:pt x="9641" y="4930"/>
                </a:lnTo>
                <a:lnTo>
                  <a:pt x="9641" y="4492"/>
                </a:lnTo>
                <a:close/>
                <a:moveTo>
                  <a:pt x="3437" y="6243"/>
                </a:moveTo>
                <a:lnTo>
                  <a:pt x="3437" y="7000"/>
                </a:lnTo>
                <a:lnTo>
                  <a:pt x="2401" y="7778"/>
                </a:lnTo>
                <a:lnTo>
                  <a:pt x="2401" y="7021"/>
                </a:lnTo>
                <a:lnTo>
                  <a:pt x="3437" y="6243"/>
                </a:lnTo>
                <a:close/>
                <a:moveTo>
                  <a:pt x="4913" y="6243"/>
                </a:moveTo>
                <a:lnTo>
                  <a:pt x="4913" y="7000"/>
                </a:lnTo>
                <a:lnTo>
                  <a:pt x="3874" y="7778"/>
                </a:lnTo>
                <a:lnTo>
                  <a:pt x="3874" y="7021"/>
                </a:lnTo>
                <a:lnTo>
                  <a:pt x="4913" y="6243"/>
                </a:lnTo>
                <a:close/>
                <a:moveTo>
                  <a:pt x="3437" y="7545"/>
                </a:moveTo>
                <a:lnTo>
                  <a:pt x="3437" y="8140"/>
                </a:lnTo>
                <a:lnTo>
                  <a:pt x="2646" y="8140"/>
                </a:lnTo>
                <a:lnTo>
                  <a:pt x="3437" y="7545"/>
                </a:lnTo>
                <a:close/>
                <a:moveTo>
                  <a:pt x="4913" y="7545"/>
                </a:moveTo>
                <a:lnTo>
                  <a:pt x="4913" y="8140"/>
                </a:lnTo>
                <a:lnTo>
                  <a:pt x="4119" y="8140"/>
                </a:lnTo>
                <a:lnTo>
                  <a:pt x="4913" y="7545"/>
                </a:lnTo>
                <a:close/>
                <a:moveTo>
                  <a:pt x="6450" y="4842"/>
                </a:moveTo>
                <a:lnTo>
                  <a:pt x="6450" y="5710"/>
                </a:lnTo>
                <a:cubicBezTo>
                  <a:pt x="6450" y="6030"/>
                  <a:pt x="6708" y="6288"/>
                  <a:pt x="7027" y="6288"/>
                </a:cubicBezTo>
                <a:lnTo>
                  <a:pt x="7720" y="6288"/>
                </a:lnTo>
                <a:lnTo>
                  <a:pt x="7720" y="8140"/>
                </a:lnTo>
                <a:lnTo>
                  <a:pt x="5350" y="8140"/>
                </a:lnTo>
                <a:lnTo>
                  <a:pt x="5350" y="5846"/>
                </a:lnTo>
                <a:cubicBezTo>
                  <a:pt x="5350" y="5819"/>
                  <a:pt x="5345" y="5791"/>
                  <a:pt x="5341" y="5763"/>
                </a:cubicBezTo>
                <a:cubicBezTo>
                  <a:pt x="5303" y="5582"/>
                  <a:pt x="5143" y="5445"/>
                  <a:pt x="4951" y="5445"/>
                </a:cubicBezTo>
                <a:lnTo>
                  <a:pt x="3838" y="5445"/>
                </a:lnTo>
                <a:cubicBezTo>
                  <a:pt x="3774" y="5445"/>
                  <a:pt x="3712" y="5462"/>
                  <a:pt x="3659" y="5488"/>
                </a:cubicBezTo>
                <a:cubicBezTo>
                  <a:pt x="3606" y="5462"/>
                  <a:pt x="3544" y="5445"/>
                  <a:pt x="3480" y="5445"/>
                </a:cubicBezTo>
                <a:lnTo>
                  <a:pt x="2367" y="5445"/>
                </a:lnTo>
                <a:cubicBezTo>
                  <a:pt x="2147" y="5445"/>
                  <a:pt x="1970" y="5625"/>
                  <a:pt x="1970" y="5844"/>
                </a:cubicBezTo>
                <a:lnTo>
                  <a:pt x="1970" y="8138"/>
                </a:lnTo>
                <a:lnTo>
                  <a:pt x="1316" y="8138"/>
                </a:lnTo>
                <a:lnTo>
                  <a:pt x="1316" y="4842"/>
                </a:lnTo>
                <a:close/>
                <a:moveTo>
                  <a:pt x="7712" y="8575"/>
                </a:moveTo>
                <a:lnTo>
                  <a:pt x="7712" y="9012"/>
                </a:lnTo>
                <a:lnTo>
                  <a:pt x="1310" y="9012"/>
                </a:lnTo>
                <a:lnTo>
                  <a:pt x="1310" y="8575"/>
                </a:lnTo>
                <a:close/>
                <a:moveTo>
                  <a:pt x="3190" y="10413"/>
                </a:moveTo>
                <a:lnTo>
                  <a:pt x="2401" y="11005"/>
                </a:lnTo>
                <a:lnTo>
                  <a:pt x="2401" y="10413"/>
                </a:lnTo>
                <a:close/>
                <a:moveTo>
                  <a:pt x="4663" y="10413"/>
                </a:moveTo>
                <a:lnTo>
                  <a:pt x="3874" y="11005"/>
                </a:lnTo>
                <a:lnTo>
                  <a:pt x="3874" y="10413"/>
                </a:lnTo>
                <a:close/>
                <a:moveTo>
                  <a:pt x="3437" y="10773"/>
                </a:moveTo>
                <a:lnTo>
                  <a:pt x="3437" y="11530"/>
                </a:lnTo>
                <a:lnTo>
                  <a:pt x="2401" y="12308"/>
                </a:lnTo>
                <a:lnTo>
                  <a:pt x="2401" y="11551"/>
                </a:lnTo>
                <a:lnTo>
                  <a:pt x="3437" y="10773"/>
                </a:lnTo>
                <a:close/>
                <a:moveTo>
                  <a:pt x="4913" y="10773"/>
                </a:moveTo>
                <a:lnTo>
                  <a:pt x="4913" y="11530"/>
                </a:lnTo>
                <a:lnTo>
                  <a:pt x="3874" y="12308"/>
                </a:lnTo>
                <a:lnTo>
                  <a:pt x="3874" y="11551"/>
                </a:lnTo>
                <a:lnTo>
                  <a:pt x="4913" y="10773"/>
                </a:lnTo>
                <a:close/>
                <a:moveTo>
                  <a:pt x="3437" y="12074"/>
                </a:moveTo>
                <a:lnTo>
                  <a:pt x="3437" y="12668"/>
                </a:lnTo>
                <a:lnTo>
                  <a:pt x="2646" y="12668"/>
                </a:lnTo>
                <a:lnTo>
                  <a:pt x="3437" y="12074"/>
                </a:lnTo>
                <a:close/>
                <a:moveTo>
                  <a:pt x="4913" y="12074"/>
                </a:moveTo>
                <a:lnTo>
                  <a:pt x="4913" y="12668"/>
                </a:lnTo>
                <a:lnTo>
                  <a:pt x="4119" y="12668"/>
                </a:lnTo>
                <a:lnTo>
                  <a:pt x="4913" y="12074"/>
                </a:lnTo>
                <a:close/>
                <a:moveTo>
                  <a:pt x="6450" y="9449"/>
                </a:moveTo>
                <a:lnTo>
                  <a:pt x="6450" y="12668"/>
                </a:lnTo>
                <a:lnTo>
                  <a:pt x="5350" y="12668"/>
                </a:lnTo>
                <a:lnTo>
                  <a:pt x="5350" y="10374"/>
                </a:lnTo>
                <a:cubicBezTo>
                  <a:pt x="5350" y="10155"/>
                  <a:pt x="5170" y="9976"/>
                  <a:pt x="4951" y="9976"/>
                </a:cubicBezTo>
                <a:lnTo>
                  <a:pt x="3838" y="9976"/>
                </a:lnTo>
                <a:cubicBezTo>
                  <a:pt x="3774" y="9976"/>
                  <a:pt x="3712" y="9993"/>
                  <a:pt x="3659" y="10018"/>
                </a:cubicBezTo>
                <a:cubicBezTo>
                  <a:pt x="3606" y="9993"/>
                  <a:pt x="3544" y="9976"/>
                  <a:pt x="3480" y="9976"/>
                </a:cubicBezTo>
                <a:lnTo>
                  <a:pt x="2367" y="9976"/>
                </a:lnTo>
                <a:cubicBezTo>
                  <a:pt x="2147" y="9976"/>
                  <a:pt x="1970" y="10155"/>
                  <a:pt x="1970" y="10374"/>
                </a:cubicBezTo>
                <a:lnTo>
                  <a:pt x="1970" y="12668"/>
                </a:lnTo>
                <a:lnTo>
                  <a:pt x="1316" y="12668"/>
                </a:lnTo>
                <a:lnTo>
                  <a:pt x="1316" y="9449"/>
                </a:lnTo>
                <a:close/>
                <a:moveTo>
                  <a:pt x="7712" y="9449"/>
                </a:moveTo>
                <a:lnTo>
                  <a:pt x="7712" y="12668"/>
                </a:lnTo>
                <a:lnTo>
                  <a:pt x="6878" y="12668"/>
                </a:lnTo>
                <a:lnTo>
                  <a:pt x="6878" y="9449"/>
                </a:lnTo>
                <a:close/>
                <a:moveTo>
                  <a:pt x="2233" y="13977"/>
                </a:moveTo>
                <a:lnTo>
                  <a:pt x="2233" y="14329"/>
                </a:lnTo>
                <a:cubicBezTo>
                  <a:pt x="2233" y="14399"/>
                  <a:pt x="2175" y="14459"/>
                  <a:pt x="2103" y="14459"/>
                </a:cubicBezTo>
                <a:lnTo>
                  <a:pt x="1075" y="14459"/>
                </a:lnTo>
                <a:cubicBezTo>
                  <a:pt x="1003" y="14459"/>
                  <a:pt x="943" y="14397"/>
                  <a:pt x="943" y="14329"/>
                </a:cubicBezTo>
                <a:lnTo>
                  <a:pt x="943" y="13977"/>
                </a:lnTo>
                <a:close/>
                <a:moveTo>
                  <a:pt x="8208" y="13977"/>
                </a:moveTo>
                <a:lnTo>
                  <a:pt x="8208" y="14329"/>
                </a:lnTo>
                <a:cubicBezTo>
                  <a:pt x="8208" y="14399"/>
                  <a:pt x="8147" y="14459"/>
                  <a:pt x="8076" y="14459"/>
                </a:cubicBezTo>
                <a:lnTo>
                  <a:pt x="7049" y="14459"/>
                </a:lnTo>
                <a:cubicBezTo>
                  <a:pt x="6976" y="14459"/>
                  <a:pt x="6919" y="14397"/>
                  <a:pt x="6919" y="14329"/>
                </a:cubicBezTo>
                <a:lnTo>
                  <a:pt x="6919" y="13977"/>
                </a:lnTo>
                <a:close/>
                <a:moveTo>
                  <a:pt x="873" y="1"/>
                </a:moveTo>
                <a:cubicBezTo>
                  <a:pt x="393" y="1"/>
                  <a:pt x="1" y="391"/>
                  <a:pt x="1" y="872"/>
                </a:cubicBezTo>
                <a:lnTo>
                  <a:pt x="1" y="13108"/>
                </a:lnTo>
                <a:cubicBezTo>
                  <a:pt x="1" y="13457"/>
                  <a:pt x="207" y="13760"/>
                  <a:pt x="506" y="13896"/>
                </a:cubicBezTo>
                <a:lnTo>
                  <a:pt x="506" y="14327"/>
                </a:lnTo>
                <a:cubicBezTo>
                  <a:pt x="506" y="14640"/>
                  <a:pt x="760" y="14896"/>
                  <a:pt x="1073" y="14896"/>
                </a:cubicBezTo>
                <a:lnTo>
                  <a:pt x="2103" y="14896"/>
                </a:lnTo>
                <a:cubicBezTo>
                  <a:pt x="2414" y="14896"/>
                  <a:pt x="2670" y="14640"/>
                  <a:pt x="2670" y="14327"/>
                </a:cubicBezTo>
                <a:lnTo>
                  <a:pt x="2670" y="13975"/>
                </a:lnTo>
                <a:lnTo>
                  <a:pt x="4066" y="13975"/>
                </a:lnTo>
                <a:cubicBezTo>
                  <a:pt x="4186" y="13975"/>
                  <a:pt x="4286" y="13877"/>
                  <a:pt x="4286" y="13758"/>
                </a:cubicBezTo>
                <a:cubicBezTo>
                  <a:pt x="4286" y="13638"/>
                  <a:pt x="4186" y="13538"/>
                  <a:pt x="4066" y="13538"/>
                </a:cubicBezTo>
                <a:lnTo>
                  <a:pt x="870" y="13538"/>
                </a:lnTo>
                <a:cubicBezTo>
                  <a:pt x="636" y="13538"/>
                  <a:pt x="438" y="13348"/>
                  <a:pt x="438" y="13105"/>
                </a:cubicBezTo>
                <a:lnTo>
                  <a:pt x="438" y="870"/>
                </a:lnTo>
                <a:cubicBezTo>
                  <a:pt x="438" y="629"/>
                  <a:pt x="632" y="435"/>
                  <a:pt x="870" y="435"/>
                </a:cubicBezTo>
                <a:lnTo>
                  <a:pt x="7735" y="435"/>
                </a:lnTo>
                <a:cubicBezTo>
                  <a:pt x="7720" y="489"/>
                  <a:pt x="7712" y="553"/>
                  <a:pt x="7712" y="606"/>
                </a:cubicBezTo>
                <a:lnTo>
                  <a:pt x="7712" y="872"/>
                </a:lnTo>
                <a:lnTo>
                  <a:pt x="1090" y="872"/>
                </a:lnTo>
                <a:cubicBezTo>
                  <a:pt x="971" y="872"/>
                  <a:pt x="870" y="971"/>
                  <a:pt x="870" y="1092"/>
                </a:cubicBezTo>
                <a:lnTo>
                  <a:pt x="870" y="12886"/>
                </a:lnTo>
                <a:cubicBezTo>
                  <a:pt x="870" y="13005"/>
                  <a:pt x="971" y="13105"/>
                  <a:pt x="1090" y="13105"/>
                </a:cubicBezTo>
                <a:lnTo>
                  <a:pt x="7710" y="13105"/>
                </a:lnTo>
                <a:lnTo>
                  <a:pt x="7710" y="13372"/>
                </a:lnTo>
                <a:cubicBezTo>
                  <a:pt x="7710" y="13421"/>
                  <a:pt x="7718" y="13485"/>
                  <a:pt x="7733" y="13542"/>
                </a:cubicBezTo>
                <a:lnTo>
                  <a:pt x="5079" y="13542"/>
                </a:lnTo>
                <a:cubicBezTo>
                  <a:pt x="4959" y="13542"/>
                  <a:pt x="4861" y="13640"/>
                  <a:pt x="4861" y="13760"/>
                </a:cubicBezTo>
                <a:cubicBezTo>
                  <a:pt x="4861" y="13879"/>
                  <a:pt x="4959" y="13979"/>
                  <a:pt x="5079" y="13979"/>
                </a:cubicBezTo>
                <a:lnTo>
                  <a:pt x="6475" y="13979"/>
                </a:lnTo>
                <a:lnTo>
                  <a:pt x="6475" y="14331"/>
                </a:lnTo>
                <a:cubicBezTo>
                  <a:pt x="6475" y="14642"/>
                  <a:pt x="6731" y="14898"/>
                  <a:pt x="7044" y="14898"/>
                </a:cubicBezTo>
                <a:lnTo>
                  <a:pt x="8072" y="14898"/>
                </a:lnTo>
                <a:cubicBezTo>
                  <a:pt x="8383" y="14898"/>
                  <a:pt x="8639" y="14642"/>
                  <a:pt x="8639" y="14331"/>
                </a:cubicBezTo>
                <a:lnTo>
                  <a:pt x="8639" y="13979"/>
                </a:lnTo>
                <a:lnTo>
                  <a:pt x="9031" y="13979"/>
                </a:lnTo>
                <a:cubicBezTo>
                  <a:pt x="9364" y="13979"/>
                  <a:pt x="9639" y="13707"/>
                  <a:pt x="9639" y="13372"/>
                </a:cubicBezTo>
                <a:lnTo>
                  <a:pt x="9639" y="9797"/>
                </a:lnTo>
                <a:cubicBezTo>
                  <a:pt x="9639" y="9677"/>
                  <a:pt x="9541" y="9579"/>
                  <a:pt x="9422" y="9579"/>
                </a:cubicBezTo>
                <a:cubicBezTo>
                  <a:pt x="9300" y="9579"/>
                  <a:pt x="9202" y="9677"/>
                  <a:pt x="9202" y="9797"/>
                </a:cubicBezTo>
                <a:lnTo>
                  <a:pt x="9202" y="13372"/>
                </a:lnTo>
                <a:cubicBezTo>
                  <a:pt x="9202" y="13464"/>
                  <a:pt x="9125" y="13542"/>
                  <a:pt x="9031" y="13542"/>
                </a:cubicBezTo>
                <a:lnTo>
                  <a:pt x="8302" y="13538"/>
                </a:lnTo>
                <a:cubicBezTo>
                  <a:pt x="8217" y="13532"/>
                  <a:pt x="8147" y="13457"/>
                  <a:pt x="8147" y="13372"/>
                </a:cubicBezTo>
                <a:lnTo>
                  <a:pt x="8147" y="608"/>
                </a:lnTo>
                <a:lnTo>
                  <a:pt x="8147" y="602"/>
                </a:lnTo>
                <a:cubicBezTo>
                  <a:pt x="8153" y="512"/>
                  <a:pt x="8223" y="444"/>
                  <a:pt x="8309" y="438"/>
                </a:cubicBezTo>
                <a:lnTo>
                  <a:pt x="9031" y="438"/>
                </a:lnTo>
                <a:cubicBezTo>
                  <a:pt x="9125" y="438"/>
                  <a:pt x="9202" y="516"/>
                  <a:pt x="9202" y="608"/>
                </a:cubicBezTo>
                <a:lnTo>
                  <a:pt x="9202" y="8780"/>
                </a:lnTo>
                <a:cubicBezTo>
                  <a:pt x="9202" y="8899"/>
                  <a:pt x="9300" y="8997"/>
                  <a:pt x="9422" y="8997"/>
                </a:cubicBezTo>
                <a:cubicBezTo>
                  <a:pt x="9541" y="8997"/>
                  <a:pt x="9639" y="8899"/>
                  <a:pt x="9639" y="8780"/>
                </a:cubicBezTo>
                <a:lnTo>
                  <a:pt x="9639" y="5367"/>
                </a:lnTo>
                <a:lnTo>
                  <a:pt x="10108" y="5367"/>
                </a:lnTo>
                <a:lnTo>
                  <a:pt x="10108" y="7435"/>
                </a:lnTo>
                <a:cubicBezTo>
                  <a:pt x="10108" y="7793"/>
                  <a:pt x="10402" y="8089"/>
                  <a:pt x="10765" y="8089"/>
                </a:cubicBezTo>
                <a:cubicBezTo>
                  <a:pt x="11123" y="8089"/>
                  <a:pt x="11419" y="7797"/>
                  <a:pt x="11419" y="7435"/>
                </a:cubicBezTo>
                <a:lnTo>
                  <a:pt x="11419" y="5313"/>
                </a:lnTo>
                <a:cubicBezTo>
                  <a:pt x="11419" y="4618"/>
                  <a:pt x="10856" y="4055"/>
                  <a:pt x="10163" y="4055"/>
                </a:cubicBezTo>
                <a:lnTo>
                  <a:pt x="9641" y="4055"/>
                </a:lnTo>
                <a:lnTo>
                  <a:pt x="9641" y="610"/>
                </a:lnTo>
                <a:cubicBezTo>
                  <a:pt x="9641" y="273"/>
                  <a:pt x="9370" y="1"/>
                  <a:pt x="9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 name="Google Shape;1135;p56"/>
          <p:cNvGrpSpPr/>
          <p:nvPr/>
        </p:nvGrpSpPr>
        <p:grpSpPr>
          <a:xfrm>
            <a:off x="4896049" y="3057458"/>
            <a:ext cx="326316" cy="474581"/>
            <a:chOff x="4896049" y="3057458"/>
            <a:chExt cx="326316" cy="474581"/>
          </a:xfrm>
        </p:grpSpPr>
        <p:sp>
          <p:nvSpPr>
            <p:cNvPr id="1136" name="Google Shape;1136;p56"/>
            <p:cNvSpPr/>
            <p:nvPr/>
          </p:nvSpPr>
          <p:spPr>
            <a:xfrm>
              <a:off x="4896049" y="3057458"/>
              <a:ext cx="177988" cy="474517"/>
            </a:xfrm>
            <a:custGeom>
              <a:avLst/>
              <a:gdLst/>
              <a:ahLst/>
              <a:cxnLst/>
              <a:rect l="l" t="t" r="r" b="b"/>
              <a:pathLst>
                <a:path w="5587" h="14895" extrusionOk="0">
                  <a:moveTo>
                    <a:pt x="3695" y="433"/>
                  </a:moveTo>
                  <a:cubicBezTo>
                    <a:pt x="3778" y="433"/>
                    <a:pt x="3844" y="502"/>
                    <a:pt x="3844" y="583"/>
                  </a:cubicBezTo>
                  <a:lnTo>
                    <a:pt x="3844" y="1689"/>
                  </a:lnTo>
                  <a:cubicBezTo>
                    <a:pt x="3844" y="1774"/>
                    <a:pt x="3772" y="1838"/>
                    <a:pt x="3695" y="1838"/>
                  </a:cubicBezTo>
                  <a:lnTo>
                    <a:pt x="1896" y="1838"/>
                  </a:lnTo>
                  <a:cubicBezTo>
                    <a:pt x="1821" y="1838"/>
                    <a:pt x="1747" y="1777"/>
                    <a:pt x="1747" y="1689"/>
                  </a:cubicBezTo>
                  <a:lnTo>
                    <a:pt x="1747" y="583"/>
                  </a:lnTo>
                  <a:cubicBezTo>
                    <a:pt x="1747" y="502"/>
                    <a:pt x="1813" y="433"/>
                    <a:pt x="1896" y="433"/>
                  </a:cubicBezTo>
                  <a:close/>
                  <a:moveTo>
                    <a:pt x="3635" y="2275"/>
                  </a:moveTo>
                  <a:lnTo>
                    <a:pt x="3635" y="2798"/>
                  </a:lnTo>
                  <a:lnTo>
                    <a:pt x="1955" y="2798"/>
                  </a:lnTo>
                  <a:lnTo>
                    <a:pt x="1955" y="2275"/>
                  </a:lnTo>
                  <a:close/>
                  <a:moveTo>
                    <a:pt x="3635" y="3235"/>
                  </a:moveTo>
                  <a:lnTo>
                    <a:pt x="3635" y="5021"/>
                  </a:lnTo>
                  <a:cubicBezTo>
                    <a:pt x="3635" y="5068"/>
                    <a:pt x="3640" y="5124"/>
                    <a:pt x="3642" y="5183"/>
                  </a:cubicBezTo>
                  <a:lnTo>
                    <a:pt x="1949" y="5183"/>
                  </a:lnTo>
                  <a:cubicBezTo>
                    <a:pt x="1951" y="5128"/>
                    <a:pt x="1955" y="5068"/>
                    <a:pt x="1955" y="5021"/>
                  </a:cubicBezTo>
                  <a:lnTo>
                    <a:pt x="1955" y="3235"/>
                  </a:lnTo>
                  <a:close/>
                  <a:moveTo>
                    <a:pt x="3697" y="5620"/>
                  </a:moveTo>
                  <a:cubicBezTo>
                    <a:pt x="3806" y="6162"/>
                    <a:pt x="4068" y="6665"/>
                    <a:pt x="4454" y="7072"/>
                  </a:cubicBezTo>
                  <a:cubicBezTo>
                    <a:pt x="4689" y="7324"/>
                    <a:pt x="4870" y="7614"/>
                    <a:pt x="4987" y="7927"/>
                  </a:cubicBezTo>
                  <a:lnTo>
                    <a:pt x="3303" y="7927"/>
                  </a:lnTo>
                  <a:cubicBezTo>
                    <a:pt x="3183" y="7927"/>
                    <a:pt x="3085" y="8027"/>
                    <a:pt x="3085" y="8147"/>
                  </a:cubicBezTo>
                  <a:cubicBezTo>
                    <a:pt x="3085" y="8266"/>
                    <a:pt x="3183" y="8364"/>
                    <a:pt x="3303" y="8364"/>
                  </a:cubicBezTo>
                  <a:lnTo>
                    <a:pt x="5106" y="8364"/>
                  </a:lnTo>
                  <a:cubicBezTo>
                    <a:pt x="5136" y="8520"/>
                    <a:pt x="5149" y="8673"/>
                    <a:pt x="5149" y="8827"/>
                  </a:cubicBezTo>
                  <a:lnTo>
                    <a:pt x="5149" y="12487"/>
                  </a:lnTo>
                  <a:lnTo>
                    <a:pt x="438" y="12487"/>
                  </a:lnTo>
                  <a:lnTo>
                    <a:pt x="438" y="8827"/>
                  </a:lnTo>
                  <a:cubicBezTo>
                    <a:pt x="438" y="8673"/>
                    <a:pt x="452" y="8520"/>
                    <a:pt x="480" y="8364"/>
                  </a:cubicBezTo>
                  <a:lnTo>
                    <a:pt x="2286" y="8364"/>
                  </a:lnTo>
                  <a:cubicBezTo>
                    <a:pt x="2405" y="8364"/>
                    <a:pt x="2503" y="8266"/>
                    <a:pt x="2503" y="8147"/>
                  </a:cubicBezTo>
                  <a:cubicBezTo>
                    <a:pt x="2503" y="8027"/>
                    <a:pt x="2405" y="7927"/>
                    <a:pt x="2286" y="7927"/>
                  </a:cubicBezTo>
                  <a:lnTo>
                    <a:pt x="602" y="7927"/>
                  </a:lnTo>
                  <a:cubicBezTo>
                    <a:pt x="719" y="7614"/>
                    <a:pt x="900" y="7324"/>
                    <a:pt x="1137" y="7072"/>
                  </a:cubicBezTo>
                  <a:cubicBezTo>
                    <a:pt x="1523" y="6663"/>
                    <a:pt x="1785" y="6162"/>
                    <a:pt x="1894" y="5620"/>
                  </a:cubicBezTo>
                  <a:close/>
                  <a:moveTo>
                    <a:pt x="5149" y="12922"/>
                  </a:moveTo>
                  <a:lnTo>
                    <a:pt x="5149" y="14009"/>
                  </a:lnTo>
                  <a:cubicBezTo>
                    <a:pt x="5149" y="14257"/>
                    <a:pt x="4951" y="14457"/>
                    <a:pt x="4701" y="14457"/>
                  </a:cubicBezTo>
                  <a:lnTo>
                    <a:pt x="885" y="14457"/>
                  </a:lnTo>
                  <a:cubicBezTo>
                    <a:pt x="638" y="14457"/>
                    <a:pt x="438" y="14257"/>
                    <a:pt x="438" y="14009"/>
                  </a:cubicBezTo>
                  <a:lnTo>
                    <a:pt x="438" y="12922"/>
                  </a:lnTo>
                  <a:close/>
                  <a:moveTo>
                    <a:pt x="1894" y="1"/>
                  </a:moveTo>
                  <a:cubicBezTo>
                    <a:pt x="1572" y="1"/>
                    <a:pt x="1310" y="261"/>
                    <a:pt x="1310" y="583"/>
                  </a:cubicBezTo>
                  <a:lnTo>
                    <a:pt x="1310" y="1689"/>
                  </a:lnTo>
                  <a:cubicBezTo>
                    <a:pt x="1310" y="1868"/>
                    <a:pt x="1391" y="2028"/>
                    <a:pt x="1514" y="2135"/>
                  </a:cubicBezTo>
                  <a:lnTo>
                    <a:pt x="1514" y="5021"/>
                  </a:lnTo>
                  <a:lnTo>
                    <a:pt x="1518" y="5021"/>
                  </a:lnTo>
                  <a:cubicBezTo>
                    <a:pt x="1518" y="5672"/>
                    <a:pt x="1273" y="6294"/>
                    <a:pt x="819" y="6772"/>
                  </a:cubicBezTo>
                  <a:cubicBezTo>
                    <a:pt x="293" y="7330"/>
                    <a:pt x="1" y="8061"/>
                    <a:pt x="1" y="8823"/>
                  </a:cubicBezTo>
                  <a:lnTo>
                    <a:pt x="1" y="14009"/>
                  </a:lnTo>
                  <a:cubicBezTo>
                    <a:pt x="1" y="14498"/>
                    <a:pt x="399" y="14894"/>
                    <a:pt x="885" y="14894"/>
                  </a:cubicBezTo>
                  <a:lnTo>
                    <a:pt x="4701" y="14894"/>
                  </a:lnTo>
                  <a:cubicBezTo>
                    <a:pt x="5190" y="14894"/>
                    <a:pt x="5586" y="14496"/>
                    <a:pt x="5586" y="14009"/>
                  </a:cubicBezTo>
                  <a:lnTo>
                    <a:pt x="5586" y="8823"/>
                  </a:lnTo>
                  <a:cubicBezTo>
                    <a:pt x="5586" y="8061"/>
                    <a:pt x="5298" y="7330"/>
                    <a:pt x="4770" y="6772"/>
                  </a:cubicBezTo>
                  <a:cubicBezTo>
                    <a:pt x="4311" y="6290"/>
                    <a:pt x="4070" y="5663"/>
                    <a:pt x="4070" y="5021"/>
                  </a:cubicBezTo>
                  <a:lnTo>
                    <a:pt x="4070" y="2135"/>
                  </a:lnTo>
                  <a:cubicBezTo>
                    <a:pt x="4196" y="2028"/>
                    <a:pt x="4275" y="1868"/>
                    <a:pt x="4275" y="1689"/>
                  </a:cubicBezTo>
                  <a:lnTo>
                    <a:pt x="4275" y="583"/>
                  </a:lnTo>
                  <a:cubicBezTo>
                    <a:pt x="4275" y="261"/>
                    <a:pt x="4015" y="1"/>
                    <a:pt x="3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6"/>
            <p:cNvSpPr/>
            <p:nvPr/>
          </p:nvSpPr>
          <p:spPr>
            <a:xfrm>
              <a:off x="5097898" y="3222576"/>
              <a:ext cx="124467" cy="309464"/>
            </a:xfrm>
            <a:custGeom>
              <a:avLst/>
              <a:gdLst/>
              <a:ahLst/>
              <a:cxnLst/>
              <a:rect l="l" t="t" r="r" b="b"/>
              <a:pathLst>
                <a:path w="3907" h="9714" extrusionOk="0">
                  <a:moveTo>
                    <a:pt x="3397" y="437"/>
                  </a:moveTo>
                  <a:cubicBezTo>
                    <a:pt x="3435" y="437"/>
                    <a:pt x="3467" y="469"/>
                    <a:pt x="3467" y="506"/>
                  </a:cubicBezTo>
                  <a:lnTo>
                    <a:pt x="3467" y="1949"/>
                  </a:lnTo>
                  <a:lnTo>
                    <a:pt x="438" y="1949"/>
                  </a:lnTo>
                  <a:lnTo>
                    <a:pt x="438" y="506"/>
                  </a:lnTo>
                  <a:cubicBezTo>
                    <a:pt x="438" y="469"/>
                    <a:pt x="470" y="437"/>
                    <a:pt x="506" y="437"/>
                  </a:cubicBezTo>
                  <a:close/>
                  <a:moveTo>
                    <a:pt x="2171" y="6245"/>
                  </a:moveTo>
                  <a:lnTo>
                    <a:pt x="2171" y="8402"/>
                  </a:lnTo>
                  <a:lnTo>
                    <a:pt x="1734" y="8402"/>
                  </a:lnTo>
                  <a:lnTo>
                    <a:pt x="1734" y="6245"/>
                  </a:lnTo>
                  <a:cubicBezTo>
                    <a:pt x="1802" y="6252"/>
                    <a:pt x="1875" y="6256"/>
                    <a:pt x="1949" y="6256"/>
                  </a:cubicBezTo>
                  <a:cubicBezTo>
                    <a:pt x="2023" y="6256"/>
                    <a:pt x="2098" y="6252"/>
                    <a:pt x="2171" y="6245"/>
                  </a:cubicBezTo>
                  <a:close/>
                  <a:moveTo>
                    <a:pt x="3081" y="8839"/>
                  </a:moveTo>
                  <a:cubicBezTo>
                    <a:pt x="3203" y="8839"/>
                    <a:pt x="3299" y="8935"/>
                    <a:pt x="3299" y="9059"/>
                  </a:cubicBezTo>
                  <a:cubicBezTo>
                    <a:pt x="3299" y="9178"/>
                    <a:pt x="3201" y="9276"/>
                    <a:pt x="3081" y="9276"/>
                  </a:cubicBezTo>
                  <a:lnTo>
                    <a:pt x="821" y="9276"/>
                  </a:lnTo>
                  <a:cubicBezTo>
                    <a:pt x="700" y="9276"/>
                    <a:pt x="602" y="9178"/>
                    <a:pt x="602" y="9059"/>
                  </a:cubicBezTo>
                  <a:cubicBezTo>
                    <a:pt x="602" y="8937"/>
                    <a:pt x="700" y="8839"/>
                    <a:pt x="821" y="8839"/>
                  </a:cubicBezTo>
                  <a:close/>
                  <a:moveTo>
                    <a:pt x="506" y="0"/>
                  </a:moveTo>
                  <a:cubicBezTo>
                    <a:pt x="227" y="0"/>
                    <a:pt x="1" y="226"/>
                    <a:pt x="1" y="506"/>
                  </a:cubicBezTo>
                  <a:lnTo>
                    <a:pt x="1" y="4305"/>
                  </a:lnTo>
                  <a:cubicBezTo>
                    <a:pt x="1" y="5151"/>
                    <a:pt x="540" y="5874"/>
                    <a:pt x="1297" y="6142"/>
                  </a:cubicBezTo>
                  <a:lnTo>
                    <a:pt x="1297" y="8402"/>
                  </a:lnTo>
                  <a:lnTo>
                    <a:pt x="823" y="8402"/>
                  </a:lnTo>
                  <a:cubicBezTo>
                    <a:pt x="463" y="8402"/>
                    <a:pt x="167" y="8696"/>
                    <a:pt x="167" y="9059"/>
                  </a:cubicBezTo>
                  <a:cubicBezTo>
                    <a:pt x="167" y="9421"/>
                    <a:pt x="461" y="9713"/>
                    <a:pt x="823" y="9713"/>
                  </a:cubicBezTo>
                  <a:lnTo>
                    <a:pt x="3083" y="9713"/>
                  </a:lnTo>
                  <a:cubicBezTo>
                    <a:pt x="3444" y="9713"/>
                    <a:pt x="3738" y="9421"/>
                    <a:pt x="3738" y="9059"/>
                  </a:cubicBezTo>
                  <a:cubicBezTo>
                    <a:pt x="3738" y="8696"/>
                    <a:pt x="3446" y="8402"/>
                    <a:pt x="3083" y="8402"/>
                  </a:cubicBezTo>
                  <a:lnTo>
                    <a:pt x="2608" y="8402"/>
                  </a:lnTo>
                  <a:lnTo>
                    <a:pt x="2608" y="6142"/>
                  </a:lnTo>
                  <a:cubicBezTo>
                    <a:pt x="3363" y="5874"/>
                    <a:pt x="3906" y="5151"/>
                    <a:pt x="3906" y="4305"/>
                  </a:cubicBezTo>
                  <a:lnTo>
                    <a:pt x="3906" y="4117"/>
                  </a:lnTo>
                  <a:cubicBezTo>
                    <a:pt x="3906" y="3998"/>
                    <a:pt x="3808" y="3900"/>
                    <a:pt x="3689" y="3900"/>
                  </a:cubicBezTo>
                  <a:cubicBezTo>
                    <a:pt x="3567" y="3900"/>
                    <a:pt x="3469" y="3998"/>
                    <a:pt x="3469" y="4117"/>
                  </a:cubicBezTo>
                  <a:lnTo>
                    <a:pt x="3469" y="4305"/>
                  </a:lnTo>
                  <a:cubicBezTo>
                    <a:pt x="3469" y="5156"/>
                    <a:pt x="2770" y="5821"/>
                    <a:pt x="1952" y="5821"/>
                  </a:cubicBezTo>
                  <a:cubicBezTo>
                    <a:pt x="1831" y="5821"/>
                    <a:pt x="1708" y="5806"/>
                    <a:pt x="1585" y="5776"/>
                  </a:cubicBezTo>
                  <a:cubicBezTo>
                    <a:pt x="928" y="5609"/>
                    <a:pt x="440" y="5012"/>
                    <a:pt x="440" y="4305"/>
                  </a:cubicBezTo>
                  <a:lnTo>
                    <a:pt x="440" y="2386"/>
                  </a:lnTo>
                  <a:lnTo>
                    <a:pt x="3469" y="2386"/>
                  </a:lnTo>
                  <a:lnTo>
                    <a:pt x="3469" y="3100"/>
                  </a:lnTo>
                  <a:cubicBezTo>
                    <a:pt x="3467" y="3222"/>
                    <a:pt x="3565" y="3318"/>
                    <a:pt x="3685" y="3318"/>
                  </a:cubicBezTo>
                  <a:cubicBezTo>
                    <a:pt x="3806" y="3318"/>
                    <a:pt x="3904" y="3220"/>
                    <a:pt x="3904" y="3100"/>
                  </a:cubicBezTo>
                  <a:lnTo>
                    <a:pt x="3904" y="506"/>
                  </a:lnTo>
                  <a:cubicBezTo>
                    <a:pt x="3904" y="226"/>
                    <a:pt x="3678" y="0"/>
                    <a:pt x="3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6"/>
          <p:cNvGrpSpPr/>
          <p:nvPr/>
        </p:nvGrpSpPr>
        <p:grpSpPr>
          <a:xfrm>
            <a:off x="5610008" y="1606540"/>
            <a:ext cx="474549" cy="474517"/>
            <a:chOff x="5610008" y="1606540"/>
            <a:chExt cx="474549" cy="474517"/>
          </a:xfrm>
        </p:grpSpPr>
        <p:sp>
          <p:nvSpPr>
            <p:cNvPr id="1139" name="Google Shape;1139;p56"/>
            <p:cNvSpPr/>
            <p:nvPr/>
          </p:nvSpPr>
          <p:spPr>
            <a:xfrm>
              <a:off x="5610008" y="1606540"/>
              <a:ext cx="474549" cy="474517"/>
            </a:xfrm>
            <a:custGeom>
              <a:avLst/>
              <a:gdLst/>
              <a:ahLst/>
              <a:cxnLst/>
              <a:rect l="l" t="t" r="r" b="b"/>
              <a:pathLst>
                <a:path w="14896" h="14895" extrusionOk="0">
                  <a:moveTo>
                    <a:pt x="10965" y="436"/>
                  </a:moveTo>
                  <a:cubicBezTo>
                    <a:pt x="12892" y="436"/>
                    <a:pt x="14459" y="2003"/>
                    <a:pt x="14459" y="3928"/>
                  </a:cubicBezTo>
                  <a:lnTo>
                    <a:pt x="14459" y="10961"/>
                  </a:lnTo>
                  <a:cubicBezTo>
                    <a:pt x="14459" y="12888"/>
                    <a:pt x="12892" y="14455"/>
                    <a:pt x="10965" y="14455"/>
                  </a:cubicBezTo>
                  <a:lnTo>
                    <a:pt x="3934" y="14455"/>
                  </a:lnTo>
                  <a:cubicBezTo>
                    <a:pt x="2006" y="14455"/>
                    <a:pt x="439" y="12888"/>
                    <a:pt x="439" y="10961"/>
                  </a:cubicBezTo>
                  <a:lnTo>
                    <a:pt x="439" y="3928"/>
                  </a:lnTo>
                  <a:cubicBezTo>
                    <a:pt x="439" y="2003"/>
                    <a:pt x="2006" y="436"/>
                    <a:pt x="3934" y="436"/>
                  </a:cubicBezTo>
                  <a:close/>
                  <a:moveTo>
                    <a:pt x="3929" y="1"/>
                  </a:moveTo>
                  <a:cubicBezTo>
                    <a:pt x="1763" y="1"/>
                    <a:pt x="0" y="1766"/>
                    <a:pt x="0" y="3932"/>
                  </a:cubicBezTo>
                  <a:lnTo>
                    <a:pt x="0" y="10965"/>
                  </a:lnTo>
                  <a:cubicBezTo>
                    <a:pt x="0" y="13131"/>
                    <a:pt x="1763" y="14894"/>
                    <a:pt x="3929" y="14894"/>
                  </a:cubicBezTo>
                  <a:lnTo>
                    <a:pt x="10963" y="14894"/>
                  </a:lnTo>
                  <a:cubicBezTo>
                    <a:pt x="13129" y="14894"/>
                    <a:pt x="14894" y="13131"/>
                    <a:pt x="14894" y="10965"/>
                  </a:cubicBezTo>
                  <a:lnTo>
                    <a:pt x="14894" y="3932"/>
                  </a:lnTo>
                  <a:cubicBezTo>
                    <a:pt x="14896" y="1762"/>
                    <a:pt x="13133" y="1"/>
                    <a:pt x="109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6"/>
            <p:cNvSpPr/>
            <p:nvPr/>
          </p:nvSpPr>
          <p:spPr>
            <a:xfrm>
              <a:off x="5816667" y="1914220"/>
              <a:ext cx="61166" cy="61135"/>
            </a:xfrm>
            <a:custGeom>
              <a:avLst/>
              <a:gdLst/>
              <a:ahLst/>
              <a:cxnLst/>
              <a:rect l="l" t="t" r="r" b="b"/>
              <a:pathLst>
                <a:path w="1920" h="1919" extrusionOk="0">
                  <a:moveTo>
                    <a:pt x="960" y="437"/>
                  </a:moveTo>
                  <a:cubicBezTo>
                    <a:pt x="1248" y="437"/>
                    <a:pt x="1482" y="672"/>
                    <a:pt x="1482" y="960"/>
                  </a:cubicBezTo>
                  <a:cubicBezTo>
                    <a:pt x="1482" y="1247"/>
                    <a:pt x="1248" y="1482"/>
                    <a:pt x="960" y="1482"/>
                  </a:cubicBezTo>
                  <a:cubicBezTo>
                    <a:pt x="672" y="1482"/>
                    <a:pt x="438" y="1247"/>
                    <a:pt x="438" y="960"/>
                  </a:cubicBezTo>
                  <a:cubicBezTo>
                    <a:pt x="438" y="672"/>
                    <a:pt x="672" y="437"/>
                    <a:pt x="960" y="437"/>
                  </a:cubicBezTo>
                  <a:close/>
                  <a:moveTo>
                    <a:pt x="960" y="0"/>
                  </a:moveTo>
                  <a:cubicBezTo>
                    <a:pt x="433" y="0"/>
                    <a:pt x="1" y="429"/>
                    <a:pt x="1" y="960"/>
                  </a:cubicBezTo>
                  <a:cubicBezTo>
                    <a:pt x="1" y="1488"/>
                    <a:pt x="431" y="1919"/>
                    <a:pt x="960" y="1919"/>
                  </a:cubicBezTo>
                  <a:cubicBezTo>
                    <a:pt x="1489" y="1919"/>
                    <a:pt x="1919" y="1490"/>
                    <a:pt x="1919" y="960"/>
                  </a:cubicBezTo>
                  <a:cubicBezTo>
                    <a:pt x="1919" y="433"/>
                    <a:pt x="1491"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6"/>
            <p:cNvSpPr/>
            <p:nvPr/>
          </p:nvSpPr>
          <p:spPr>
            <a:xfrm>
              <a:off x="5769072" y="1850632"/>
              <a:ext cx="156293" cy="66041"/>
            </a:xfrm>
            <a:custGeom>
              <a:avLst/>
              <a:gdLst/>
              <a:ahLst/>
              <a:cxnLst/>
              <a:rect l="l" t="t" r="r" b="b"/>
              <a:pathLst>
                <a:path w="4906" h="2073" extrusionOk="0">
                  <a:moveTo>
                    <a:pt x="2453" y="435"/>
                  </a:moveTo>
                  <a:cubicBezTo>
                    <a:pt x="3133" y="435"/>
                    <a:pt x="3812" y="695"/>
                    <a:pt x="4330" y="1214"/>
                  </a:cubicBezTo>
                  <a:cubicBezTo>
                    <a:pt x="4426" y="1310"/>
                    <a:pt x="4426" y="1465"/>
                    <a:pt x="4330" y="1566"/>
                  </a:cubicBezTo>
                  <a:cubicBezTo>
                    <a:pt x="4282" y="1612"/>
                    <a:pt x="4219" y="1636"/>
                    <a:pt x="4156" y="1636"/>
                  </a:cubicBezTo>
                  <a:cubicBezTo>
                    <a:pt x="4092" y="1636"/>
                    <a:pt x="4028" y="1612"/>
                    <a:pt x="3978" y="1566"/>
                  </a:cubicBezTo>
                  <a:cubicBezTo>
                    <a:pt x="3559" y="1145"/>
                    <a:pt x="3007" y="934"/>
                    <a:pt x="2455" y="934"/>
                  </a:cubicBezTo>
                  <a:cubicBezTo>
                    <a:pt x="1902" y="934"/>
                    <a:pt x="1349" y="1145"/>
                    <a:pt x="928" y="1566"/>
                  </a:cubicBezTo>
                  <a:cubicBezTo>
                    <a:pt x="879" y="1613"/>
                    <a:pt x="815" y="1638"/>
                    <a:pt x="750" y="1638"/>
                  </a:cubicBezTo>
                  <a:cubicBezTo>
                    <a:pt x="687" y="1638"/>
                    <a:pt x="624" y="1614"/>
                    <a:pt x="576" y="1566"/>
                  </a:cubicBezTo>
                  <a:cubicBezTo>
                    <a:pt x="480" y="1470"/>
                    <a:pt x="480" y="1312"/>
                    <a:pt x="576" y="1214"/>
                  </a:cubicBezTo>
                  <a:cubicBezTo>
                    <a:pt x="1094" y="695"/>
                    <a:pt x="1773" y="435"/>
                    <a:pt x="2453" y="435"/>
                  </a:cubicBezTo>
                  <a:close/>
                  <a:moveTo>
                    <a:pt x="2453" y="0"/>
                  </a:moveTo>
                  <a:cubicBezTo>
                    <a:pt x="1662" y="0"/>
                    <a:pt x="870" y="302"/>
                    <a:pt x="267" y="907"/>
                  </a:cubicBezTo>
                  <a:cubicBezTo>
                    <a:pt x="0" y="1173"/>
                    <a:pt x="0" y="1606"/>
                    <a:pt x="267" y="1873"/>
                  </a:cubicBezTo>
                  <a:cubicBezTo>
                    <a:pt x="400" y="2006"/>
                    <a:pt x="575" y="2072"/>
                    <a:pt x="751" y="2072"/>
                  </a:cubicBezTo>
                  <a:cubicBezTo>
                    <a:pt x="926" y="2072"/>
                    <a:pt x="1101" y="2006"/>
                    <a:pt x="1235" y="1873"/>
                  </a:cubicBezTo>
                  <a:cubicBezTo>
                    <a:pt x="1570" y="1538"/>
                    <a:pt x="2011" y="1371"/>
                    <a:pt x="2452" y="1371"/>
                  </a:cubicBezTo>
                  <a:cubicBezTo>
                    <a:pt x="2893" y="1371"/>
                    <a:pt x="3333" y="1538"/>
                    <a:pt x="3669" y="1873"/>
                  </a:cubicBezTo>
                  <a:cubicBezTo>
                    <a:pt x="3805" y="2006"/>
                    <a:pt x="3981" y="2072"/>
                    <a:pt x="4156" y="2072"/>
                  </a:cubicBezTo>
                  <a:cubicBezTo>
                    <a:pt x="4331" y="2072"/>
                    <a:pt x="4506" y="2006"/>
                    <a:pt x="4639" y="1873"/>
                  </a:cubicBezTo>
                  <a:cubicBezTo>
                    <a:pt x="4906" y="1606"/>
                    <a:pt x="4906" y="1173"/>
                    <a:pt x="4639" y="907"/>
                  </a:cubicBezTo>
                  <a:cubicBezTo>
                    <a:pt x="4036" y="302"/>
                    <a:pt x="3244" y="0"/>
                    <a:pt x="2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6"/>
            <p:cNvSpPr/>
            <p:nvPr/>
          </p:nvSpPr>
          <p:spPr>
            <a:xfrm>
              <a:off x="5735112" y="1787778"/>
              <a:ext cx="224341" cy="80058"/>
            </a:xfrm>
            <a:custGeom>
              <a:avLst/>
              <a:gdLst/>
              <a:ahLst/>
              <a:cxnLst/>
              <a:rect l="l" t="t" r="r" b="b"/>
              <a:pathLst>
                <a:path w="7042" h="2513" extrusionOk="0">
                  <a:moveTo>
                    <a:pt x="3520" y="433"/>
                  </a:moveTo>
                  <a:cubicBezTo>
                    <a:pt x="4587" y="433"/>
                    <a:pt x="5654" y="840"/>
                    <a:pt x="6466" y="1652"/>
                  </a:cubicBezTo>
                  <a:cubicBezTo>
                    <a:pt x="6562" y="1748"/>
                    <a:pt x="6562" y="1903"/>
                    <a:pt x="6466" y="2004"/>
                  </a:cubicBezTo>
                  <a:cubicBezTo>
                    <a:pt x="6418" y="2053"/>
                    <a:pt x="6355" y="2077"/>
                    <a:pt x="6291" y="2077"/>
                  </a:cubicBezTo>
                  <a:cubicBezTo>
                    <a:pt x="6228" y="2077"/>
                    <a:pt x="6164" y="2053"/>
                    <a:pt x="6115" y="2004"/>
                  </a:cubicBezTo>
                  <a:cubicBezTo>
                    <a:pt x="5398" y="1287"/>
                    <a:pt x="4459" y="929"/>
                    <a:pt x="3520" y="929"/>
                  </a:cubicBezTo>
                  <a:cubicBezTo>
                    <a:pt x="2580" y="929"/>
                    <a:pt x="1642" y="1287"/>
                    <a:pt x="928" y="2004"/>
                  </a:cubicBezTo>
                  <a:cubicBezTo>
                    <a:pt x="880" y="2052"/>
                    <a:pt x="816" y="2076"/>
                    <a:pt x="752" y="2076"/>
                  </a:cubicBezTo>
                  <a:cubicBezTo>
                    <a:pt x="688" y="2076"/>
                    <a:pt x="624" y="2052"/>
                    <a:pt x="576" y="2004"/>
                  </a:cubicBezTo>
                  <a:cubicBezTo>
                    <a:pt x="480" y="1908"/>
                    <a:pt x="478" y="1750"/>
                    <a:pt x="576" y="1652"/>
                  </a:cubicBezTo>
                  <a:cubicBezTo>
                    <a:pt x="1387" y="840"/>
                    <a:pt x="2454" y="433"/>
                    <a:pt x="3520" y="433"/>
                  </a:cubicBezTo>
                  <a:close/>
                  <a:moveTo>
                    <a:pt x="3522" y="0"/>
                  </a:moveTo>
                  <a:cubicBezTo>
                    <a:pt x="2344" y="0"/>
                    <a:pt x="1165" y="448"/>
                    <a:pt x="267" y="1345"/>
                  </a:cubicBezTo>
                  <a:cubicBezTo>
                    <a:pt x="0" y="1611"/>
                    <a:pt x="0" y="2046"/>
                    <a:pt x="267" y="2313"/>
                  </a:cubicBezTo>
                  <a:cubicBezTo>
                    <a:pt x="400" y="2446"/>
                    <a:pt x="575" y="2513"/>
                    <a:pt x="751" y="2513"/>
                  </a:cubicBezTo>
                  <a:cubicBezTo>
                    <a:pt x="926" y="2513"/>
                    <a:pt x="1101" y="2446"/>
                    <a:pt x="1235" y="2313"/>
                  </a:cubicBezTo>
                  <a:cubicBezTo>
                    <a:pt x="1865" y="1682"/>
                    <a:pt x="2692" y="1366"/>
                    <a:pt x="3519" y="1366"/>
                  </a:cubicBezTo>
                  <a:cubicBezTo>
                    <a:pt x="4347" y="1366"/>
                    <a:pt x="5174" y="1682"/>
                    <a:pt x="5805" y="2313"/>
                  </a:cubicBezTo>
                  <a:cubicBezTo>
                    <a:pt x="5940" y="2446"/>
                    <a:pt x="6116" y="2513"/>
                    <a:pt x="6291" y="2513"/>
                  </a:cubicBezTo>
                  <a:cubicBezTo>
                    <a:pt x="6467" y="2513"/>
                    <a:pt x="6642" y="2446"/>
                    <a:pt x="6776" y="2313"/>
                  </a:cubicBezTo>
                  <a:cubicBezTo>
                    <a:pt x="7042" y="2046"/>
                    <a:pt x="7042" y="1611"/>
                    <a:pt x="6776" y="1345"/>
                  </a:cubicBezTo>
                  <a:cubicBezTo>
                    <a:pt x="5878" y="448"/>
                    <a:pt x="4700" y="0"/>
                    <a:pt x="3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6"/>
            <p:cNvSpPr/>
            <p:nvPr/>
          </p:nvSpPr>
          <p:spPr>
            <a:xfrm>
              <a:off x="5701088" y="1725560"/>
              <a:ext cx="292324" cy="93438"/>
            </a:xfrm>
            <a:custGeom>
              <a:avLst/>
              <a:gdLst/>
              <a:ahLst/>
              <a:cxnLst/>
              <a:rect l="l" t="t" r="r" b="b"/>
              <a:pathLst>
                <a:path w="9176" h="2933" extrusionOk="0">
                  <a:moveTo>
                    <a:pt x="4082" y="1"/>
                  </a:moveTo>
                  <a:cubicBezTo>
                    <a:pt x="4074" y="1"/>
                    <a:pt x="4067" y="1"/>
                    <a:pt x="4059" y="2"/>
                  </a:cubicBezTo>
                  <a:cubicBezTo>
                    <a:pt x="2627" y="123"/>
                    <a:pt x="1279" y="750"/>
                    <a:pt x="267" y="1765"/>
                  </a:cubicBezTo>
                  <a:cubicBezTo>
                    <a:pt x="0" y="2031"/>
                    <a:pt x="0" y="2466"/>
                    <a:pt x="267" y="2733"/>
                  </a:cubicBezTo>
                  <a:cubicBezTo>
                    <a:pt x="400" y="2866"/>
                    <a:pt x="575" y="2933"/>
                    <a:pt x="751" y="2933"/>
                  </a:cubicBezTo>
                  <a:cubicBezTo>
                    <a:pt x="926" y="2933"/>
                    <a:pt x="1101" y="2866"/>
                    <a:pt x="1235" y="2733"/>
                  </a:cubicBezTo>
                  <a:cubicBezTo>
                    <a:pt x="2159" y="1808"/>
                    <a:pt x="3372" y="1345"/>
                    <a:pt x="4586" y="1345"/>
                  </a:cubicBezTo>
                  <a:cubicBezTo>
                    <a:pt x="5800" y="1345"/>
                    <a:pt x="7014" y="1808"/>
                    <a:pt x="7939" y="2733"/>
                  </a:cubicBezTo>
                  <a:cubicBezTo>
                    <a:pt x="8074" y="2866"/>
                    <a:pt x="8250" y="2933"/>
                    <a:pt x="8425" y="2933"/>
                  </a:cubicBezTo>
                  <a:cubicBezTo>
                    <a:pt x="8601" y="2933"/>
                    <a:pt x="8776" y="2866"/>
                    <a:pt x="8909" y="2733"/>
                  </a:cubicBezTo>
                  <a:cubicBezTo>
                    <a:pt x="9176" y="2466"/>
                    <a:pt x="9176" y="2031"/>
                    <a:pt x="8909" y="1765"/>
                  </a:cubicBezTo>
                  <a:cubicBezTo>
                    <a:pt x="7893" y="750"/>
                    <a:pt x="6547" y="123"/>
                    <a:pt x="5117" y="2"/>
                  </a:cubicBezTo>
                  <a:cubicBezTo>
                    <a:pt x="5109" y="1"/>
                    <a:pt x="5102" y="1"/>
                    <a:pt x="5095" y="1"/>
                  </a:cubicBezTo>
                  <a:cubicBezTo>
                    <a:pt x="4984" y="1"/>
                    <a:pt x="4890" y="88"/>
                    <a:pt x="4880" y="200"/>
                  </a:cubicBezTo>
                  <a:cubicBezTo>
                    <a:pt x="4869" y="322"/>
                    <a:pt x="4959" y="428"/>
                    <a:pt x="5078" y="439"/>
                  </a:cubicBezTo>
                  <a:cubicBezTo>
                    <a:pt x="6409" y="552"/>
                    <a:pt x="7658" y="1134"/>
                    <a:pt x="8600" y="2074"/>
                  </a:cubicBezTo>
                  <a:cubicBezTo>
                    <a:pt x="8696" y="2170"/>
                    <a:pt x="8696" y="2328"/>
                    <a:pt x="8600" y="2426"/>
                  </a:cubicBezTo>
                  <a:cubicBezTo>
                    <a:pt x="8552" y="2474"/>
                    <a:pt x="8489" y="2498"/>
                    <a:pt x="8425" y="2498"/>
                  </a:cubicBezTo>
                  <a:cubicBezTo>
                    <a:pt x="8362" y="2498"/>
                    <a:pt x="8298" y="2474"/>
                    <a:pt x="8249" y="2426"/>
                  </a:cubicBezTo>
                  <a:cubicBezTo>
                    <a:pt x="7239" y="1418"/>
                    <a:pt x="5913" y="913"/>
                    <a:pt x="4587" y="913"/>
                  </a:cubicBezTo>
                  <a:cubicBezTo>
                    <a:pt x="3261" y="913"/>
                    <a:pt x="1936" y="1418"/>
                    <a:pt x="928" y="2426"/>
                  </a:cubicBezTo>
                  <a:cubicBezTo>
                    <a:pt x="880" y="2474"/>
                    <a:pt x="816" y="2498"/>
                    <a:pt x="752" y="2498"/>
                  </a:cubicBezTo>
                  <a:cubicBezTo>
                    <a:pt x="689" y="2498"/>
                    <a:pt x="625" y="2474"/>
                    <a:pt x="576" y="2426"/>
                  </a:cubicBezTo>
                  <a:cubicBezTo>
                    <a:pt x="480" y="2330"/>
                    <a:pt x="480" y="2172"/>
                    <a:pt x="576" y="2074"/>
                  </a:cubicBezTo>
                  <a:cubicBezTo>
                    <a:pt x="1516" y="1134"/>
                    <a:pt x="2770" y="550"/>
                    <a:pt x="4096" y="439"/>
                  </a:cubicBezTo>
                  <a:cubicBezTo>
                    <a:pt x="4215" y="428"/>
                    <a:pt x="4305" y="322"/>
                    <a:pt x="4296" y="200"/>
                  </a:cubicBezTo>
                  <a:cubicBezTo>
                    <a:pt x="4286" y="88"/>
                    <a:pt x="4192" y="1"/>
                    <a:pt x="40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6"/>
            <p:cNvSpPr/>
            <p:nvPr/>
          </p:nvSpPr>
          <p:spPr>
            <a:xfrm>
              <a:off x="5642407" y="1639003"/>
              <a:ext cx="409624" cy="409656"/>
            </a:xfrm>
            <a:custGeom>
              <a:avLst/>
              <a:gdLst/>
              <a:ahLst/>
              <a:cxnLst/>
              <a:rect l="l" t="t" r="r" b="b"/>
              <a:pathLst>
                <a:path w="12858" h="12859" extrusionOk="0">
                  <a:moveTo>
                    <a:pt x="2912" y="1"/>
                  </a:moveTo>
                  <a:cubicBezTo>
                    <a:pt x="1307" y="1"/>
                    <a:pt x="0" y="1305"/>
                    <a:pt x="0" y="2913"/>
                  </a:cubicBezTo>
                  <a:lnTo>
                    <a:pt x="0" y="9944"/>
                  </a:lnTo>
                  <a:cubicBezTo>
                    <a:pt x="0" y="11551"/>
                    <a:pt x="1307" y="12858"/>
                    <a:pt x="2912" y="12858"/>
                  </a:cubicBezTo>
                  <a:lnTo>
                    <a:pt x="9946" y="12858"/>
                  </a:lnTo>
                  <a:cubicBezTo>
                    <a:pt x="11553" y="12858"/>
                    <a:pt x="12858" y="11551"/>
                    <a:pt x="12858" y="9944"/>
                  </a:cubicBezTo>
                  <a:lnTo>
                    <a:pt x="12858" y="6938"/>
                  </a:lnTo>
                  <a:cubicBezTo>
                    <a:pt x="12858" y="6819"/>
                    <a:pt x="12760" y="6721"/>
                    <a:pt x="12640" y="6721"/>
                  </a:cubicBezTo>
                  <a:cubicBezTo>
                    <a:pt x="12521" y="6721"/>
                    <a:pt x="12421" y="6819"/>
                    <a:pt x="12421" y="6938"/>
                  </a:cubicBezTo>
                  <a:lnTo>
                    <a:pt x="12421" y="9944"/>
                  </a:lnTo>
                  <a:cubicBezTo>
                    <a:pt x="12421" y="11308"/>
                    <a:pt x="11310" y="12421"/>
                    <a:pt x="9946" y="12421"/>
                  </a:cubicBezTo>
                  <a:lnTo>
                    <a:pt x="2912" y="12421"/>
                  </a:lnTo>
                  <a:cubicBezTo>
                    <a:pt x="1548" y="12421"/>
                    <a:pt x="437" y="11311"/>
                    <a:pt x="437" y="9944"/>
                  </a:cubicBezTo>
                  <a:lnTo>
                    <a:pt x="437" y="2913"/>
                  </a:lnTo>
                  <a:cubicBezTo>
                    <a:pt x="437" y="1548"/>
                    <a:pt x="1548" y="436"/>
                    <a:pt x="2912" y="436"/>
                  </a:cubicBezTo>
                  <a:lnTo>
                    <a:pt x="9946" y="436"/>
                  </a:lnTo>
                  <a:cubicBezTo>
                    <a:pt x="11310" y="436"/>
                    <a:pt x="12421" y="1548"/>
                    <a:pt x="12421" y="2913"/>
                  </a:cubicBezTo>
                  <a:lnTo>
                    <a:pt x="12421" y="5919"/>
                  </a:lnTo>
                  <a:cubicBezTo>
                    <a:pt x="12421" y="6038"/>
                    <a:pt x="12521" y="6136"/>
                    <a:pt x="12640" y="6136"/>
                  </a:cubicBezTo>
                  <a:cubicBezTo>
                    <a:pt x="12760" y="6136"/>
                    <a:pt x="12858" y="6038"/>
                    <a:pt x="12858" y="5919"/>
                  </a:cubicBezTo>
                  <a:lnTo>
                    <a:pt x="12858" y="2913"/>
                  </a:lnTo>
                  <a:cubicBezTo>
                    <a:pt x="12858" y="1305"/>
                    <a:pt x="11553" y="1"/>
                    <a:pt x="99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 name="Google Shape;1145;p56"/>
          <p:cNvGrpSpPr/>
          <p:nvPr/>
        </p:nvGrpSpPr>
        <p:grpSpPr>
          <a:xfrm>
            <a:off x="4087761" y="3057458"/>
            <a:ext cx="331254" cy="474517"/>
            <a:chOff x="4087761" y="3057458"/>
            <a:chExt cx="331254" cy="474517"/>
          </a:xfrm>
        </p:grpSpPr>
        <p:sp>
          <p:nvSpPr>
            <p:cNvPr id="1146" name="Google Shape;1146;p56"/>
            <p:cNvSpPr/>
            <p:nvPr/>
          </p:nvSpPr>
          <p:spPr>
            <a:xfrm>
              <a:off x="4190724" y="3131973"/>
              <a:ext cx="142244" cy="188310"/>
            </a:xfrm>
            <a:custGeom>
              <a:avLst/>
              <a:gdLst/>
              <a:ahLst/>
              <a:cxnLst/>
              <a:rect l="l" t="t" r="r" b="b"/>
              <a:pathLst>
                <a:path w="4465" h="5911" extrusionOk="0">
                  <a:moveTo>
                    <a:pt x="2552" y="440"/>
                  </a:moveTo>
                  <a:cubicBezTo>
                    <a:pt x="3365" y="440"/>
                    <a:pt x="4028" y="1100"/>
                    <a:pt x="4028" y="1917"/>
                  </a:cubicBezTo>
                  <a:cubicBezTo>
                    <a:pt x="4028" y="2729"/>
                    <a:pt x="3365" y="3392"/>
                    <a:pt x="2552" y="3392"/>
                  </a:cubicBezTo>
                  <a:lnTo>
                    <a:pt x="1094" y="3392"/>
                  </a:lnTo>
                  <a:lnTo>
                    <a:pt x="1094" y="3390"/>
                  </a:lnTo>
                  <a:cubicBezTo>
                    <a:pt x="975" y="3390"/>
                    <a:pt x="875" y="3488"/>
                    <a:pt x="875" y="3610"/>
                  </a:cubicBezTo>
                  <a:lnTo>
                    <a:pt x="875" y="5258"/>
                  </a:lnTo>
                  <a:cubicBezTo>
                    <a:pt x="875" y="5379"/>
                    <a:pt x="777" y="5477"/>
                    <a:pt x="657" y="5477"/>
                  </a:cubicBezTo>
                  <a:cubicBezTo>
                    <a:pt x="538" y="5477"/>
                    <a:pt x="438" y="5379"/>
                    <a:pt x="438" y="5258"/>
                  </a:cubicBezTo>
                  <a:lnTo>
                    <a:pt x="438" y="659"/>
                  </a:lnTo>
                  <a:cubicBezTo>
                    <a:pt x="438" y="540"/>
                    <a:pt x="538" y="440"/>
                    <a:pt x="657" y="440"/>
                  </a:cubicBezTo>
                  <a:close/>
                  <a:moveTo>
                    <a:pt x="657" y="0"/>
                  </a:moveTo>
                  <a:cubicBezTo>
                    <a:pt x="297" y="0"/>
                    <a:pt x="0" y="295"/>
                    <a:pt x="0" y="657"/>
                  </a:cubicBezTo>
                  <a:lnTo>
                    <a:pt x="0" y="5256"/>
                  </a:lnTo>
                  <a:cubicBezTo>
                    <a:pt x="0" y="5616"/>
                    <a:pt x="295" y="5910"/>
                    <a:pt x="657" y="5910"/>
                  </a:cubicBezTo>
                  <a:cubicBezTo>
                    <a:pt x="1015" y="5910"/>
                    <a:pt x="1312" y="5618"/>
                    <a:pt x="1312" y="5256"/>
                  </a:cubicBezTo>
                  <a:lnTo>
                    <a:pt x="1312" y="3825"/>
                  </a:lnTo>
                  <a:lnTo>
                    <a:pt x="2555" y="3825"/>
                  </a:lnTo>
                  <a:cubicBezTo>
                    <a:pt x="2556" y="3825"/>
                    <a:pt x="2557" y="3825"/>
                    <a:pt x="2558" y="3825"/>
                  </a:cubicBezTo>
                  <a:cubicBezTo>
                    <a:pt x="3610" y="3825"/>
                    <a:pt x="4465" y="2969"/>
                    <a:pt x="4465" y="1915"/>
                  </a:cubicBezTo>
                  <a:cubicBezTo>
                    <a:pt x="4465" y="860"/>
                    <a:pt x="3608" y="0"/>
                    <a:pt x="25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6"/>
            <p:cNvSpPr/>
            <p:nvPr/>
          </p:nvSpPr>
          <p:spPr>
            <a:xfrm>
              <a:off x="4218568" y="3159816"/>
              <a:ext cx="86621" cy="66327"/>
            </a:xfrm>
            <a:custGeom>
              <a:avLst/>
              <a:gdLst/>
              <a:ahLst/>
              <a:cxnLst/>
              <a:rect l="l" t="t" r="r" b="b"/>
              <a:pathLst>
                <a:path w="2719" h="2082" extrusionOk="0">
                  <a:moveTo>
                    <a:pt x="1681" y="437"/>
                  </a:moveTo>
                  <a:cubicBezTo>
                    <a:pt x="2013" y="437"/>
                    <a:pt x="2282" y="710"/>
                    <a:pt x="2282" y="1041"/>
                  </a:cubicBezTo>
                  <a:cubicBezTo>
                    <a:pt x="2282" y="1373"/>
                    <a:pt x="2011" y="1642"/>
                    <a:pt x="1681" y="1642"/>
                  </a:cubicBezTo>
                  <a:lnTo>
                    <a:pt x="438" y="1642"/>
                  </a:lnTo>
                  <a:lnTo>
                    <a:pt x="438" y="437"/>
                  </a:lnTo>
                  <a:close/>
                  <a:moveTo>
                    <a:pt x="220" y="0"/>
                  </a:moveTo>
                  <a:cubicBezTo>
                    <a:pt x="101" y="0"/>
                    <a:pt x="1" y="99"/>
                    <a:pt x="1" y="220"/>
                  </a:cubicBezTo>
                  <a:lnTo>
                    <a:pt x="1" y="1864"/>
                  </a:lnTo>
                  <a:cubicBezTo>
                    <a:pt x="1" y="1983"/>
                    <a:pt x="101" y="2081"/>
                    <a:pt x="220" y="2081"/>
                  </a:cubicBezTo>
                  <a:lnTo>
                    <a:pt x="1681" y="2081"/>
                  </a:lnTo>
                  <a:cubicBezTo>
                    <a:pt x="2254" y="2081"/>
                    <a:pt x="2719" y="1612"/>
                    <a:pt x="2719" y="1041"/>
                  </a:cubicBezTo>
                  <a:cubicBezTo>
                    <a:pt x="2719" y="467"/>
                    <a:pt x="2254" y="0"/>
                    <a:pt x="1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6"/>
            <p:cNvSpPr/>
            <p:nvPr/>
          </p:nvSpPr>
          <p:spPr>
            <a:xfrm>
              <a:off x="4115604" y="3085174"/>
              <a:ext cx="275567" cy="275790"/>
            </a:xfrm>
            <a:custGeom>
              <a:avLst/>
              <a:gdLst/>
              <a:ahLst/>
              <a:cxnLst/>
              <a:rect l="l" t="t" r="r" b="b"/>
              <a:pathLst>
                <a:path w="8650" h="8657" extrusionOk="0">
                  <a:moveTo>
                    <a:pt x="1902" y="0"/>
                  </a:moveTo>
                  <a:cubicBezTo>
                    <a:pt x="853" y="0"/>
                    <a:pt x="1" y="858"/>
                    <a:pt x="1" y="1906"/>
                  </a:cubicBezTo>
                  <a:lnTo>
                    <a:pt x="1" y="6752"/>
                  </a:lnTo>
                  <a:cubicBezTo>
                    <a:pt x="1" y="7801"/>
                    <a:pt x="855" y="8656"/>
                    <a:pt x="1902" y="8656"/>
                  </a:cubicBezTo>
                  <a:lnTo>
                    <a:pt x="3817" y="8656"/>
                  </a:lnTo>
                  <a:cubicBezTo>
                    <a:pt x="3936" y="8656"/>
                    <a:pt x="4034" y="8558"/>
                    <a:pt x="4034" y="8439"/>
                  </a:cubicBezTo>
                  <a:cubicBezTo>
                    <a:pt x="4034" y="8319"/>
                    <a:pt x="3936" y="8219"/>
                    <a:pt x="3817" y="8219"/>
                  </a:cubicBezTo>
                  <a:lnTo>
                    <a:pt x="1902" y="8219"/>
                  </a:lnTo>
                  <a:cubicBezTo>
                    <a:pt x="1094" y="8219"/>
                    <a:pt x="436" y="7562"/>
                    <a:pt x="436" y="6752"/>
                  </a:cubicBezTo>
                  <a:lnTo>
                    <a:pt x="436" y="1906"/>
                  </a:lnTo>
                  <a:cubicBezTo>
                    <a:pt x="436" y="1096"/>
                    <a:pt x="1092" y="438"/>
                    <a:pt x="1902" y="438"/>
                  </a:cubicBezTo>
                  <a:lnTo>
                    <a:pt x="6748" y="438"/>
                  </a:lnTo>
                  <a:cubicBezTo>
                    <a:pt x="7558" y="438"/>
                    <a:pt x="8217" y="1096"/>
                    <a:pt x="8217" y="1906"/>
                  </a:cubicBezTo>
                  <a:lnTo>
                    <a:pt x="8217" y="6752"/>
                  </a:lnTo>
                  <a:cubicBezTo>
                    <a:pt x="8217" y="7562"/>
                    <a:pt x="7558" y="8219"/>
                    <a:pt x="6748" y="8219"/>
                  </a:cubicBezTo>
                  <a:lnTo>
                    <a:pt x="4834" y="8219"/>
                  </a:lnTo>
                  <a:cubicBezTo>
                    <a:pt x="4714" y="8219"/>
                    <a:pt x="4616" y="8319"/>
                    <a:pt x="4616" y="8439"/>
                  </a:cubicBezTo>
                  <a:cubicBezTo>
                    <a:pt x="4616" y="8558"/>
                    <a:pt x="4714" y="8656"/>
                    <a:pt x="4834" y="8656"/>
                  </a:cubicBezTo>
                  <a:lnTo>
                    <a:pt x="6748" y="8656"/>
                  </a:lnTo>
                  <a:cubicBezTo>
                    <a:pt x="7797" y="8656"/>
                    <a:pt x="8650" y="7801"/>
                    <a:pt x="8650" y="6752"/>
                  </a:cubicBezTo>
                  <a:lnTo>
                    <a:pt x="8650" y="1906"/>
                  </a:lnTo>
                  <a:cubicBezTo>
                    <a:pt x="8650" y="858"/>
                    <a:pt x="7797" y="0"/>
                    <a:pt x="6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6"/>
            <p:cNvSpPr/>
            <p:nvPr/>
          </p:nvSpPr>
          <p:spPr>
            <a:xfrm>
              <a:off x="4087761" y="3057458"/>
              <a:ext cx="331254" cy="474517"/>
            </a:xfrm>
            <a:custGeom>
              <a:avLst/>
              <a:gdLst/>
              <a:ahLst/>
              <a:cxnLst/>
              <a:rect l="l" t="t" r="r" b="b"/>
              <a:pathLst>
                <a:path w="10398" h="14895" extrusionOk="0">
                  <a:moveTo>
                    <a:pt x="5520" y="10398"/>
                  </a:moveTo>
                  <a:lnTo>
                    <a:pt x="5520" y="14457"/>
                  </a:lnTo>
                  <a:lnTo>
                    <a:pt x="4880" y="14457"/>
                  </a:lnTo>
                  <a:lnTo>
                    <a:pt x="4880" y="10398"/>
                  </a:lnTo>
                  <a:close/>
                  <a:moveTo>
                    <a:pt x="2776" y="1"/>
                  </a:moveTo>
                  <a:cubicBezTo>
                    <a:pt x="1246" y="1"/>
                    <a:pt x="1" y="1244"/>
                    <a:pt x="1" y="2776"/>
                  </a:cubicBezTo>
                  <a:lnTo>
                    <a:pt x="1" y="7622"/>
                  </a:lnTo>
                  <a:cubicBezTo>
                    <a:pt x="1" y="9153"/>
                    <a:pt x="1246" y="10398"/>
                    <a:pt x="2776" y="10398"/>
                  </a:cubicBezTo>
                  <a:lnTo>
                    <a:pt x="4443" y="10398"/>
                  </a:lnTo>
                  <a:lnTo>
                    <a:pt x="4443" y="14502"/>
                  </a:lnTo>
                  <a:cubicBezTo>
                    <a:pt x="4443" y="14717"/>
                    <a:pt x="4618" y="14894"/>
                    <a:pt x="4834" y="14894"/>
                  </a:cubicBezTo>
                  <a:lnTo>
                    <a:pt x="5565" y="14894"/>
                  </a:lnTo>
                  <a:cubicBezTo>
                    <a:pt x="5780" y="14894"/>
                    <a:pt x="5957" y="14717"/>
                    <a:pt x="5957" y="14502"/>
                  </a:cubicBezTo>
                  <a:lnTo>
                    <a:pt x="5957" y="10398"/>
                  </a:lnTo>
                  <a:lnTo>
                    <a:pt x="7622" y="10398"/>
                  </a:lnTo>
                  <a:cubicBezTo>
                    <a:pt x="9155" y="10398"/>
                    <a:pt x="10398" y="9153"/>
                    <a:pt x="10398" y="7622"/>
                  </a:cubicBezTo>
                  <a:lnTo>
                    <a:pt x="10398" y="5708"/>
                  </a:lnTo>
                  <a:cubicBezTo>
                    <a:pt x="10398" y="5588"/>
                    <a:pt x="10300" y="5490"/>
                    <a:pt x="10180" y="5490"/>
                  </a:cubicBezTo>
                  <a:cubicBezTo>
                    <a:pt x="10061" y="5490"/>
                    <a:pt x="9961" y="5588"/>
                    <a:pt x="9961" y="5708"/>
                  </a:cubicBezTo>
                  <a:lnTo>
                    <a:pt x="9961" y="7622"/>
                  </a:lnTo>
                  <a:cubicBezTo>
                    <a:pt x="9961" y="8912"/>
                    <a:pt x="8912" y="9961"/>
                    <a:pt x="7622" y="9961"/>
                  </a:cubicBezTo>
                  <a:lnTo>
                    <a:pt x="2776" y="9961"/>
                  </a:lnTo>
                  <a:cubicBezTo>
                    <a:pt x="1486" y="9961"/>
                    <a:pt x="438" y="8912"/>
                    <a:pt x="438" y="7622"/>
                  </a:cubicBezTo>
                  <a:lnTo>
                    <a:pt x="438" y="2776"/>
                  </a:lnTo>
                  <a:cubicBezTo>
                    <a:pt x="438" y="1487"/>
                    <a:pt x="1486" y="438"/>
                    <a:pt x="2776" y="438"/>
                  </a:cubicBezTo>
                  <a:lnTo>
                    <a:pt x="7622" y="438"/>
                  </a:lnTo>
                  <a:cubicBezTo>
                    <a:pt x="8912" y="438"/>
                    <a:pt x="9961" y="1487"/>
                    <a:pt x="9961" y="2776"/>
                  </a:cubicBezTo>
                  <a:lnTo>
                    <a:pt x="9961" y="4691"/>
                  </a:lnTo>
                  <a:cubicBezTo>
                    <a:pt x="9961" y="4810"/>
                    <a:pt x="10061" y="4908"/>
                    <a:pt x="10180" y="4908"/>
                  </a:cubicBezTo>
                  <a:cubicBezTo>
                    <a:pt x="10300" y="4908"/>
                    <a:pt x="10398" y="4810"/>
                    <a:pt x="10398" y="4691"/>
                  </a:cubicBezTo>
                  <a:lnTo>
                    <a:pt x="10398" y="2776"/>
                  </a:lnTo>
                  <a:cubicBezTo>
                    <a:pt x="10398" y="1244"/>
                    <a:pt x="9153" y="1"/>
                    <a:pt x="76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56"/>
          <p:cNvSpPr/>
          <p:nvPr/>
        </p:nvSpPr>
        <p:spPr>
          <a:xfrm>
            <a:off x="4818635" y="1610491"/>
            <a:ext cx="480666" cy="466776"/>
          </a:xfrm>
          <a:custGeom>
            <a:avLst/>
            <a:gdLst/>
            <a:ahLst/>
            <a:cxnLst/>
            <a:rect l="l" t="t" r="r" b="b"/>
            <a:pathLst>
              <a:path w="15088" h="14652" extrusionOk="0">
                <a:moveTo>
                  <a:pt x="8475" y="437"/>
                </a:moveTo>
                <a:cubicBezTo>
                  <a:pt x="8634" y="437"/>
                  <a:pt x="8762" y="565"/>
                  <a:pt x="8762" y="725"/>
                </a:cubicBezTo>
                <a:lnTo>
                  <a:pt x="8762" y="930"/>
                </a:lnTo>
                <a:cubicBezTo>
                  <a:pt x="8670" y="924"/>
                  <a:pt x="8576" y="921"/>
                  <a:pt x="8483" y="921"/>
                </a:cubicBezTo>
                <a:cubicBezTo>
                  <a:pt x="8381" y="921"/>
                  <a:pt x="8281" y="924"/>
                  <a:pt x="8187" y="930"/>
                </a:cubicBezTo>
                <a:lnTo>
                  <a:pt x="8187" y="725"/>
                </a:lnTo>
                <a:cubicBezTo>
                  <a:pt x="8187" y="565"/>
                  <a:pt x="8315" y="437"/>
                  <a:pt x="8475" y="437"/>
                </a:cubicBezTo>
                <a:close/>
                <a:moveTo>
                  <a:pt x="8460" y="1356"/>
                </a:moveTo>
                <a:cubicBezTo>
                  <a:pt x="8576" y="1356"/>
                  <a:pt x="8690" y="1361"/>
                  <a:pt x="8801" y="1369"/>
                </a:cubicBezTo>
                <a:cubicBezTo>
                  <a:pt x="9395" y="1729"/>
                  <a:pt x="9941" y="2976"/>
                  <a:pt x="10287" y="4750"/>
                </a:cubicBezTo>
                <a:lnTo>
                  <a:pt x="6662" y="4750"/>
                </a:lnTo>
                <a:cubicBezTo>
                  <a:pt x="7010" y="2979"/>
                  <a:pt x="7558" y="1729"/>
                  <a:pt x="8150" y="1369"/>
                </a:cubicBezTo>
                <a:cubicBezTo>
                  <a:pt x="8254" y="1360"/>
                  <a:pt x="8358" y="1356"/>
                  <a:pt x="8460" y="1356"/>
                </a:cubicBezTo>
                <a:close/>
                <a:moveTo>
                  <a:pt x="9560" y="1503"/>
                </a:moveTo>
                <a:lnTo>
                  <a:pt x="9560" y="1503"/>
                </a:lnTo>
                <a:cubicBezTo>
                  <a:pt x="11011" y="1902"/>
                  <a:pt x="12184" y="3085"/>
                  <a:pt x="12519" y="4605"/>
                </a:cubicBezTo>
                <a:cubicBezTo>
                  <a:pt x="12534" y="4682"/>
                  <a:pt x="12478" y="4750"/>
                  <a:pt x="12404" y="4750"/>
                </a:cubicBezTo>
                <a:lnTo>
                  <a:pt x="10734" y="4750"/>
                </a:lnTo>
                <a:cubicBezTo>
                  <a:pt x="10549" y="3767"/>
                  <a:pt x="10186" y="2339"/>
                  <a:pt x="9560" y="1503"/>
                </a:cubicBezTo>
                <a:close/>
                <a:moveTo>
                  <a:pt x="7394" y="1505"/>
                </a:moveTo>
                <a:lnTo>
                  <a:pt x="7394" y="1505"/>
                </a:lnTo>
                <a:cubicBezTo>
                  <a:pt x="6769" y="2339"/>
                  <a:pt x="6407" y="3770"/>
                  <a:pt x="6219" y="4754"/>
                </a:cubicBezTo>
                <a:lnTo>
                  <a:pt x="4550" y="4754"/>
                </a:lnTo>
                <a:lnTo>
                  <a:pt x="4550" y="4750"/>
                </a:lnTo>
                <a:cubicBezTo>
                  <a:pt x="4473" y="4750"/>
                  <a:pt x="4417" y="4680"/>
                  <a:pt x="4435" y="4605"/>
                </a:cubicBezTo>
                <a:cubicBezTo>
                  <a:pt x="4769" y="3085"/>
                  <a:pt x="5938" y="1904"/>
                  <a:pt x="7394" y="1505"/>
                </a:cubicBezTo>
                <a:close/>
                <a:moveTo>
                  <a:pt x="14017" y="7428"/>
                </a:moveTo>
                <a:lnTo>
                  <a:pt x="14135" y="7539"/>
                </a:lnTo>
                <a:cubicBezTo>
                  <a:pt x="14301" y="7697"/>
                  <a:pt x="14305" y="7957"/>
                  <a:pt x="14143" y="8117"/>
                </a:cubicBezTo>
                <a:lnTo>
                  <a:pt x="12608" y="9651"/>
                </a:lnTo>
                <a:lnTo>
                  <a:pt x="11796" y="9651"/>
                </a:lnTo>
                <a:lnTo>
                  <a:pt x="14017" y="7428"/>
                </a:lnTo>
                <a:close/>
                <a:moveTo>
                  <a:pt x="14089" y="5602"/>
                </a:moveTo>
                <a:cubicBezTo>
                  <a:pt x="14210" y="5602"/>
                  <a:pt x="14331" y="5648"/>
                  <a:pt x="14423" y="5739"/>
                </a:cubicBezTo>
                <a:cubicBezTo>
                  <a:pt x="14608" y="5923"/>
                  <a:pt x="14608" y="6221"/>
                  <a:pt x="14423" y="6409"/>
                </a:cubicBezTo>
                <a:cubicBezTo>
                  <a:pt x="14267" y="6567"/>
                  <a:pt x="11327" y="9502"/>
                  <a:pt x="11178" y="9654"/>
                </a:cubicBezTo>
                <a:lnTo>
                  <a:pt x="1733" y="9654"/>
                </a:lnTo>
                <a:cubicBezTo>
                  <a:pt x="1478" y="9654"/>
                  <a:pt x="1264" y="9447"/>
                  <a:pt x="1258" y="9191"/>
                </a:cubicBezTo>
                <a:cubicBezTo>
                  <a:pt x="1254" y="8922"/>
                  <a:pt x="1484" y="8709"/>
                  <a:pt x="1748" y="8709"/>
                </a:cubicBezTo>
                <a:lnTo>
                  <a:pt x="10468" y="8709"/>
                </a:lnTo>
                <a:cubicBezTo>
                  <a:pt x="10673" y="8709"/>
                  <a:pt x="10864" y="8628"/>
                  <a:pt x="11009" y="8485"/>
                </a:cubicBezTo>
                <a:lnTo>
                  <a:pt x="13753" y="5739"/>
                </a:lnTo>
                <a:cubicBezTo>
                  <a:pt x="13846" y="5648"/>
                  <a:pt x="13967" y="5602"/>
                  <a:pt x="14089" y="5602"/>
                </a:cubicBezTo>
                <a:close/>
                <a:moveTo>
                  <a:pt x="13832" y="10089"/>
                </a:moveTo>
                <a:cubicBezTo>
                  <a:pt x="13864" y="10089"/>
                  <a:pt x="13894" y="10116"/>
                  <a:pt x="13894" y="10150"/>
                </a:cubicBezTo>
                <a:lnTo>
                  <a:pt x="13894" y="13020"/>
                </a:lnTo>
                <a:cubicBezTo>
                  <a:pt x="13894" y="13054"/>
                  <a:pt x="13866" y="13082"/>
                  <a:pt x="13832" y="13082"/>
                </a:cubicBezTo>
                <a:lnTo>
                  <a:pt x="8686" y="13082"/>
                </a:lnTo>
                <a:cubicBezTo>
                  <a:pt x="8654" y="13082"/>
                  <a:pt x="8624" y="13054"/>
                  <a:pt x="8624" y="13020"/>
                </a:cubicBezTo>
                <a:lnTo>
                  <a:pt x="8624" y="10150"/>
                </a:lnTo>
                <a:cubicBezTo>
                  <a:pt x="8624" y="10116"/>
                  <a:pt x="8651" y="10089"/>
                  <a:pt x="8686" y="10089"/>
                </a:cubicBezTo>
                <a:close/>
                <a:moveTo>
                  <a:pt x="8193" y="10089"/>
                </a:moveTo>
                <a:lnTo>
                  <a:pt x="8193" y="10666"/>
                </a:lnTo>
                <a:lnTo>
                  <a:pt x="2919" y="10666"/>
                </a:lnTo>
                <a:cubicBezTo>
                  <a:pt x="2767" y="10666"/>
                  <a:pt x="2627" y="10756"/>
                  <a:pt x="2558" y="10897"/>
                </a:cubicBezTo>
                <a:lnTo>
                  <a:pt x="1090" y="14043"/>
                </a:lnTo>
                <a:cubicBezTo>
                  <a:pt x="1042" y="14148"/>
                  <a:pt x="938" y="14209"/>
                  <a:pt x="830" y="14209"/>
                </a:cubicBezTo>
                <a:cubicBezTo>
                  <a:pt x="789" y="14209"/>
                  <a:pt x="747" y="14200"/>
                  <a:pt x="708" y="14182"/>
                </a:cubicBezTo>
                <a:cubicBezTo>
                  <a:pt x="563" y="14116"/>
                  <a:pt x="501" y="13941"/>
                  <a:pt x="569" y="13798"/>
                </a:cubicBezTo>
                <a:lnTo>
                  <a:pt x="2224" y="10253"/>
                </a:lnTo>
                <a:cubicBezTo>
                  <a:pt x="2271" y="10152"/>
                  <a:pt x="2373" y="10089"/>
                  <a:pt x="2484" y="10089"/>
                </a:cubicBezTo>
                <a:close/>
                <a:moveTo>
                  <a:pt x="9726" y="13515"/>
                </a:moveTo>
                <a:lnTo>
                  <a:pt x="9477" y="14043"/>
                </a:lnTo>
                <a:cubicBezTo>
                  <a:pt x="9429" y="14148"/>
                  <a:pt x="9325" y="14209"/>
                  <a:pt x="9216" y="14209"/>
                </a:cubicBezTo>
                <a:cubicBezTo>
                  <a:pt x="9175" y="14209"/>
                  <a:pt x="9133" y="14200"/>
                  <a:pt x="9093" y="14182"/>
                </a:cubicBezTo>
                <a:cubicBezTo>
                  <a:pt x="8950" y="14116"/>
                  <a:pt x="8888" y="13941"/>
                  <a:pt x="8954" y="13798"/>
                </a:cubicBezTo>
                <a:lnTo>
                  <a:pt x="9088" y="13515"/>
                </a:lnTo>
                <a:close/>
                <a:moveTo>
                  <a:pt x="13435" y="13519"/>
                </a:moveTo>
                <a:lnTo>
                  <a:pt x="13568" y="13800"/>
                </a:lnTo>
                <a:cubicBezTo>
                  <a:pt x="13634" y="13945"/>
                  <a:pt x="13570" y="14116"/>
                  <a:pt x="13427" y="14184"/>
                </a:cubicBezTo>
                <a:cubicBezTo>
                  <a:pt x="13387" y="14203"/>
                  <a:pt x="13345" y="14212"/>
                  <a:pt x="13304" y="14212"/>
                </a:cubicBezTo>
                <a:cubicBezTo>
                  <a:pt x="13196" y="14212"/>
                  <a:pt x="13093" y="14150"/>
                  <a:pt x="13043" y="14045"/>
                </a:cubicBezTo>
                <a:lnTo>
                  <a:pt x="12798" y="13519"/>
                </a:lnTo>
                <a:close/>
                <a:moveTo>
                  <a:pt x="8475" y="0"/>
                </a:moveTo>
                <a:cubicBezTo>
                  <a:pt x="8076" y="0"/>
                  <a:pt x="7750" y="324"/>
                  <a:pt x="7750" y="725"/>
                </a:cubicBezTo>
                <a:lnTo>
                  <a:pt x="7750" y="981"/>
                </a:lnTo>
                <a:cubicBezTo>
                  <a:pt x="5846" y="1286"/>
                  <a:pt x="4398" y="2733"/>
                  <a:pt x="4008" y="4511"/>
                </a:cubicBezTo>
                <a:cubicBezTo>
                  <a:pt x="3931" y="4861"/>
                  <a:pt x="4196" y="5187"/>
                  <a:pt x="4550" y="5187"/>
                </a:cubicBezTo>
                <a:lnTo>
                  <a:pt x="7750" y="5187"/>
                </a:lnTo>
                <a:lnTo>
                  <a:pt x="7750" y="8272"/>
                </a:lnTo>
                <a:lnTo>
                  <a:pt x="1748" y="8272"/>
                </a:lnTo>
                <a:cubicBezTo>
                  <a:pt x="1245" y="8272"/>
                  <a:pt x="815" y="8681"/>
                  <a:pt x="825" y="9200"/>
                </a:cubicBezTo>
                <a:cubicBezTo>
                  <a:pt x="836" y="9692"/>
                  <a:pt x="1243" y="10091"/>
                  <a:pt x="1733" y="10091"/>
                </a:cubicBezTo>
                <a:lnTo>
                  <a:pt x="1817" y="10091"/>
                </a:lnTo>
                <a:lnTo>
                  <a:pt x="169" y="13617"/>
                </a:lnTo>
                <a:cubicBezTo>
                  <a:pt x="0" y="13979"/>
                  <a:pt x="158" y="14412"/>
                  <a:pt x="518" y="14578"/>
                </a:cubicBezTo>
                <a:cubicBezTo>
                  <a:pt x="617" y="14624"/>
                  <a:pt x="721" y="14646"/>
                  <a:pt x="823" y="14646"/>
                </a:cubicBezTo>
                <a:cubicBezTo>
                  <a:pt x="1096" y="14646"/>
                  <a:pt x="1357" y="14491"/>
                  <a:pt x="1480" y="14231"/>
                </a:cubicBezTo>
                <a:lnTo>
                  <a:pt x="2462" y="12122"/>
                </a:lnTo>
                <a:lnTo>
                  <a:pt x="5063" y="12122"/>
                </a:lnTo>
                <a:cubicBezTo>
                  <a:pt x="5185" y="12122"/>
                  <a:pt x="5283" y="12024"/>
                  <a:pt x="5283" y="11903"/>
                </a:cubicBezTo>
                <a:cubicBezTo>
                  <a:pt x="5283" y="11783"/>
                  <a:pt x="5185" y="11685"/>
                  <a:pt x="5063" y="11685"/>
                </a:cubicBezTo>
                <a:lnTo>
                  <a:pt x="2665" y="11685"/>
                </a:lnTo>
                <a:lnTo>
                  <a:pt x="2938" y="11103"/>
                </a:lnTo>
                <a:lnTo>
                  <a:pt x="8185" y="11103"/>
                </a:lnTo>
                <a:lnTo>
                  <a:pt x="8185" y="11685"/>
                </a:lnTo>
                <a:lnTo>
                  <a:pt x="6082" y="11685"/>
                </a:lnTo>
                <a:cubicBezTo>
                  <a:pt x="5963" y="11685"/>
                  <a:pt x="5863" y="11783"/>
                  <a:pt x="5863" y="11903"/>
                </a:cubicBezTo>
                <a:cubicBezTo>
                  <a:pt x="5863" y="12024"/>
                  <a:pt x="5963" y="12122"/>
                  <a:pt x="6082" y="12122"/>
                </a:cubicBezTo>
                <a:lnTo>
                  <a:pt x="8185" y="12122"/>
                </a:lnTo>
                <a:lnTo>
                  <a:pt x="8185" y="13022"/>
                </a:lnTo>
                <a:cubicBezTo>
                  <a:pt x="8185" y="13271"/>
                  <a:pt x="8366" y="13474"/>
                  <a:pt x="8600" y="13512"/>
                </a:cubicBezTo>
                <a:lnTo>
                  <a:pt x="8553" y="13619"/>
                </a:lnTo>
                <a:cubicBezTo>
                  <a:pt x="8385" y="13981"/>
                  <a:pt x="8543" y="14414"/>
                  <a:pt x="8901" y="14583"/>
                </a:cubicBezTo>
                <a:cubicBezTo>
                  <a:pt x="8999" y="14628"/>
                  <a:pt x="9103" y="14649"/>
                  <a:pt x="9205" y="14649"/>
                </a:cubicBezTo>
                <a:cubicBezTo>
                  <a:pt x="9479" y="14649"/>
                  <a:pt x="9742" y="14495"/>
                  <a:pt x="9865" y="14233"/>
                </a:cubicBezTo>
                <a:lnTo>
                  <a:pt x="10197" y="13521"/>
                </a:lnTo>
                <a:lnTo>
                  <a:pt x="12310" y="13521"/>
                </a:lnTo>
                <a:lnTo>
                  <a:pt x="12642" y="14233"/>
                </a:lnTo>
                <a:cubicBezTo>
                  <a:pt x="12765" y="14496"/>
                  <a:pt x="13026" y="14651"/>
                  <a:pt x="13299" y="14651"/>
                </a:cubicBezTo>
                <a:cubicBezTo>
                  <a:pt x="13402" y="14651"/>
                  <a:pt x="13507" y="14629"/>
                  <a:pt x="13606" y="14583"/>
                </a:cubicBezTo>
                <a:cubicBezTo>
                  <a:pt x="13968" y="14414"/>
                  <a:pt x="14124" y="13981"/>
                  <a:pt x="13954" y="13619"/>
                </a:cubicBezTo>
                <a:lnTo>
                  <a:pt x="13905" y="13512"/>
                </a:lnTo>
                <a:cubicBezTo>
                  <a:pt x="14141" y="13476"/>
                  <a:pt x="14320" y="13271"/>
                  <a:pt x="14320" y="13022"/>
                </a:cubicBezTo>
                <a:lnTo>
                  <a:pt x="14320" y="10152"/>
                </a:lnTo>
                <a:cubicBezTo>
                  <a:pt x="14320" y="9877"/>
                  <a:pt x="14096" y="9658"/>
                  <a:pt x="13823" y="9658"/>
                </a:cubicBezTo>
                <a:lnTo>
                  <a:pt x="13216" y="9658"/>
                </a:lnTo>
                <a:lnTo>
                  <a:pt x="14444" y="8428"/>
                </a:lnTo>
                <a:cubicBezTo>
                  <a:pt x="14781" y="8093"/>
                  <a:pt x="14772" y="7547"/>
                  <a:pt x="14423" y="7223"/>
                </a:cubicBezTo>
                <a:lnTo>
                  <a:pt x="14316" y="7125"/>
                </a:lnTo>
                <a:lnTo>
                  <a:pt x="14721" y="6720"/>
                </a:lnTo>
                <a:cubicBezTo>
                  <a:pt x="15088" y="6360"/>
                  <a:pt x="15088" y="5784"/>
                  <a:pt x="14732" y="5430"/>
                </a:cubicBezTo>
                <a:cubicBezTo>
                  <a:pt x="14555" y="5253"/>
                  <a:pt x="14322" y="5165"/>
                  <a:pt x="14089" y="5165"/>
                </a:cubicBezTo>
                <a:cubicBezTo>
                  <a:pt x="13856" y="5165"/>
                  <a:pt x="13623" y="5253"/>
                  <a:pt x="13446" y="5430"/>
                </a:cubicBezTo>
                <a:lnTo>
                  <a:pt x="10700" y="8176"/>
                </a:lnTo>
                <a:cubicBezTo>
                  <a:pt x="10638" y="8236"/>
                  <a:pt x="10557" y="8272"/>
                  <a:pt x="10468" y="8272"/>
                </a:cubicBezTo>
                <a:lnTo>
                  <a:pt x="9199" y="8272"/>
                </a:lnTo>
                <a:lnTo>
                  <a:pt x="9199" y="7240"/>
                </a:lnTo>
                <a:cubicBezTo>
                  <a:pt x="9199" y="7121"/>
                  <a:pt x="9101" y="7021"/>
                  <a:pt x="8982" y="7021"/>
                </a:cubicBezTo>
                <a:cubicBezTo>
                  <a:pt x="8863" y="7021"/>
                  <a:pt x="8762" y="7121"/>
                  <a:pt x="8762" y="7240"/>
                </a:cubicBezTo>
                <a:lnTo>
                  <a:pt x="8762" y="8272"/>
                </a:lnTo>
                <a:lnTo>
                  <a:pt x="8187" y="8272"/>
                </a:lnTo>
                <a:lnTo>
                  <a:pt x="8187" y="5187"/>
                </a:lnTo>
                <a:lnTo>
                  <a:pt x="8762" y="5187"/>
                </a:lnTo>
                <a:lnTo>
                  <a:pt x="8762" y="6219"/>
                </a:lnTo>
                <a:cubicBezTo>
                  <a:pt x="8762" y="6338"/>
                  <a:pt x="8863" y="6439"/>
                  <a:pt x="8982" y="6439"/>
                </a:cubicBezTo>
                <a:cubicBezTo>
                  <a:pt x="9101" y="6439"/>
                  <a:pt x="9199" y="6338"/>
                  <a:pt x="9199" y="6219"/>
                </a:cubicBezTo>
                <a:lnTo>
                  <a:pt x="9199" y="5187"/>
                </a:lnTo>
                <a:lnTo>
                  <a:pt x="12402" y="5187"/>
                </a:lnTo>
                <a:cubicBezTo>
                  <a:pt x="12755" y="5187"/>
                  <a:pt x="13020" y="4861"/>
                  <a:pt x="12941" y="4511"/>
                </a:cubicBezTo>
                <a:cubicBezTo>
                  <a:pt x="12553" y="2733"/>
                  <a:pt x="11105" y="1286"/>
                  <a:pt x="9199" y="981"/>
                </a:cubicBezTo>
                <a:lnTo>
                  <a:pt x="9199" y="725"/>
                </a:lnTo>
                <a:cubicBezTo>
                  <a:pt x="9199" y="324"/>
                  <a:pt x="8875" y="0"/>
                  <a:pt x="84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 name="Google Shape;1151;p56"/>
          <p:cNvGrpSpPr/>
          <p:nvPr/>
        </p:nvGrpSpPr>
        <p:grpSpPr>
          <a:xfrm>
            <a:off x="4016177" y="1614090"/>
            <a:ext cx="474422" cy="459481"/>
            <a:chOff x="4016177" y="1614090"/>
            <a:chExt cx="474422" cy="459481"/>
          </a:xfrm>
        </p:grpSpPr>
        <p:sp>
          <p:nvSpPr>
            <p:cNvPr id="1152" name="Google Shape;1152;p56"/>
            <p:cNvSpPr/>
            <p:nvPr/>
          </p:nvSpPr>
          <p:spPr>
            <a:xfrm>
              <a:off x="4350330" y="1642061"/>
              <a:ext cx="106531" cy="45333"/>
            </a:xfrm>
            <a:custGeom>
              <a:avLst/>
              <a:gdLst/>
              <a:ahLst/>
              <a:cxnLst/>
              <a:rect l="l" t="t" r="r" b="b"/>
              <a:pathLst>
                <a:path w="3344" h="1423" extrusionOk="0">
                  <a:moveTo>
                    <a:pt x="2631" y="433"/>
                  </a:moveTo>
                  <a:cubicBezTo>
                    <a:pt x="2787" y="438"/>
                    <a:pt x="2908" y="559"/>
                    <a:pt x="2908" y="711"/>
                  </a:cubicBezTo>
                  <a:cubicBezTo>
                    <a:pt x="2908" y="864"/>
                    <a:pt x="2783" y="988"/>
                    <a:pt x="2631" y="988"/>
                  </a:cubicBezTo>
                  <a:lnTo>
                    <a:pt x="713" y="988"/>
                  </a:lnTo>
                  <a:cubicBezTo>
                    <a:pt x="561" y="988"/>
                    <a:pt x="435" y="864"/>
                    <a:pt x="435" y="711"/>
                  </a:cubicBezTo>
                  <a:cubicBezTo>
                    <a:pt x="435" y="559"/>
                    <a:pt x="561" y="433"/>
                    <a:pt x="713" y="433"/>
                  </a:cubicBezTo>
                  <a:close/>
                  <a:moveTo>
                    <a:pt x="713" y="1"/>
                  </a:moveTo>
                  <a:cubicBezTo>
                    <a:pt x="320" y="1"/>
                    <a:pt x="1" y="320"/>
                    <a:pt x="1" y="711"/>
                  </a:cubicBezTo>
                  <a:cubicBezTo>
                    <a:pt x="1" y="1103"/>
                    <a:pt x="320" y="1423"/>
                    <a:pt x="713" y="1423"/>
                  </a:cubicBezTo>
                  <a:lnTo>
                    <a:pt x="2631" y="1423"/>
                  </a:lnTo>
                  <a:cubicBezTo>
                    <a:pt x="3024" y="1423"/>
                    <a:pt x="3343" y="1103"/>
                    <a:pt x="3343" y="711"/>
                  </a:cubicBezTo>
                  <a:cubicBezTo>
                    <a:pt x="3343" y="320"/>
                    <a:pt x="3024" y="1"/>
                    <a:pt x="2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6"/>
            <p:cNvSpPr/>
            <p:nvPr/>
          </p:nvSpPr>
          <p:spPr>
            <a:xfrm>
              <a:off x="4235356" y="1805395"/>
              <a:ext cx="36158" cy="13954"/>
            </a:xfrm>
            <a:custGeom>
              <a:avLst/>
              <a:gdLst/>
              <a:ahLst/>
              <a:cxnLst/>
              <a:rect l="l" t="t" r="r" b="b"/>
              <a:pathLst>
                <a:path w="1135" h="438" extrusionOk="0">
                  <a:moveTo>
                    <a:pt x="218" y="1"/>
                  </a:moveTo>
                  <a:cubicBezTo>
                    <a:pt x="98" y="1"/>
                    <a:pt x="0" y="99"/>
                    <a:pt x="0" y="218"/>
                  </a:cubicBezTo>
                  <a:cubicBezTo>
                    <a:pt x="0" y="342"/>
                    <a:pt x="96" y="438"/>
                    <a:pt x="218" y="438"/>
                  </a:cubicBezTo>
                  <a:lnTo>
                    <a:pt x="915" y="438"/>
                  </a:lnTo>
                  <a:cubicBezTo>
                    <a:pt x="1036" y="438"/>
                    <a:pt x="1134" y="338"/>
                    <a:pt x="1134" y="218"/>
                  </a:cubicBezTo>
                  <a:cubicBezTo>
                    <a:pt x="1134" y="99"/>
                    <a:pt x="1036" y="1"/>
                    <a:pt x="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6"/>
            <p:cNvSpPr/>
            <p:nvPr/>
          </p:nvSpPr>
          <p:spPr>
            <a:xfrm>
              <a:off x="4086263" y="1905300"/>
              <a:ext cx="149603" cy="168271"/>
            </a:xfrm>
            <a:custGeom>
              <a:avLst/>
              <a:gdLst/>
              <a:ahLst/>
              <a:cxnLst/>
              <a:rect l="l" t="t" r="r" b="b"/>
              <a:pathLst>
                <a:path w="4696" h="5282" extrusionOk="0">
                  <a:moveTo>
                    <a:pt x="2348" y="1930"/>
                  </a:moveTo>
                  <a:lnTo>
                    <a:pt x="2960" y="2284"/>
                  </a:lnTo>
                  <a:lnTo>
                    <a:pt x="2960" y="2994"/>
                  </a:lnTo>
                  <a:lnTo>
                    <a:pt x="2348" y="3348"/>
                  </a:lnTo>
                  <a:lnTo>
                    <a:pt x="1734" y="2994"/>
                  </a:lnTo>
                  <a:lnTo>
                    <a:pt x="1734" y="2284"/>
                  </a:lnTo>
                  <a:lnTo>
                    <a:pt x="2348" y="1930"/>
                  </a:lnTo>
                  <a:close/>
                  <a:moveTo>
                    <a:pt x="2348" y="1"/>
                  </a:moveTo>
                  <a:cubicBezTo>
                    <a:pt x="2228" y="1"/>
                    <a:pt x="2128" y="99"/>
                    <a:pt x="2128" y="218"/>
                  </a:cubicBezTo>
                  <a:lnTo>
                    <a:pt x="2128" y="730"/>
                  </a:lnTo>
                  <a:lnTo>
                    <a:pt x="1958" y="632"/>
                  </a:lnTo>
                  <a:cubicBezTo>
                    <a:pt x="1924" y="612"/>
                    <a:pt x="1887" y="602"/>
                    <a:pt x="1851" y="602"/>
                  </a:cubicBezTo>
                  <a:cubicBezTo>
                    <a:pt x="1775" y="602"/>
                    <a:pt x="1701" y="643"/>
                    <a:pt x="1659" y="713"/>
                  </a:cubicBezTo>
                  <a:cubicBezTo>
                    <a:pt x="1600" y="815"/>
                    <a:pt x="1636" y="950"/>
                    <a:pt x="1740" y="1009"/>
                  </a:cubicBezTo>
                  <a:lnTo>
                    <a:pt x="2128" y="1235"/>
                  </a:lnTo>
                  <a:lnTo>
                    <a:pt x="2128" y="1555"/>
                  </a:lnTo>
                  <a:lnTo>
                    <a:pt x="1516" y="1909"/>
                  </a:lnTo>
                  <a:lnTo>
                    <a:pt x="1239" y="1749"/>
                  </a:lnTo>
                  <a:lnTo>
                    <a:pt x="1239" y="1299"/>
                  </a:lnTo>
                  <a:cubicBezTo>
                    <a:pt x="1239" y="1178"/>
                    <a:pt x="1141" y="1080"/>
                    <a:pt x="1020" y="1080"/>
                  </a:cubicBezTo>
                  <a:cubicBezTo>
                    <a:pt x="900" y="1080"/>
                    <a:pt x="802" y="1178"/>
                    <a:pt x="802" y="1299"/>
                  </a:cubicBezTo>
                  <a:lnTo>
                    <a:pt x="802" y="1495"/>
                  </a:lnTo>
                  <a:lnTo>
                    <a:pt x="359" y="1240"/>
                  </a:lnTo>
                  <a:cubicBezTo>
                    <a:pt x="325" y="1219"/>
                    <a:pt x="288" y="1210"/>
                    <a:pt x="252" y="1210"/>
                  </a:cubicBezTo>
                  <a:cubicBezTo>
                    <a:pt x="176" y="1210"/>
                    <a:pt x="102" y="1250"/>
                    <a:pt x="60" y="1321"/>
                  </a:cubicBezTo>
                  <a:cubicBezTo>
                    <a:pt x="1" y="1423"/>
                    <a:pt x="37" y="1557"/>
                    <a:pt x="141" y="1619"/>
                  </a:cubicBezTo>
                  <a:lnTo>
                    <a:pt x="583" y="1875"/>
                  </a:lnTo>
                  <a:lnTo>
                    <a:pt x="412" y="1973"/>
                  </a:lnTo>
                  <a:cubicBezTo>
                    <a:pt x="310" y="2035"/>
                    <a:pt x="271" y="2167"/>
                    <a:pt x="333" y="2271"/>
                  </a:cubicBezTo>
                  <a:cubicBezTo>
                    <a:pt x="375" y="2340"/>
                    <a:pt x="448" y="2380"/>
                    <a:pt x="523" y="2380"/>
                  </a:cubicBezTo>
                  <a:cubicBezTo>
                    <a:pt x="560" y="2380"/>
                    <a:pt x="597" y="2371"/>
                    <a:pt x="632" y="2350"/>
                  </a:cubicBezTo>
                  <a:lnTo>
                    <a:pt x="1020" y="2126"/>
                  </a:lnTo>
                  <a:lnTo>
                    <a:pt x="1297" y="2286"/>
                  </a:lnTo>
                  <a:lnTo>
                    <a:pt x="1297" y="2996"/>
                  </a:lnTo>
                  <a:lnTo>
                    <a:pt x="1020" y="3156"/>
                  </a:lnTo>
                  <a:lnTo>
                    <a:pt x="632" y="2932"/>
                  </a:lnTo>
                  <a:cubicBezTo>
                    <a:pt x="597" y="2912"/>
                    <a:pt x="559" y="2902"/>
                    <a:pt x="522" y="2902"/>
                  </a:cubicBezTo>
                  <a:cubicBezTo>
                    <a:pt x="447" y="2902"/>
                    <a:pt x="374" y="2941"/>
                    <a:pt x="333" y="3011"/>
                  </a:cubicBezTo>
                  <a:cubicBezTo>
                    <a:pt x="271" y="3116"/>
                    <a:pt x="310" y="3248"/>
                    <a:pt x="412" y="3310"/>
                  </a:cubicBezTo>
                  <a:lnTo>
                    <a:pt x="583" y="3408"/>
                  </a:lnTo>
                  <a:lnTo>
                    <a:pt x="141" y="3664"/>
                  </a:lnTo>
                  <a:cubicBezTo>
                    <a:pt x="37" y="3725"/>
                    <a:pt x="1" y="3860"/>
                    <a:pt x="60" y="3962"/>
                  </a:cubicBezTo>
                  <a:cubicBezTo>
                    <a:pt x="102" y="4032"/>
                    <a:pt x="176" y="4073"/>
                    <a:pt x="252" y="4073"/>
                  </a:cubicBezTo>
                  <a:cubicBezTo>
                    <a:pt x="288" y="4073"/>
                    <a:pt x="325" y="4063"/>
                    <a:pt x="359" y="4043"/>
                  </a:cubicBezTo>
                  <a:lnTo>
                    <a:pt x="802" y="3787"/>
                  </a:lnTo>
                  <a:lnTo>
                    <a:pt x="802" y="3983"/>
                  </a:lnTo>
                  <a:cubicBezTo>
                    <a:pt x="802" y="4105"/>
                    <a:pt x="900" y="4203"/>
                    <a:pt x="1020" y="4203"/>
                  </a:cubicBezTo>
                  <a:cubicBezTo>
                    <a:pt x="1141" y="4203"/>
                    <a:pt x="1239" y="4105"/>
                    <a:pt x="1239" y="3983"/>
                  </a:cubicBezTo>
                  <a:lnTo>
                    <a:pt x="1239" y="3534"/>
                  </a:lnTo>
                  <a:lnTo>
                    <a:pt x="1516" y="3374"/>
                  </a:lnTo>
                  <a:lnTo>
                    <a:pt x="2128" y="3728"/>
                  </a:lnTo>
                  <a:lnTo>
                    <a:pt x="2128" y="4047"/>
                  </a:lnTo>
                  <a:lnTo>
                    <a:pt x="1740" y="4271"/>
                  </a:lnTo>
                  <a:cubicBezTo>
                    <a:pt x="1636" y="4333"/>
                    <a:pt x="1600" y="4467"/>
                    <a:pt x="1659" y="4570"/>
                  </a:cubicBezTo>
                  <a:cubicBezTo>
                    <a:pt x="1701" y="4640"/>
                    <a:pt x="1775" y="4680"/>
                    <a:pt x="1851" y="4680"/>
                  </a:cubicBezTo>
                  <a:cubicBezTo>
                    <a:pt x="1887" y="4680"/>
                    <a:pt x="1924" y="4671"/>
                    <a:pt x="1958" y="4651"/>
                  </a:cubicBezTo>
                  <a:lnTo>
                    <a:pt x="2128" y="4553"/>
                  </a:lnTo>
                  <a:lnTo>
                    <a:pt x="2128" y="5064"/>
                  </a:lnTo>
                  <a:cubicBezTo>
                    <a:pt x="2128" y="5184"/>
                    <a:pt x="2228" y="5282"/>
                    <a:pt x="2348" y="5282"/>
                  </a:cubicBezTo>
                  <a:cubicBezTo>
                    <a:pt x="2467" y="5282"/>
                    <a:pt x="2565" y="5184"/>
                    <a:pt x="2565" y="5064"/>
                  </a:cubicBezTo>
                  <a:lnTo>
                    <a:pt x="2565" y="4550"/>
                  </a:lnTo>
                  <a:lnTo>
                    <a:pt x="2736" y="4649"/>
                  </a:lnTo>
                  <a:cubicBezTo>
                    <a:pt x="2770" y="4669"/>
                    <a:pt x="2807" y="4678"/>
                    <a:pt x="2844" y="4678"/>
                  </a:cubicBezTo>
                  <a:cubicBezTo>
                    <a:pt x="2920" y="4678"/>
                    <a:pt x="2994" y="4638"/>
                    <a:pt x="3034" y="4568"/>
                  </a:cubicBezTo>
                  <a:cubicBezTo>
                    <a:pt x="3096" y="4463"/>
                    <a:pt x="3060" y="4331"/>
                    <a:pt x="2955" y="4269"/>
                  </a:cubicBezTo>
                  <a:lnTo>
                    <a:pt x="2565" y="4043"/>
                  </a:lnTo>
                  <a:lnTo>
                    <a:pt x="2565" y="3723"/>
                  </a:lnTo>
                  <a:lnTo>
                    <a:pt x="3179" y="3369"/>
                  </a:lnTo>
                  <a:lnTo>
                    <a:pt x="3456" y="3529"/>
                  </a:lnTo>
                  <a:lnTo>
                    <a:pt x="3456" y="3979"/>
                  </a:lnTo>
                  <a:cubicBezTo>
                    <a:pt x="3456" y="4098"/>
                    <a:pt x="3555" y="4197"/>
                    <a:pt x="3674" y="4197"/>
                  </a:cubicBezTo>
                  <a:cubicBezTo>
                    <a:pt x="3795" y="4197"/>
                    <a:pt x="3893" y="4098"/>
                    <a:pt x="3893" y="3979"/>
                  </a:cubicBezTo>
                  <a:lnTo>
                    <a:pt x="3893" y="3781"/>
                  </a:lnTo>
                  <a:lnTo>
                    <a:pt x="4335" y="4037"/>
                  </a:lnTo>
                  <a:cubicBezTo>
                    <a:pt x="4369" y="4057"/>
                    <a:pt x="4407" y="4067"/>
                    <a:pt x="4445" y="4067"/>
                  </a:cubicBezTo>
                  <a:cubicBezTo>
                    <a:pt x="4520" y="4067"/>
                    <a:pt x="4593" y="4028"/>
                    <a:pt x="4633" y="3958"/>
                  </a:cubicBezTo>
                  <a:cubicBezTo>
                    <a:pt x="4695" y="3853"/>
                    <a:pt x="4659" y="3721"/>
                    <a:pt x="4554" y="3659"/>
                  </a:cubicBezTo>
                  <a:lnTo>
                    <a:pt x="4111" y="3403"/>
                  </a:lnTo>
                  <a:lnTo>
                    <a:pt x="4282" y="3305"/>
                  </a:lnTo>
                  <a:cubicBezTo>
                    <a:pt x="4386" y="3244"/>
                    <a:pt x="4422" y="3111"/>
                    <a:pt x="4363" y="3007"/>
                  </a:cubicBezTo>
                  <a:cubicBezTo>
                    <a:pt x="4321" y="2937"/>
                    <a:pt x="4246" y="2897"/>
                    <a:pt x="4171" y="2897"/>
                  </a:cubicBezTo>
                  <a:cubicBezTo>
                    <a:pt x="4134" y="2897"/>
                    <a:pt x="4097" y="2906"/>
                    <a:pt x="4064" y="2926"/>
                  </a:cubicBezTo>
                  <a:lnTo>
                    <a:pt x="3674" y="3154"/>
                  </a:lnTo>
                  <a:lnTo>
                    <a:pt x="3397" y="2994"/>
                  </a:lnTo>
                  <a:lnTo>
                    <a:pt x="3397" y="2284"/>
                  </a:lnTo>
                  <a:lnTo>
                    <a:pt x="3674" y="2124"/>
                  </a:lnTo>
                  <a:lnTo>
                    <a:pt x="4064" y="2348"/>
                  </a:lnTo>
                  <a:cubicBezTo>
                    <a:pt x="4098" y="2368"/>
                    <a:pt x="4135" y="2378"/>
                    <a:pt x="4171" y="2378"/>
                  </a:cubicBezTo>
                  <a:cubicBezTo>
                    <a:pt x="4247" y="2378"/>
                    <a:pt x="4321" y="2338"/>
                    <a:pt x="4363" y="2269"/>
                  </a:cubicBezTo>
                  <a:cubicBezTo>
                    <a:pt x="4422" y="2165"/>
                    <a:pt x="4386" y="2031"/>
                    <a:pt x="4282" y="1971"/>
                  </a:cubicBezTo>
                  <a:lnTo>
                    <a:pt x="4111" y="1871"/>
                  </a:lnTo>
                  <a:lnTo>
                    <a:pt x="4554" y="1615"/>
                  </a:lnTo>
                  <a:cubicBezTo>
                    <a:pt x="4659" y="1557"/>
                    <a:pt x="4693" y="1423"/>
                    <a:pt x="4633" y="1321"/>
                  </a:cubicBezTo>
                  <a:cubicBezTo>
                    <a:pt x="4593" y="1250"/>
                    <a:pt x="4519" y="1210"/>
                    <a:pt x="4443" y="1210"/>
                  </a:cubicBezTo>
                  <a:cubicBezTo>
                    <a:pt x="4406" y="1210"/>
                    <a:pt x="4369" y="1219"/>
                    <a:pt x="4335" y="1240"/>
                  </a:cubicBezTo>
                  <a:lnTo>
                    <a:pt x="3893" y="1495"/>
                  </a:lnTo>
                  <a:lnTo>
                    <a:pt x="3893" y="1299"/>
                  </a:lnTo>
                  <a:cubicBezTo>
                    <a:pt x="3893" y="1178"/>
                    <a:pt x="3795" y="1080"/>
                    <a:pt x="3674" y="1080"/>
                  </a:cubicBezTo>
                  <a:cubicBezTo>
                    <a:pt x="3555" y="1080"/>
                    <a:pt x="3456" y="1178"/>
                    <a:pt x="3456" y="1299"/>
                  </a:cubicBezTo>
                  <a:lnTo>
                    <a:pt x="3456" y="1749"/>
                  </a:lnTo>
                  <a:lnTo>
                    <a:pt x="3179" y="1909"/>
                  </a:lnTo>
                  <a:lnTo>
                    <a:pt x="2565" y="1555"/>
                  </a:lnTo>
                  <a:lnTo>
                    <a:pt x="2565" y="1235"/>
                  </a:lnTo>
                  <a:lnTo>
                    <a:pt x="2955" y="1009"/>
                  </a:lnTo>
                  <a:cubicBezTo>
                    <a:pt x="3060" y="950"/>
                    <a:pt x="3096" y="815"/>
                    <a:pt x="3034" y="713"/>
                  </a:cubicBezTo>
                  <a:cubicBezTo>
                    <a:pt x="2994" y="643"/>
                    <a:pt x="2920" y="602"/>
                    <a:pt x="2844" y="602"/>
                  </a:cubicBezTo>
                  <a:cubicBezTo>
                    <a:pt x="2807" y="602"/>
                    <a:pt x="2770" y="612"/>
                    <a:pt x="2736" y="632"/>
                  </a:cubicBezTo>
                  <a:lnTo>
                    <a:pt x="2565" y="730"/>
                  </a:lnTo>
                  <a:lnTo>
                    <a:pt x="2565" y="218"/>
                  </a:lnTo>
                  <a:cubicBezTo>
                    <a:pt x="2565" y="99"/>
                    <a:pt x="2467" y="1"/>
                    <a:pt x="2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6"/>
            <p:cNvSpPr/>
            <p:nvPr/>
          </p:nvSpPr>
          <p:spPr>
            <a:xfrm>
              <a:off x="4271005" y="1905300"/>
              <a:ext cx="149571" cy="168208"/>
            </a:xfrm>
            <a:custGeom>
              <a:avLst/>
              <a:gdLst/>
              <a:ahLst/>
              <a:cxnLst/>
              <a:rect l="l" t="t" r="r" b="b"/>
              <a:pathLst>
                <a:path w="4695" h="5280" extrusionOk="0">
                  <a:moveTo>
                    <a:pt x="2348" y="1930"/>
                  </a:moveTo>
                  <a:lnTo>
                    <a:pt x="2960" y="2284"/>
                  </a:lnTo>
                  <a:lnTo>
                    <a:pt x="2960" y="2994"/>
                  </a:lnTo>
                  <a:lnTo>
                    <a:pt x="2348" y="3348"/>
                  </a:lnTo>
                  <a:lnTo>
                    <a:pt x="1734" y="2994"/>
                  </a:lnTo>
                  <a:lnTo>
                    <a:pt x="1734" y="2284"/>
                  </a:lnTo>
                  <a:lnTo>
                    <a:pt x="2348" y="1930"/>
                  </a:lnTo>
                  <a:close/>
                  <a:moveTo>
                    <a:pt x="2348" y="1"/>
                  </a:moveTo>
                  <a:cubicBezTo>
                    <a:pt x="2228" y="1"/>
                    <a:pt x="2128" y="99"/>
                    <a:pt x="2128" y="218"/>
                  </a:cubicBezTo>
                  <a:lnTo>
                    <a:pt x="2128" y="730"/>
                  </a:lnTo>
                  <a:lnTo>
                    <a:pt x="1958" y="632"/>
                  </a:lnTo>
                  <a:cubicBezTo>
                    <a:pt x="1924" y="612"/>
                    <a:pt x="1887" y="602"/>
                    <a:pt x="1851" y="602"/>
                  </a:cubicBezTo>
                  <a:cubicBezTo>
                    <a:pt x="1775" y="602"/>
                    <a:pt x="1701" y="643"/>
                    <a:pt x="1659" y="713"/>
                  </a:cubicBezTo>
                  <a:cubicBezTo>
                    <a:pt x="1599" y="815"/>
                    <a:pt x="1636" y="950"/>
                    <a:pt x="1740" y="1009"/>
                  </a:cubicBezTo>
                  <a:lnTo>
                    <a:pt x="2128" y="1235"/>
                  </a:lnTo>
                  <a:lnTo>
                    <a:pt x="2128" y="1555"/>
                  </a:lnTo>
                  <a:lnTo>
                    <a:pt x="1516" y="1909"/>
                  </a:lnTo>
                  <a:lnTo>
                    <a:pt x="1239" y="1749"/>
                  </a:lnTo>
                  <a:lnTo>
                    <a:pt x="1239" y="1299"/>
                  </a:lnTo>
                  <a:cubicBezTo>
                    <a:pt x="1239" y="1178"/>
                    <a:pt x="1141" y="1080"/>
                    <a:pt x="1019" y="1080"/>
                  </a:cubicBezTo>
                  <a:cubicBezTo>
                    <a:pt x="900" y="1080"/>
                    <a:pt x="802" y="1178"/>
                    <a:pt x="802" y="1299"/>
                  </a:cubicBezTo>
                  <a:lnTo>
                    <a:pt x="802" y="1495"/>
                  </a:lnTo>
                  <a:lnTo>
                    <a:pt x="359" y="1240"/>
                  </a:lnTo>
                  <a:cubicBezTo>
                    <a:pt x="325" y="1219"/>
                    <a:pt x="288" y="1210"/>
                    <a:pt x="252" y="1210"/>
                  </a:cubicBezTo>
                  <a:cubicBezTo>
                    <a:pt x="176" y="1210"/>
                    <a:pt x="102" y="1250"/>
                    <a:pt x="60" y="1321"/>
                  </a:cubicBezTo>
                  <a:cubicBezTo>
                    <a:pt x="0" y="1423"/>
                    <a:pt x="37" y="1557"/>
                    <a:pt x="141" y="1619"/>
                  </a:cubicBezTo>
                  <a:lnTo>
                    <a:pt x="582" y="1875"/>
                  </a:lnTo>
                  <a:lnTo>
                    <a:pt x="412" y="1973"/>
                  </a:lnTo>
                  <a:cubicBezTo>
                    <a:pt x="310" y="2035"/>
                    <a:pt x="271" y="2167"/>
                    <a:pt x="333" y="2271"/>
                  </a:cubicBezTo>
                  <a:cubicBezTo>
                    <a:pt x="375" y="2340"/>
                    <a:pt x="448" y="2380"/>
                    <a:pt x="523" y="2380"/>
                  </a:cubicBezTo>
                  <a:cubicBezTo>
                    <a:pt x="560" y="2380"/>
                    <a:pt x="597" y="2371"/>
                    <a:pt x="631" y="2350"/>
                  </a:cubicBezTo>
                  <a:lnTo>
                    <a:pt x="1019" y="2126"/>
                  </a:lnTo>
                  <a:lnTo>
                    <a:pt x="1297" y="2286"/>
                  </a:lnTo>
                  <a:lnTo>
                    <a:pt x="1297" y="2996"/>
                  </a:lnTo>
                  <a:lnTo>
                    <a:pt x="1019" y="3156"/>
                  </a:lnTo>
                  <a:lnTo>
                    <a:pt x="631" y="2928"/>
                  </a:lnTo>
                  <a:cubicBezTo>
                    <a:pt x="597" y="2909"/>
                    <a:pt x="560" y="2899"/>
                    <a:pt x="524" y="2899"/>
                  </a:cubicBezTo>
                  <a:cubicBezTo>
                    <a:pt x="448" y="2899"/>
                    <a:pt x="375" y="2939"/>
                    <a:pt x="333" y="3009"/>
                  </a:cubicBezTo>
                  <a:cubicBezTo>
                    <a:pt x="271" y="3114"/>
                    <a:pt x="310" y="3246"/>
                    <a:pt x="412" y="3308"/>
                  </a:cubicBezTo>
                  <a:lnTo>
                    <a:pt x="582" y="3406"/>
                  </a:lnTo>
                  <a:lnTo>
                    <a:pt x="141" y="3661"/>
                  </a:lnTo>
                  <a:cubicBezTo>
                    <a:pt x="37" y="3723"/>
                    <a:pt x="0" y="3855"/>
                    <a:pt x="60" y="3960"/>
                  </a:cubicBezTo>
                  <a:cubicBezTo>
                    <a:pt x="102" y="4030"/>
                    <a:pt x="176" y="4070"/>
                    <a:pt x="252" y="4070"/>
                  </a:cubicBezTo>
                  <a:cubicBezTo>
                    <a:pt x="288" y="4070"/>
                    <a:pt x="325" y="4060"/>
                    <a:pt x="359" y="4041"/>
                  </a:cubicBezTo>
                  <a:lnTo>
                    <a:pt x="802" y="3785"/>
                  </a:lnTo>
                  <a:lnTo>
                    <a:pt x="802" y="3981"/>
                  </a:lnTo>
                  <a:cubicBezTo>
                    <a:pt x="802" y="4101"/>
                    <a:pt x="900" y="4201"/>
                    <a:pt x="1019" y="4201"/>
                  </a:cubicBezTo>
                  <a:cubicBezTo>
                    <a:pt x="1141" y="4201"/>
                    <a:pt x="1239" y="4101"/>
                    <a:pt x="1239" y="3981"/>
                  </a:cubicBezTo>
                  <a:lnTo>
                    <a:pt x="1239" y="3531"/>
                  </a:lnTo>
                  <a:lnTo>
                    <a:pt x="1516" y="3372"/>
                  </a:lnTo>
                  <a:lnTo>
                    <a:pt x="2128" y="3725"/>
                  </a:lnTo>
                  <a:lnTo>
                    <a:pt x="2128" y="4045"/>
                  </a:lnTo>
                  <a:lnTo>
                    <a:pt x="1740" y="4269"/>
                  </a:lnTo>
                  <a:cubicBezTo>
                    <a:pt x="1636" y="4331"/>
                    <a:pt x="1599" y="4463"/>
                    <a:pt x="1659" y="4568"/>
                  </a:cubicBezTo>
                  <a:cubicBezTo>
                    <a:pt x="1701" y="4638"/>
                    <a:pt x="1775" y="4677"/>
                    <a:pt x="1851" y="4677"/>
                  </a:cubicBezTo>
                  <a:cubicBezTo>
                    <a:pt x="1887" y="4677"/>
                    <a:pt x="1924" y="4668"/>
                    <a:pt x="1958" y="4649"/>
                  </a:cubicBezTo>
                  <a:lnTo>
                    <a:pt x="2128" y="4548"/>
                  </a:lnTo>
                  <a:lnTo>
                    <a:pt x="2128" y="5060"/>
                  </a:lnTo>
                  <a:cubicBezTo>
                    <a:pt x="2128" y="5181"/>
                    <a:pt x="2228" y="5280"/>
                    <a:pt x="2348" y="5280"/>
                  </a:cubicBezTo>
                  <a:cubicBezTo>
                    <a:pt x="2467" y="5280"/>
                    <a:pt x="2565" y="5181"/>
                    <a:pt x="2565" y="5060"/>
                  </a:cubicBezTo>
                  <a:lnTo>
                    <a:pt x="2565" y="4550"/>
                  </a:lnTo>
                  <a:lnTo>
                    <a:pt x="2736" y="4649"/>
                  </a:lnTo>
                  <a:cubicBezTo>
                    <a:pt x="2770" y="4669"/>
                    <a:pt x="2807" y="4678"/>
                    <a:pt x="2844" y="4678"/>
                  </a:cubicBezTo>
                  <a:cubicBezTo>
                    <a:pt x="2920" y="4678"/>
                    <a:pt x="2994" y="4638"/>
                    <a:pt x="3034" y="4568"/>
                  </a:cubicBezTo>
                  <a:cubicBezTo>
                    <a:pt x="3096" y="4463"/>
                    <a:pt x="3060" y="4331"/>
                    <a:pt x="2955" y="4269"/>
                  </a:cubicBezTo>
                  <a:lnTo>
                    <a:pt x="2565" y="4045"/>
                  </a:lnTo>
                  <a:lnTo>
                    <a:pt x="2565" y="3725"/>
                  </a:lnTo>
                  <a:lnTo>
                    <a:pt x="3179" y="3372"/>
                  </a:lnTo>
                  <a:lnTo>
                    <a:pt x="3456" y="3531"/>
                  </a:lnTo>
                  <a:lnTo>
                    <a:pt x="3456" y="3981"/>
                  </a:lnTo>
                  <a:cubicBezTo>
                    <a:pt x="3456" y="4101"/>
                    <a:pt x="3554" y="4201"/>
                    <a:pt x="3674" y="4201"/>
                  </a:cubicBezTo>
                  <a:cubicBezTo>
                    <a:pt x="3793" y="4201"/>
                    <a:pt x="3893" y="4101"/>
                    <a:pt x="3893" y="3981"/>
                  </a:cubicBezTo>
                  <a:lnTo>
                    <a:pt x="3893" y="3785"/>
                  </a:lnTo>
                  <a:lnTo>
                    <a:pt x="4335" y="4041"/>
                  </a:lnTo>
                  <a:cubicBezTo>
                    <a:pt x="4369" y="4060"/>
                    <a:pt x="4406" y="4070"/>
                    <a:pt x="4442" y="4070"/>
                  </a:cubicBezTo>
                  <a:cubicBezTo>
                    <a:pt x="4518" y="4070"/>
                    <a:pt x="4591" y="4030"/>
                    <a:pt x="4633" y="3960"/>
                  </a:cubicBezTo>
                  <a:cubicBezTo>
                    <a:pt x="4695" y="3855"/>
                    <a:pt x="4657" y="3723"/>
                    <a:pt x="4554" y="3661"/>
                  </a:cubicBezTo>
                  <a:lnTo>
                    <a:pt x="4111" y="3406"/>
                  </a:lnTo>
                  <a:lnTo>
                    <a:pt x="4281" y="3308"/>
                  </a:lnTo>
                  <a:cubicBezTo>
                    <a:pt x="4386" y="3246"/>
                    <a:pt x="4422" y="3114"/>
                    <a:pt x="4362" y="3009"/>
                  </a:cubicBezTo>
                  <a:cubicBezTo>
                    <a:pt x="4321" y="2939"/>
                    <a:pt x="4247" y="2900"/>
                    <a:pt x="4173" y="2900"/>
                  </a:cubicBezTo>
                  <a:cubicBezTo>
                    <a:pt x="4135" y="2900"/>
                    <a:pt x="4098" y="2910"/>
                    <a:pt x="4064" y="2930"/>
                  </a:cubicBezTo>
                  <a:lnTo>
                    <a:pt x="3674" y="3154"/>
                  </a:lnTo>
                  <a:lnTo>
                    <a:pt x="3397" y="2994"/>
                  </a:lnTo>
                  <a:lnTo>
                    <a:pt x="3397" y="2284"/>
                  </a:lnTo>
                  <a:lnTo>
                    <a:pt x="3674" y="2124"/>
                  </a:lnTo>
                  <a:lnTo>
                    <a:pt x="4064" y="2348"/>
                  </a:lnTo>
                  <a:cubicBezTo>
                    <a:pt x="4097" y="2368"/>
                    <a:pt x="4134" y="2378"/>
                    <a:pt x="4171" y="2378"/>
                  </a:cubicBezTo>
                  <a:cubicBezTo>
                    <a:pt x="4247" y="2378"/>
                    <a:pt x="4321" y="2338"/>
                    <a:pt x="4362" y="2269"/>
                  </a:cubicBezTo>
                  <a:cubicBezTo>
                    <a:pt x="4422" y="2165"/>
                    <a:pt x="4386" y="2031"/>
                    <a:pt x="4281" y="1971"/>
                  </a:cubicBezTo>
                  <a:lnTo>
                    <a:pt x="4111" y="1871"/>
                  </a:lnTo>
                  <a:lnTo>
                    <a:pt x="4554" y="1615"/>
                  </a:lnTo>
                  <a:cubicBezTo>
                    <a:pt x="4659" y="1557"/>
                    <a:pt x="4693" y="1423"/>
                    <a:pt x="4633" y="1321"/>
                  </a:cubicBezTo>
                  <a:cubicBezTo>
                    <a:pt x="4591" y="1250"/>
                    <a:pt x="4518" y="1210"/>
                    <a:pt x="4442" y="1210"/>
                  </a:cubicBezTo>
                  <a:cubicBezTo>
                    <a:pt x="4406" y="1210"/>
                    <a:pt x="4369" y="1219"/>
                    <a:pt x="4335" y="1240"/>
                  </a:cubicBezTo>
                  <a:lnTo>
                    <a:pt x="3893" y="1495"/>
                  </a:lnTo>
                  <a:lnTo>
                    <a:pt x="3893" y="1299"/>
                  </a:lnTo>
                  <a:cubicBezTo>
                    <a:pt x="3893" y="1178"/>
                    <a:pt x="3793" y="1080"/>
                    <a:pt x="3674" y="1080"/>
                  </a:cubicBezTo>
                  <a:cubicBezTo>
                    <a:pt x="3554" y="1080"/>
                    <a:pt x="3456" y="1178"/>
                    <a:pt x="3456" y="1299"/>
                  </a:cubicBezTo>
                  <a:lnTo>
                    <a:pt x="3456" y="1749"/>
                  </a:lnTo>
                  <a:lnTo>
                    <a:pt x="3179" y="1909"/>
                  </a:lnTo>
                  <a:lnTo>
                    <a:pt x="2565" y="1555"/>
                  </a:lnTo>
                  <a:lnTo>
                    <a:pt x="2565" y="1235"/>
                  </a:lnTo>
                  <a:lnTo>
                    <a:pt x="2955" y="1009"/>
                  </a:lnTo>
                  <a:cubicBezTo>
                    <a:pt x="3060" y="950"/>
                    <a:pt x="3096" y="815"/>
                    <a:pt x="3034" y="713"/>
                  </a:cubicBezTo>
                  <a:cubicBezTo>
                    <a:pt x="2994" y="643"/>
                    <a:pt x="2920" y="602"/>
                    <a:pt x="2844" y="602"/>
                  </a:cubicBezTo>
                  <a:cubicBezTo>
                    <a:pt x="2807" y="602"/>
                    <a:pt x="2770" y="612"/>
                    <a:pt x="2736" y="632"/>
                  </a:cubicBezTo>
                  <a:lnTo>
                    <a:pt x="2565" y="730"/>
                  </a:lnTo>
                  <a:lnTo>
                    <a:pt x="2565" y="218"/>
                  </a:lnTo>
                  <a:cubicBezTo>
                    <a:pt x="2565" y="99"/>
                    <a:pt x="2467" y="1"/>
                    <a:pt x="2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6"/>
            <p:cNvSpPr/>
            <p:nvPr/>
          </p:nvSpPr>
          <p:spPr>
            <a:xfrm>
              <a:off x="4016177" y="1614090"/>
              <a:ext cx="474422" cy="269642"/>
            </a:xfrm>
            <a:custGeom>
              <a:avLst/>
              <a:gdLst/>
              <a:ahLst/>
              <a:cxnLst/>
              <a:rect l="l" t="t" r="r" b="b"/>
              <a:pathLst>
                <a:path w="14892" h="8464" extrusionOk="0">
                  <a:moveTo>
                    <a:pt x="2879" y="7302"/>
                  </a:moveTo>
                  <a:lnTo>
                    <a:pt x="2879" y="8027"/>
                  </a:lnTo>
                  <a:lnTo>
                    <a:pt x="1866" y="8027"/>
                  </a:lnTo>
                  <a:lnTo>
                    <a:pt x="1866" y="7432"/>
                  </a:lnTo>
                  <a:cubicBezTo>
                    <a:pt x="1866" y="7362"/>
                    <a:pt x="1928" y="7302"/>
                    <a:pt x="1996" y="7302"/>
                  </a:cubicBezTo>
                  <a:close/>
                  <a:moveTo>
                    <a:pt x="4328" y="7302"/>
                  </a:moveTo>
                  <a:lnTo>
                    <a:pt x="4328" y="8027"/>
                  </a:lnTo>
                  <a:lnTo>
                    <a:pt x="3316" y="8027"/>
                  </a:lnTo>
                  <a:lnTo>
                    <a:pt x="3316" y="7302"/>
                  </a:lnTo>
                  <a:close/>
                  <a:moveTo>
                    <a:pt x="5778" y="7302"/>
                  </a:moveTo>
                  <a:lnTo>
                    <a:pt x="5778" y="8027"/>
                  </a:lnTo>
                  <a:lnTo>
                    <a:pt x="4765" y="8027"/>
                  </a:lnTo>
                  <a:lnTo>
                    <a:pt x="4765" y="7302"/>
                  </a:lnTo>
                  <a:close/>
                  <a:moveTo>
                    <a:pt x="7228" y="7302"/>
                  </a:moveTo>
                  <a:lnTo>
                    <a:pt x="7228" y="8027"/>
                  </a:lnTo>
                  <a:lnTo>
                    <a:pt x="6215" y="8027"/>
                  </a:lnTo>
                  <a:lnTo>
                    <a:pt x="6215" y="7302"/>
                  </a:lnTo>
                  <a:close/>
                  <a:moveTo>
                    <a:pt x="8677" y="7302"/>
                  </a:moveTo>
                  <a:lnTo>
                    <a:pt x="8677" y="8027"/>
                  </a:lnTo>
                  <a:lnTo>
                    <a:pt x="7665" y="8027"/>
                  </a:lnTo>
                  <a:lnTo>
                    <a:pt x="7665" y="7302"/>
                  </a:lnTo>
                  <a:close/>
                  <a:moveTo>
                    <a:pt x="10127" y="7302"/>
                  </a:moveTo>
                  <a:lnTo>
                    <a:pt x="10127" y="8027"/>
                  </a:lnTo>
                  <a:lnTo>
                    <a:pt x="9114" y="8027"/>
                  </a:lnTo>
                  <a:lnTo>
                    <a:pt x="9114" y="7302"/>
                  </a:lnTo>
                  <a:close/>
                  <a:moveTo>
                    <a:pt x="11577" y="7302"/>
                  </a:moveTo>
                  <a:lnTo>
                    <a:pt x="11577" y="8027"/>
                  </a:lnTo>
                  <a:lnTo>
                    <a:pt x="10564" y="8027"/>
                  </a:lnTo>
                  <a:lnTo>
                    <a:pt x="10564" y="7302"/>
                  </a:lnTo>
                  <a:close/>
                  <a:moveTo>
                    <a:pt x="12896" y="7302"/>
                  </a:moveTo>
                  <a:cubicBezTo>
                    <a:pt x="12969" y="7302"/>
                    <a:pt x="13026" y="7364"/>
                    <a:pt x="13026" y="7432"/>
                  </a:cubicBezTo>
                  <a:lnTo>
                    <a:pt x="13026" y="8027"/>
                  </a:lnTo>
                  <a:lnTo>
                    <a:pt x="12014" y="8027"/>
                  </a:lnTo>
                  <a:lnTo>
                    <a:pt x="12014" y="7302"/>
                  </a:lnTo>
                  <a:close/>
                  <a:moveTo>
                    <a:pt x="14455" y="5560"/>
                  </a:moveTo>
                  <a:lnTo>
                    <a:pt x="14455" y="7462"/>
                  </a:lnTo>
                  <a:cubicBezTo>
                    <a:pt x="14455" y="7775"/>
                    <a:pt x="14203" y="8027"/>
                    <a:pt x="13890" y="8027"/>
                  </a:cubicBezTo>
                  <a:lnTo>
                    <a:pt x="13461" y="8027"/>
                  </a:lnTo>
                  <a:lnTo>
                    <a:pt x="13461" y="7432"/>
                  </a:lnTo>
                  <a:cubicBezTo>
                    <a:pt x="13461" y="7121"/>
                    <a:pt x="13208" y="6865"/>
                    <a:pt x="12894" y="6865"/>
                  </a:cubicBezTo>
                  <a:lnTo>
                    <a:pt x="1994" y="6865"/>
                  </a:lnTo>
                  <a:cubicBezTo>
                    <a:pt x="1683" y="6865"/>
                    <a:pt x="1427" y="7121"/>
                    <a:pt x="1427" y="7432"/>
                  </a:cubicBezTo>
                  <a:lnTo>
                    <a:pt x="1427" y="8027"/>
                  </a:lnTo>
                  <a:lnTo>
                    <a:pt x="998" y="8027"/>
                  </a:lnTo>
                  <a:cubicBezTo>
                    <a:pt x="685" y="8027"/>
                    <a:pt x="433" y="7775"/>
                    <a:pt x="433" y="7462"/>
                  </a:cubicBezTo>
                  <a:lnTo>
                    <a:pt x="433" y="5560"/>
                  </a:lnTo>
                  <a:close/>
                  <a:moveTo>
                    <a:pt x="1000" y="0"/>
                  </a:moveTo>
                  <a:cubicBezTo>
                    <a:pt x="448" y="0"/>
                    <a:pt x="0" y="448"/>
                    <a:pt x="0" y="1000"/>
                  </a:cubicBezTo>
                  <a:lnTo>
                    <a:pt x="0" y="7466"/>
                  </a:lnTo>
                  <a:cubicBezTo>
                    <a:pt x="0" y="8016"/>
                    <a:pt x="448" y="8464"/>
                    <a:pt x="1000" y="8464"/>
                  </a:cubicBezTo>
                  <a:lnTo>
                    <a:pt x="13894" y="8464"/>
                  </a:lnTo>
                  <a:cubicBezTo>
                    <a:pt x="14444" y="8464"/>
                    <a:pt x="14892" y="8016"/>
                    <a:pt x="14892" y="7466"/>
                  </a:cubicBezTo>
                  <a:lnTo>
                    <a:pt x="14892" y="3631"/>
                  </a:lnTo>
                  <a:cubicBezTo>
                    <a:pt x="14892" y="3512"/>
                    <a:pt x="14794" y="3411"/>
                    <a:pt x="14674" y="3411"/>
                  </a:cubicBezTo>
                  <a:cubicBezTo>
                    <a:pt x="14555" y="3411"/>
                    <a:pt x="14455" y="3512"/>
                    <a:pt x="14455" y="3631"/>
                  </a:cubicBezTo>
                  <a:lnTo>
                    <a:pt x="14455" y="5125"/>
                  </a:lnTo>
                  <a:lnTo>
                    <a:pt x="12012" y="5125"/>
                  </a:lnTo>
                  <a:lnTo>
                    <a:pt x="12012" y="4897"/>
                  </a:lnTo>
                  <a:cubicBezTo>
                    <a:pt x="12012" y="4443"/>
                    <a:pt x="11645" y="4072"/>
                    <a:pt x="11189" y="4072"/>
                  </a:cubicBezTo>
                  <a:lnTo>
                    <a:pt x="7953" y="4072"/>
                  </a:lnTo>
                  <a:cubicBezTo>
                    <a:pt x="7833" y="4072"/>
                    <a:pt x="7735" y="4172"/>
                    <a:pt x="7735" y="4292"/>
                  </a:cubicBezTo>
                  <a:cubicBezTo>
                    <a:pt x="7735" y="4411"/>
                    <a:pt x="7833" y="4509"/>
                    <a:pt x="7953" y="4509"/>
                  </a:cubicBezTo>
                  <a:lnTo>
                    <a:pt x="11189" y="4509"/>
                  </a:lnTo>
                  <a:cubicBezTo>
                    <a:pt x="11402" y="4509"/>
                    <a:pt x="11575" y="4684"/>
                    <a:pt x="11575" y="4897"/>
                  </a:cubicBezTo>
                  <a:lnTo>
                    <a:pt x="11575" y="5125"/>
                  </a:lnTo>
                  <a:lnTo>
                    <a:pt x="3313" y="5125"/>
                  </a:lnTo>
                  <a:lnTo>
                    <a:pt x="3313" y="4897"/>
                  </a:lnTo>
                  <a:cubicBezTo>
                    <a:pt x="3313" y="4684"/>
                    <a:pt x="3486" y="4509"/>
                    <a:pt x="3699" y="4509"/>
                  </a:cubicBezTo>
                  <a:lnTo>
                    <a:pt x="6936" y="4509"/>
                  </a:lnTo>
                  <a:cubicBezTo>
                    <a:pt x="7055" y="4509"/>
                    <a:pt x="7153" y="4411"/>
                    <a:pt x="7153" y="4292"/>
                  </a:cubicBezTo>
                  <a:cubicBezTo>
                    <a:pt x="7153" y="4172"/>
                    <a:pt x="7055" y="4072"/>
                    <a:pt x="6936" y="4072"/>
                  </a:cubicBezTo>
                  <a:lnTo>
                    <a:pt x="3699" y="4072"/>
                  </a:lnTo>
                  <a:cubicBezTo>
                    <a:pt x="3247" y="4072"/>
                    <a:pt x="2876" y="4443"/>
                    <a:pt x="2876" y="4897"/>
                  </a:cubicBezTo>
                  <a:lnTo>
                    <a:pt x="2876" y="5125"/>
                  </a:lnTo>
                  <a:lnTo>
                    <a:pt x="433" y="5125"/>
                  </a:lnTo>
                  <a:lnTo>
                    <a:pt x="433" y="1000"/>
                  </a:lnTo>
                  <a:cubicBezTo>
                    <a:pt x="433" y="689"/>
                    <a:pt x="687" y="435"/>
                    <a:pt x="998" y="435"/>
                  </a:cubicBezTo>
                  <a:lnTo>
                    <a:pt x="13890" y="435"/>
                  </a:lnTo>
                  <a:cubicBezTo>
                    <a:pt x="14203" y="435"/>
                    <a:pt x="14455" y="689"/>
                    <a:pt x="14455" y="1000"/>
                  </a:cubicBezTo>
                  <a:lnTo>
                    <a:pt x="14455" y="2610"/>
                  </a:lnTo>
                  <a:cubicBezTo>
                    <a:pt x="14455" y="2729"/>
                    <a:pt x="14555" y="2829"/>
                    <a:pt x="14674" y="2829"/>
                  </a:cubicBezTo>
                  <a:cubicBezTo>
                    <a:pt x="14794" y="2829"/>
                    <a:pt x="14892" y="2729"/>
                    <a:pt x="14892" y="2610"/>
                  </a:cubicBezTo>
                  <a:lnTo>
                    <a:pt x="14892" y="1000"/>
                  </a:lnTo>
                  <a:cubicBezTo>
                    <a:pt x="14892" y="448"/>
                    <a:pt x="14444" y="0"/>
                    <a:pt x="13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6"/>
          <p:cNvGrpSpPr/>
          <p:nvPr/>
        </p:nvGrpSpPr>
        <p:grpSpPr>
          <a:xfrm>
            <a:off x="2400556" y="2313968"/>
            <a:ext cx="437276" cy="474581"/>
            <a:chOff x="2400556" y="2313968"/>
            <a:chExt cx="437276" cy="474581"/>
          </a:xfrm>
        </p:grpSpPr>
        <p:sp>
          <p:nvSpPr>
            <p:cNvPr id="1158" name="Google Shape;1158;p56"/>
            <p:cNvSpPr/>
            <p:nvPr/>
          </p:nvSpPr>
          <p:spPr>
            <a:xfrm>
              <a:off x="2400556" y="2313968"/>
              <a:ext cx="437276" cy="474581"/>
            </a:xfrm>
            <a:custGeom>
              <a:avLst/>
              <a:gdLst/>
              <a:ahLst/>
              <a:cxnLst/>
              <a:rect l="l" t="t" r="r" b="b"/>
              <a:pathLst>
                <a:path w="13726" h="14897" extrusionOk="0">
                  <a:moveTo>
                    <a:pt x="8530" y="2271"/>
                  </a:moveTo>
                  <a:lnTo>
                    <a:pt x="8530" y="2994"/>
                  </a:lnTo>
                  <a:lnTo>
                    <a:pt x="5196" y="2994"/>
                  </a:lnTo>
                  <a:lnTo>
                    <a:pt x="5196" y="2271"/>
                  </a:lnTo>
                  <a:close/>
                  <a:moveTo>
                    <a:pt x="10268" y="3429"/>
                  </a:moveTo>
                  <a:lnTo>
                    <a:pt x="10268" y="3994"/>
                  </a:lnTo>
                  <a:lnTo>
                    <a:pt x="3456" y="3994"/>
                  </a:lnTo>
                  <a:lnTo>
                    <a:pt x="3456" y="3429"/>
                  </a:lnTo>
                  <a:close/>
                  <a:moveTo>
                    <a:pt x="3234" y="5292"/>
                  </a:moveTo>
                  <a:lnTo>
                    <a:pt x="3234" y="5855"/>
                  </a:lnTo>
                  <a:lnTo>
                    <a:pt x="636" y="5855"/>
                  </a:lnTo>
                  <a:lnTo>
                    <a:pt x="636" y="5292"/>
                  </a:lnTo>
                  <a:close/>
                  <a:moveTo>
                    <a:pt x="13090" y="5292"/>
                  </a:moveTo>
                  <a:lnTo>
                    <a:pt x="13090" y="5855"/>
                  </a:lnTo>
                  <a:lnTo>
                    <a:pt x="10491" y="5855"/>
                  </a:lnTo>
                  <a:lnTo>
                    <a:pt x="10491" y="5292"/>
                  </a:lnTo>
                  <a:close/>
                  <a:moveTo>
                    <a:pt x="8782" y="11507"/>
                  </a:moveTo>
                  <a:lnTo>
                    <a:pt x="8782" y="12072"/>
                  </a:lnTo>
                  <a:lnTo>
                    <a:pt x="4940" y="12072"/>
                  </a:lnTo>
                  <a:lnTo>
                    <a:pt x="4940" y="11507"/>
                  </a:lnTo>
                  <a:close/>
                  <a:moveTo>
                    <a:pt x="6643" y="12509"/>
                  </a:moveTo>
                  <a:lnTo>
                    <a:pt x="6643" y="14459"/>
                  </a:lnTo>
                  <a:lnTo>
                    <a:pt x="5298" y="14459"/>
                  </a:lnTo>
                  <a:lnTo>
                    <a:pt x="5298" y="12509"/>
                  </a:lnTo>
                  <a:close/>
                  <a:moveTo>
                    <a:pt x="8426" y="12509"/>
                  </a:moveTo>
                  <a:lnTo>
                    <a:pt x="8426" y="14459"/>
                  </a:lnTo>
                  <a:lnTo>
                    <a:pt x="7080" y="14459"/>
                  </a:lnTo>
                  <a:lnTo>
                    <a:pt x="7080" y="12509"/>
                  </a:lnTo>
                  <a:close/>
                  <a:moveTo>
                    <a:pt x="10054" y="4431"/>
                  </a:moveTo>
                  <a:lnTo>
                    <a:pt x="10054" y="14459"/>
                  </a:lnTo>
                  <a:lnTo>
                    <a:pt x="8863" y="14459"/>
                  </a:lnTo>
                  <a:lnTo>
                    <a:pt x="8863" y="12500"/>
                  </a:lnTo>
                  <a:cubicBezTo>
                    <a:pt x="9065" y="12464"/>
                    <a:pt x="9221" y="12289"/>
                    <a:pt x="9221" y="12076"/>
                  </a:cubicBezTo>
                  <a:lnTo>
                    <a:pt x="9221" y="11498"/>
                  </a:lnTo>
                  <a:cubicBezTo>
                    <a:pt x="9221" y="11261"/>
                    <a:pt x="9029" y="11070"/>
                    <a:pt x="8790" y="11070"/>
                  </a:cubicBezTo>
                  <a:lnTo>
                    <a:pt x="4936" y="11070"/>
                  </a:lnTo>
                  <a:cubicBezTo>
                    <a:pt x="4697" y="11070"/>
                    <a:pt x="4505" y="11261"/>
                    <a:pt x="4505" y="11498"/>
                  </a:cubicBezTo>
                  <a:lnTo>
                    <a:pt x="4505" y="12076"/>
                  </a:lnTo>
                  <a:cubicBezTo>
                    <a:pt x="4505" y="12289"/>
                    <a:pt x="4661" y="12464"/>
                    <a:pt x="4863" y="12500"/>
                  </a:cubicBezTo>
                  <a:lnTo>
                    <a:pt x="4863" y="14459"/>
                  </a:lnTo>
                  <a:lnTo>
                    <a:pt x="3669" y="14459"/>
                  </a:lnTo>
                  <a:lnTo>
                    <a:pt x="3669" y="4431"/>
                  </a:lnTo>
                  <a:close/>
                  <a:moveTo>
                    <a:pt x="3232" y="6294"/>
                  </a:moveTo>
                  <a:lnTo>
                    <a:pt x="3232" y="14461"/>
                  </a:lnTo>
                  <a:lnTo>
                    <a:pt x="847" y="14461"/>
                  </a:lnTo>
                  <a:lnTo>
                    <a:pt x="847" y="6294"/>
                  </a:lnTo>
                  <a:close/>
                  <a:moveTo>
                    <a:pt x="4786" y="1"/>
                  </a:moveTo>
                  <a:cubicBezTo>
                    <a:pt x="4501" y="1"/>
                    <a:pt x="4271" y="233"/>
                    <a:pt x="4271" y="517"/>
                  </a:cubicBezTo>
                  <a:lnTo>
                    <a:pt x="4271" y="1755"/>
                  </a:lnTo>
                  <a:cubicBezTo>
                    <a:pt x="4271" y="2030"/>
                    <a:pt x="4490" y="2256"/>
                    <a:pt x="4761" y="2269"/>
                  </a:cubicBezTo>
                  <a:lnTo>
                    <a:pt x="4761" y="2994"/>
                  </a:lnTo>
                  <a:lnTo>
                    <a:pt x="3450" y="2994"/>
                  </a:lnTo>
                  <a:cubicBezTo>
                    <a:pt x="3213" y="2994"/>
                    <a:pt x="3021" y="3186"/>
                    <a:pt x="3021" y="3422"/>
                  </a:cubicBezTo>
                  <a:lnTo>
                    <a:pt x="3021" y="4002"/>
                  </a:lnTo>
                  <a:cubicBezTo>
                    <a:pt x="3021" y="4158"/>
                    <a:pt x="3107" y="4296"/>
                    <a:pt x="3234" y="4371"/>
                  </a:cubicBezTo>
                  <a:lnTo>
                    <a:pt x="3234" y="4857"/>
                  </a:lnTo>
                  <a:lnTo>
                    <a:pt x="631" y="4857"/>
                  </a:lnTo>
                  <a:cubicBezTo>
                    <a:pt x="395" y="4857"/>
                    <a:pt x="203" y="5049"/>
                    <a:pt x="203" y="5286"/>
                  </a:cubicBezTo>
                  <a:lnTo>
                    <a:pt x="203" y="5863"/>
                  </a:lnTo>
                  <a:cubicBezTo>
                    <a:pt x="203" y="6021"/>
                    <a:pt x="288" y="6160"/>
                    <a:pt x="416" y="6234"/>
                  </a:cubicBezTo>
                  <a:lnTo>
                    <a:pt x="416" y="14461"/>
                  </a:lnTo>
                  <a:lnTo>
                    <a:pt x="218" y="14461"/>
                  </a:lnTo>
                  <a:cubicBezTo>
                    <a:pt x="98" y="14461"/>
                    <a:pt x="0" y="14559"/>
                    <a:pt x="0" y="14679"/>
                  </a:cubicBezTo>
                  <a:cubicBezTo>
                    <a:pt x="0" y="14798"/>
                    <a:pt x="92" y="14896"/>
                    <a:pt x="213" y="14896"/>
                  </a:cubicBezTo>
                  <a:lnTo>
                    <a:pt x="13508" y="14896"/>
                  </a:lnTo>
                  <a:cubicBezTo>
                    <a:pt x="13628" y="14896"/>
                    <a:pt x="13726" y="14796"/>
                    <a:pt x="13726" y="14677"/>
                  </a:cubicBezTo>
                  <a:cubicBezTo>
                    <a:pt x="13726" y="14557"/>
                    <a:pt x="13628" y="14459"/>
                    <a:pt x="13508" y="14459"/>
                  </a:cubicBezTo>
                  <a:lnTo>
                    <a:pt x="13310" y="14459"/>
                  </a:lnTo>
                  <a:lnTo>
                    <a:pt x="13310" y="10283"/>
                  </a:lnTo>
                  <a:cubicBezTo>
                    <a:pt x="13310" y="10163"/>
                    <a:pt x="13212" y="10063"/>
                    <a:pt x="13092" y="10063"/>
                  </a:cubicBezTo>
                  <a:cubicBezTo>
                    <a:pt x="12973" y="10063"/>
                    <a:pt x="12873" y="10163"/>
                    <a:pt x="12873" y="10283"/>
                  </a:cubicBezTo>
                  <a:lnTo>
                    <a:pt x="12873" y="14459"/>
                  </a:lnTo>
                  <a:lnTo>
                    <a:pt x="10489" y="14459"/>
                  </a:lnTo>
                  <a:lnTo>
                    <a:pt x="10489" y="6290"/>
                  </a:lnTo>
                  <a:lnTo>
                    <a:pt x="12873" y="6290"/>
                  </a:lnTo>
                  <a:lnTo>
                    <a:pt x="12873" y="9262"/>
                  </a:lnTo>
                  <a:cubicBezTo>
                    <a:pt x="12873" y="9381"/>
                    <a:pt x="12973" y="9481"/>
                    <a:pt x="13092" y="9481"/>
                  </a:cubicBezTo>
                  <a:cubicBezTo>
                    <a:pt x="13212" y="9481"/>
                    <a:pt x="13310" y="9381"/>
                    <a:pt x="13310" y="9262"/>
                  </a:cubicBezTo>
                  <a:lnTo>
                    <a:pt x="13310" y="6230"/>
                  </a:lnTo>
                  <a:cubicBezTo>
                    <a:pt x="13438" y="6155"/>
                    <a:pt x="13523" y="6017"/>
                    <a:pt x="13523" y="5859"/>
                  </a:cubicBezTo>
                  <a:lnTo>
                    <a:pt x="13523" y="5281"/>
                  </a:lnTo>
                  <a:cubicBezTo>
                    <a:pt x="13523" y="5043"/>
                    <a:pt x="13331" y="4851"/>
                    <a:pt x="13095" y="4851"/>
                  </a:cubicBezTo>
                  <a:lnTo>
                    <a:pt x="10491" y="4851"/>
                  </a:lnTo>
                  <a:lnTo>
                    <a:pt x="10491" y="4367"/>
                  </a:lnTo>
                  <a:cubicBezTo>
                    <a:pt x="10619" y="4292"/>
                    <a:pt x="10705" y="4154"/>
                    <a:pt x="10705" y="3996"/>
                  </a:cubicBezTo>
                  <a:lnTo>
                    <a:pt x="10705" y="3418"/>
                  </a:lnTo>
                  <a:cubicBezTo>
                    <a:pt x="10705" y="3181"/>
                    <a:pt x="10513" y="2990"/>
                    <a:pt x="10276" y="2990"/>
                  </a:cubicBezTo>
                  <a:lnTo>
                    <a:pt x="8967" y="2990"/>
                  </a:lnTo>
                  <a:lnTo>
                    <a:pt x="8967" y="2265"/>
                  </a:lnTo>
                  <a:cubicBezTo>
                    <a:pt x="9238" y="2250"/>
                    <a:pt x="9458" y="2026"/>
                    <a:pt x="9458" y="1749"/>
                  </a:cubicBezTo>
                  <a:lnTo>
                    <a:pt x="9458" y="517"/>
                  </a:lnTo>
                  <a:cubicBezTo>
                    <a:pt x="9458" y="231"/>
                    <a:pt x="9225" y="1"/>
                    <a:pt x="8944" y="1"/>
                  </a:cubicBezTo>
                  <a:lnTo>
                    <a:pt x="7372" y="1"/>
                  </a:lnTo>
                  <a:cubicBezTo>
                    <a:pt x="7253" y="1"/>
                    <a:pt x="7155" y="99"/>
                    <a:pt x="7155" y="220"/>
                  </a:cubicBezTo>
                  <a:cubicBezTo>
                    <a:pt x="7155" y="340"/>
                    <a:pt x="7253" y="438"/>
                    <a:pt x="7372" y="438"/>
                  </a:cubicBezTo>
                  <a:lnTo>
                    <a:pt x="8944" y="438"/>
                  </a:lnTo>
                  <a:cubicBezTo>
                    <a:pt x="8986" y="438"/>
                    <a:pt x="9020" y="472"/>
                    <a:pt x="9020" y="514"/>
                  </a:cubicBezTo>
                  <a:lnTo>
                    <a:pt x="9020" y="1755"/>
                  </a:lnTo>
                  <a:cubicBezTo>
                    <a:pt x="9020" y="1798"/>
                    <a:pt x="8986" y="1832"/>
                    <a:pt x="8944" y="1832"/>
                  </a:cubicBezTo>
                  <a:lnTo>
                    <a:pt x="4786" y="1832"/>
                  </a:lnTo>
                  <a:cubicBezTo>
                    <a:pt x="4744" y="1832"/>
                    <a:pt x="4708" y="1798"/>
                    <a:pt x="4708" y="1755"/>
                  </a:cubicBezTo>
                  <a:lnTo>
                    <a:pt x="4708" y="517"/>
                  </a:lnTo>
                  <a:cubicBezTo>
                    <a:pt x="4708" y="474"/>
                    <a:pt x="4744" y="438"/>
                    <a:pt x="4786" y="438"/>
                  </a:cubicBezTo>
                  <a:lnTo>
                    <a:pt x="6356" y="438"/>
                  </a:lnTo>
                  <a:cubicBezTo>
                    <a:pt x="6475" y="438"/>
                    <a:pt x="6573" y="340"/>
                    <a:pt x="6573" y="220"/>
                  </a:cubicBezTo>
                  <a:cubicBezTo>
                    <a:pt x="6573" y="101"/>
                    <a:pt x="6475" y="1"/>
                    <a:pt x="6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6"/>
            <p:cNvSpPr/>
            <p:nvPr/>
          </p:nvSpPr>
          <p:spPr>
            <a:xfrm>
              <a:off x="2536523" y="2477301"/>
              <a:ext cx="45110" cy="47786"/>
            </a:xfrm>
            <a:custGeom>
              <a:avLst/>
              <a:gdLst/>
              <a:ahLst/>
              <a:cxnLst/>
              <a:rect l="l" t="t" r="r" b="b"/>
              <a:pathLst>
                <a:path w="1416" h="1500" extrusionOk="0">
                  <a:moveTo>
                    <a:pt x="979" y="438"/>
                  </a:moveTo>
                  <a:cubicBezTo>
                    <a:pt x="981" y="438"/>
                    <a:pt x="981" y="442"/>
                    <a:pt x="981" y="442"/>
                  </a:cubicBezTo>
                  <a:lnTo>
                    <a:pt x="981" y="1060"/>
                  </a:lnTo>
                  <a:cubicBezTo>
                    <a:pt x="981" y="1063"/>
                    <a:pt x="979" y="1063"/>
                    <a:pt x="979" y="1063"/>
                  </a:cubicBezTo>
                  <a:lnTo>
                    <a:pt x="444" y="1063"/>
                  </a:lnTo>
                  <a:cubicBezTo>
                    <a:pt x="440" y="1063"/>
                    <a:pt x="440" y="1060"/>
                    <a:pt x="440" y="1060"/>
                  </a:cubicBezTo>
                  <a:lnTo>
                    <a:pt x="440" y="442"/>
                  </a:lnTo>
                  <a:cubicBezTo>
                    <a:pt x="440" y="438"/>
                    <a:pt x="444" y="438"/>
                    <a:pt x="444" y="438"/>
                  </a:cubicBezTo>
                  <a:close/>
                  <a:moveTo>
                    <a:pt x="440" y="1"/>
                  </a:moveTo>
                  <a:cubicBezTo>
                    <a:pt x="199" y="1"/>
                    <a:pt x="0" y="199"/>
                    <a:pt x="0" y="442"/>
                  </a:cubicBezTo>
                  <a:lnTo>
                    <a:pt x="0" y="1060"/>
                  </a:lnTo>
                  <a:cubicBezTo>
                    <a:pt x="0" y="1301"/>
                    <a:pt x="199" y="1500"/>
                    <a:pt x="440" y="1500"/>
                  </a:cubicBezTo>
                  <a:lnTo>
                    <a:pt x="977" y="1500"/>
                  </a:lnTo>
                  <a:cubicBezTo>
                    <a:pt x="1218" y="1500"/>
                    <a:pt x="1416" y="1301"/>
                    <a:pt x="1416" y="1060"/>
                  </a:cubicBezTo>
                  <a:lnTo>
                    <a:pt x="1416" y="442"/>
                  </a:lnTo>
                  <a:cubicBezTo>
                    <a:pt x="1416" y="199"/>
                    <a:pt x="1218"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6"/>
            <p:cNvSpPr/>
            <p:nvPr/>
          </p:nvSpPr>
          <p:spPr>
            <a:xfrm>
              <a:off x="2596639" y="2477301"/>
              <a:ext cx="45110" cy="47786"/>
            </a:xfrm>
            <a:custGeom>
              <a:avLst/>
              <a:gdLst/>
              <a:ahLst/>
              <a:cxnLst/>
              <a:rect l="l" t="t" r="r" b="b"/>
              <a:pathLst>
                <a:path w="1416" h="1500" extrusionOk="0">
                  <a:moveTo>
                    <a:pt x="977" y="438"/>
                  </a:moveTo>
                  <a:cubicBezTo>
                    <a:pt x="979" y="438"/>
                    <a:pt x="979" y="442"/>
                    <a:pt x="979" y="442"/>
                  </a:cubicBezTo>
                  <a:lnTo>
                    <a:pt x="979" y="1060"/>
                  </a:lnTo>
                  <a:cubicBezTo>
                    <a:pt x="979" y="1063"/>
                    <a:pt x="977" y="1063"/>
                    <a:pt x="977" y="1063"/>
                  </a:cubicBezTo>
                  <a:lnTo>
                    <a:pt x="439" y="1063"/>
                  </a:lnTo>
                  <a:cubicBezTo>
                    <a:pt x="437" y="1063"/>
                    <a:pt x="437" y="1060"/>
                    <a:pt x="437" y="1060"/>
                  </a:cubicBezTo>
                  <a:lnTo>
                    <a:pt x="437" y="442"/>
                  </a:lnTo>
                  <a:cubicBezTo>
                    <a:pt x="437" y="438"/>
                    <a:pt x="439" y="438"/>
                    <a:pt x="439" y="438"/>
                  </a:cubicBezTo>
                  <a:close/>
                  <a:moveTo>
                    <a:pt x="439" y="1"/>
                  </a:moveTo>
                  <a:cubicBezTo>
                    <a:pt x="198" y="1"/>
                    <a:pt x="0" y="199"/>
                    <a:pt x="0" y="442"/>
                  </a:cubicBezTo>
                  <a:lnTo>
                    <a:pt x="0" y="1060"/>
                  </a:lnTo>
                  <a:cubicBezTo>
                    <a:pt x="0" y="1301"/>
                    <a:pt x="198" y="1500"/>
                    <a:pt x="439" y="1500"/>
                  </a:cubicBezTo>
                  <a:lnTo>
                    <a:pt x="977" y="1500"/>
                  </a:lnTo>
                  <a:cubicBezTo>
                    <a:pt x="1217" y="1500"/>
                    <a:pt x="1416" y="1301"/>
                    <a:pt x="1416" y="1060"/>
                  </a:cubicBezTo>
                  <a:lnTo>
                    <a:pt x="1416" y="442"/>
                  </a:lnTo>
                  <a:cubicBezTo>
                    <a:pt x="1416" y="199"/>
                    <a:pt x="1217"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6"/>
            <p:cNvSpPr/>
            <p:nvPr/>
          </p:nvSpPr>
          <p:spPr>
            <a:xfrm>
              <a:off x="2656658" y="2477301"/>
              <a:ext cx="45142" cy="47786"/>
            </a:xfrm>
            <a:custGeom>
              <a:avLst/>
              <a:gdLst/>
              <a:ahLst/>
              <a:cxnLst/>
              <a:rect l="l" t="t" r="r" b="b"/>
              <a:pathLst>
                <a:path w="1417" h="1500" extrusionOk="0">
                  <a:moveTo>
                    <a:pt x="975" y="438"/>
                  </a:moveTo>
                  <a:cubicBezTo>
                    <a:pt x="979" y="438"/>
                    <a:pt x="979" y="442"/>
                    <a:pt x="979" y="442"/>
                  </a:cubicBezTo>
                  <a:lnTo>
                    <a:pt x="979" y="1060"/>
                  </a:lnTo>
                  <a:cubicBezTo>
                    <a:pt x="979" y="1063"/>
                    <a:pt x="975" y="1063"/>
                    <a:pt x="975" y="1063"/>
                  </a:cubicBezTo>
                  <a:lnTo>
                    <a:pt x="440" y="1063"/>
                  </a:lnTo>
                  <a:cubicBezTo>
                    <a:pt x="438" y="1063"/>
                    <a:pt x="438" y="1060"/>
                    <a:pt x="438" y="1060"/>
                  </a:cubicBezTo>
                  <a:lnTo>
                    <a:pt x="438" y="442"/>
                  </a:lnTo>
                  <a:cubicBezTo>
                    <a:pt x="438" y="438"/>
                    <a:pt x="440" y="438"/>
                    <a:pt x="440" y="438"/>
                  </a:cubicBezTo>
                  <a:close/>
                  <a:moveTo>
                    <a:pt x="440" y="1"/>
                  </a:moveTo>
                  <a:cubicBezTo>
                    <a:pt x="197" y="1"/>
                    <a:pt x="1" y="199"/>
                    <a:pt x="1" y="442"/>
                  </a:cubicBezTo>
                  <a:lnTo>
                    <a:pt x="1" y="1060"/>
                  </a:lnTo>
                  <a:cubicBezTo>
                    <a:pt x="1" y="1301"/>
                    <a:pt x="197" y="1500"/>
                    <a:pt x="440" y="1500"/>
                  </a:cubicBezTo>
                  <a:lnTo>
                    <a:pt x="975" y="1500"/>
                  </a:lnTo>
                  <a:cubicBezTo>
                    <a:pt x="1218" y="1500"/>
                    <a:pt x="1416" y="1301"/>
                    <a:pt x="1416" y="1060"/>
                  </a:cubicBezTo>
                  <a:lnTo>
                    <a:pt x="1416" y="442"/>
                  </a:lnTo>
                  <a:cubicBezTo>
                    <a:pt x="1416" y="199"/>
                    <a:pt x="1218" y="1"/>
                    <a:pt x="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6"/>
            <p:cNvSpPr/>
            <p:nvPr/>
          </p:nvSpPr>
          <p:spPr>
            <a:xfrm>
              <a:off x="2536523" y="2539392"/>
              <a:ext cx="45110" cy="47723"/>
            </a:xfrm>
            <a:custGeom>
              <a:avLst/>
              <a:gdLst/>
              <a:ahLst/>
              <a:cxnLst/>
              <a:rect l="l" t="t" r="r" b="b"/>
              <a:pathLst>
                <a:path w="1416" h="1498" extrusionOk="0">
                  <a:moveTo>
                    <a:pt x="979" y="438"/>
                  </a:moveTo>
                  <a:cubicBezTo>
                    <a:pt x="981" y="438"/>
                    <a:pt x="981" y="440"/>
                    <a:pt x="981" y="440"/>
                  </a:cubicBezTo>
                  <a:lnTo>
                    <a:pt x="981" y="1058"/>
                  </a:lnTo>
                  <a:cubicBezTo>
                    <a:pt x="981" y="1062"/>
                    <a:pt x="979" y="1062"/>
                    <a:pt x="979" y="1062"/>
                  </a:cubicBezTo>
                  <a:lnTo>
                    <a:pt x="444" y="1062"/>
                  </a:lnTo>
                  <a:cubicBezTo>
                    <a:pt x="440" y="1062"/>
                    <a:pt x="440" y="1058"/>
                    <a:pt x="440" y="1058"/>
                  </a:cubicBezTo>
                  <a:lnTo>
                    <a:pt x="440" y="440"/>
                  </a:lnTo>
                  <a:cubicBezTo>
                    <a:pt x="440" y="438"/>
                    <a:pt x="444" y="438"/>
                    <a:pt x="444" y="438"/>
                  </a:cubicBezTo>
                  <a:close/>
                  <a:moveTo>
                    <a:pt x="440" y="0"/>
                  </a:moveTo>
                  <a:cubicBezTo>
                    <a:pt x="199" y="0"/>
                    <a:pt x="0" y="199"/>
                    <a:pt x="0" y="440"/>
                  </a:cubicBezTo>
                  <a:lnTo>
                    <a:pt x="0" y="1058"/>
                  </a:lnTo>
                  <a:cubicBezTo>
                    <a:pt x="0" y="1301"/>
                    <a:pt x="199" y="1497"/>
                    <a:pt x="440" y="1497"/>
                  </a:cubicBezTo>
                  <a:lnTo>
                    <a:pt x="977" y="1497"/>
                  </a:lnTo>
                  <a:cubicBezTo>
                    <a:pt x="1218" y="1497"/>
                    <a:pt x="1416" y="1301"/>
                    <a:pt x="1416" y="1058"/>
                  </a:cubicBezTo>
                  <a:lnTo>
                    <a:pt x="1416" y="440"/>
                  </a:lnTo>
                  <a:cubicBezTo>
                    <a:pt x="1416" y="199"/>
                    <a:pt x="1218"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6"/>
            <p:cNvSpPr/>
            <p:nvPr/>
          </p:nvSpPr>
          <p:spPr>
            <a:xfrm>
              <a:off x="2596639" y="2539392"/>
              <a:ext cx="45110" cy="47723"/>
            </a:xfrm>
            <a:custGeom>
              <a:avLst/>
              <a:gdLst/>
              <a:ahLst/>
              <a:cxnLst/>
              <a:rect l="l" t="t" r="r" b="b"/>
              <a:pathLst>
                <a:path w="1416" h="1498" extrusionOk="0">
                  <a:moveTo>
                    <a:pt x="977" y="438"/>
                  </a:moveTo>
                  <a:cubicBezTo>
                    <a:pt x="979" y="438"/>
                    <a:pt x="979" y="440"/>
                    <a:pt x="979" y="440"/>
                  </a:cubicBezTo>
                  <a:lnTo>
                    <a:pt x="979" y="1058"/>
                  </a:lnTo>
                  <a:cubicBezTo>
                    <a:pt x="979" y="1062"/>
                    <a:pt x="977" y="1062"/>
                    <a:pt x="977" y="1062"/>
                  </a:cubicBezTo>
                  <a:lnTo>
                    <a:pt x="439" y="1062"/>
                  </a:lnTo>
                  <a:cubicBezTo>
                    <a:pt x="437" y="1062"/>
                    <a:pt x="437" y="1058"/>
                    <a:pt x="437" y="1058"/>
                  </a:cubicBezTo>
                  <a:lnTo>
                    <a:pt x="437" y="440"/>
                  </a:lnTo>
                  <a:cubicBezTo>
                    <a:pt x="437" y="438"/>
                    <a:pt x="439" y="438"/>
                    <a:pt x="439" y="438"/>
                  </a:cubicBezTo>
                  <a:close/>
                  <a:moveTo>
                    <a:pt x="439" y="0"/>
                  </a:moveTo>
                  <a:cubicBezTo>
                    <a:pt x="198" y="0"/>
                    <a:pt x="0" y="199"/>
                    <a:pt x="0" y="440"/>
                  </a:cubicBezTo>
                  <a:lnTo>
                    <a:pt x="0" y="1058"/>
                  </a:lnTo>
                  <a:cubicBezTo>
                    <a:pt x="0" y="1301"/>
                    <a:pt x="198" y="1497"/>
                    <a:pt x="439" y="1497"/>
                  </a:cubicBezTo>
                  <a:lnTo>
                    <a:pt x="977" y="1497"/>
                  </a:lnTo>
                  <a:cubicBezTo>
                    <a:pt x="1217" y="1497"/>
                    <a:pt x="1416" y="1301"/>
                    <a:pt x="1416" y="1058"/>
                  </a:cubicBezTo>
                  <a:lnTo>
                    <a:pt x="1416" y="440"/>
                  </a:lnTo>
                  <a:cubicBezTo>
                    <a:pt x="1416" y="199"/>
                    <a:pt x="1217"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6"/>
            <p:cNvSpPr/>
            <p:nvPr/>
          </p:nvSpPr>
          <p:spPr>
            <a:xfrm>
              <a:off x="2656658" y="2539392"/>
              <a:ext cx="45142" cy="47723"/>
            </a:xfrm>
            <a:custGeom>
              <a:avLst/>
              <a:gdLst/>
              <a:ahLst/>
              <a:cxnLst/>
              <a:rect l="l" t="t" r="r" b="b"/>
              <a:pathLst>
                <a:path w="1417" h="1498" extrusionOk="0">
                  <a:moveTo>
                    <a:pt x="975" y="438"/>
                  </a:moveTo>
                  <a:cubicBezTo>
                    <a:pt x="979" y="438"/>
                    <a:pt x="979" y="440"/>
                    <a:pt x="979" y="440"/>
                  </a:cubicBezTo>
                  <a:lnTo>
                    <a:pt x="979" y="1058"/>
                  </a:lnTo>
                  <a:cubicBezTo>
                    <a:pt x="979" y="1062"/>
                    <a:pt x="975" y="1062"/>
                    <a:pt x="975" y="1062"/>
                  </a:cubicBezTo>
                  <a:lnTo>
                    <a:pt x="440" y="1062"/>
                  </a:lnTo>
                  <a:cubicBezTo>
                    <a:pt x="438" y="1062"/>
                    <a:pt x="438" y="1058"/>
                    <a:pt x="438" y="1058"/>
                  </a:cubicBezTo>
                  <a:lnTo>
                    <a:pt x="438" y="440"/>
                  </a:lnTo>
                  <a:cubicBezTo>
                    <a:pt x="438" y="438"/>
                    <a:pt x="440" y="438"/>
                    <a:pt x="440" y="438"/>
                  </a:cubicBezTo>
                  <a:close/>
                  <a:moveTo>
                    <a:pt x="440" y="0"/>
                  </a:moveTo>
                  <a:cubicBezTo>
                    <a:pt x="197" y="0"/>
                    <a:pt x="1" y="199"/>
                    <a:pt x="1" y="440"/>
                  </a:cubicBezTo>
                  <a:lnTo>
                    <a:pt x="1" y="1058"/>
                  </a:lnTo>
                  <a:cubicBezTo>
                    <a:pt x="1" y="1301"/>
                    <a:pt x="197" y="1497"/>
                    <a:pt x="440" y="1497"/>
                  </a:cubicBezTo>
                  <a:lnTo>
                    <a:pt x="975" y="1497"/>
                  </a:lnTo>
                  <a:cubicBezTo>
                    <a:pt x="1218" y="1497"/>
                    <a:pt x="1416" y="1301"/>
                    <a:pt x="1416" y="1058"/>
                  </a:cubicBezTo>
                  <a:lnTo>
                    <a:pt x="1416" y="440"/>
                  </a:lnTo>
                  <a:cubicBezTo>
                    <a:pt x="1416" y="199"/>
                    <a:pt x="1218" y="0"/>
                    <a:pt x="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6"/>
            <p:cNvSpPr/>
            <p:nvPr/>
          </p:nvSpPr>
          <p:spPr>
            <a:xfrm>
              <a:off x="2536523" y="2601482"/>
              <a:ext cx="45110" cy="47691"/>
            </a:xfrm>
            <a:custGeom>
              <a:avLst/>
              <a:gdLst/>
              <a:ahLst/>
              <a:cxnLst/>
              <a:rect l="l" t="t" r="r" b="b"/>
              <a:pathLst>
                <a:path w="1416" h="1497" extrusionOk="0">
                  <a:moveTo>
                    <a:pt x="979" y="437"/>
                  </a:moveTo>
                  <a:cubicBezTo>
                    <a:pt x="981" y="437"/>
                    <a:pt x="981" y="439"/>
                    <a:pt x="981" y="439"/>
                  </a:cubicBezTo>
                  <a:lnTo>
                    <a:pt x="981" y="1057"/>
                  </a:lnTo>
                  <a:cubicBezTo>
                    <a:pt x="981" y="1060"/>
                    <a:pt x="979" y="1060"/>
                    <a:pt x="979" y="1060"/>
                  </a:cubicBezTo>
                  <a:lnTo>
                    <a:pt x="444" y="1060"/>
                  </a:lnTo>
                  <a:cubicBezTo>
                    <a:pt x="440" y="1060"/>
                    <a:pt x="440" y="1057"/>
                    <a:pt x="440" y="1057"/>
                  </a:cubicBezTo>
                  <a:lnTo>
                    <a:pt x="440" y="439"/>
                  </a:lnTo>
                  <a:cubicBezTo>
                    <a:pt x="440" y="437"/>
                    <a:pt x="444" y="437"/>
                    <a:pt x="444" y="437"/>
                  </a:cubicBezTo>
                  <a:close/>
                  <a:moveTo>
                    <a:pt x="440" y="0"/>
                  </a:moveTo>
                  <a:cubicBezTo>
                    <a:pt x="199" y="0"/>
                    <a:pt x="0" y="196"/>
                    <a:pt x="0" y="439"/>
                  </a:cubicBezTo>
                  <a:lnTo>
                    <a:pt x="0" y="1057"/>
                  </a:lnTo>
                  <a:cubicBezTo>
                    <a:pt x="0" y="1300"/>
                    <a:pt x="199" y="1497"/>
                    <a:pt x="440" y="1497"/>
                  </a:cubicBezTo>
                  <a:lnTo>
                    <a:pt x="977" y="1497"/>
                  </a:lnTo>
                  <a:cubicBezTo>
                    <a:pt x="1218" y="1497"/>
                    <a:pt x="1416" y="1300"/>
                    <a:pt x="1416" y="1057"/>
                  </a:cubicBezTo>
                  <a:lnTo>
                    <a:pt x="1416" y="439"/>
                  </a:lnTo>
                  <a:cubicBezTo>
                    <a:pt x="1416" y="196"/>
                    <a:pt x="1218"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6"/>
            <p:cNvSpPr/>
            <p:nvPr/>
          </p:nvSpPr>
          <p:spPr>
            <a:xfrm>
              <a:off x="2596639" y="2601482"/>
              <a:ext cx="45110" cy="47691"/>
            </a:xfrm>
            <a:custGeom>
              <a:avLst/>
              <a:gdLst/>
              <a:ahLst/>
              <a:cxnLst/>
              <a:rect l="l" t="t" r="r" b="b"/>
              <a:pathLst>
                <a:path w="1416" h="1497" extrusionOk="0">
                  <a:moveTo>
                    <a:pt x="977" y="437"/>
                  </a:moveTo>
                  <a:cubicBezTo>
                    <a:pt x="979" y="437"/>
                    <a:pt x="979" y="439"/>
                    <a:pt x="979" y="439"/>
                  </a:cubicBezTo>
                  <a:lnTo>
                    <a:pt x="979" y="1057"/>
                  </a:lnTo>
                  <a:cubicBezTo>
                    <a:pt x="979" y="1060"/>
                    <a:pt x="977" y="1060"/>
                    <a:pt x="977" y="1060"/>
                  </a:cubicBezTo>
                  <a:lnTo>
                    <a:pt x="439" y="1060"/>
                  </a:lnTo>
                  <a:cubicBezTo>
                    <a:pt x="437" y="1060"/>
                    <a:pt x="437" y="1057"/>
                    <a:pt x="437" y="1057"/>
                  </a:cubicBezTo>
                  <a:lnTo>
                    <a:pt x="437" y="439"/>
                  </a:lnTo>
                  <a:cubicBezTo>
                    <a:pt x="437" y="437"/>
                    <a:pt x="439" y="437"/>
                    <a:pt x="439" y="437"/>
                  </a:cubicBezTo>
                  <a:close/>
                  <a:moveTo>
                    <a:pt x="439" y="0"/>
                  </a:moveTo>
                  <a:cubicBezTo>
                    <a:pt x="198" y="0"/>
                    <a:pt x="0" y="196"/>
                    <a:pt x="0" y="439"/>
                  </a:cubicBezTo>
                  <a:lnTo>
                    <a:pt x="0" y="1057"/>
                  </a:lnTo>
                  <a:cubicBezTo>
                    <a:pt x="0" y="1300"/>
                    <a:pt x="198" y="1497"/>
                    <a:pt x="439" y="1497"/>
                  </a:cubicBezTo>
                  <a:lnTo>
                    <a:pt x="977" y="1497"/>
                  </a:lnTo>
                  <a:cubicBezTo>
                    <a:pt x="1217" y="1497"/>
                    <a:pt x="1416" y="1300"/>
                    <a:pt x="1416" y="1057"/>
                  </a:cubicBezTo>
                  <a:lnTo>
                    <a:pt x="1416" y="439"/>
                  </a:lnTo>
                  <a:cubicBezTo>
                    <a:pt x="1416" y="196"/>
                    <a:pt x="1217"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6"/>
            <p:cNvSpPr/>
            <p:nvPr/>
          </p:nvSpPr>
          <p:spPr>
            <a:xfrm>
              <a:off x="2656658" y="2601482"/>
              <a:ext cx="45142" cy="47691"/>
            </a:xfrm>
            <a:custGeom>
              <a:avLst/>
              <a:gdLst/>
              <a:ahLst/>
              <a:cxnLst/>
              <a:rect l="l" t="t" r="r" b="b"/>
              <a:pathLst>
                <a:path w="1417" h="1497" extrusionOk="0">
                  <a:moveTo>
                    <a:pt x="975" y="437"/>
                  </a:moveTo>
                  <a:cubicBezTo>
                    <a:pt x="979" y="437"/>
                    <a:pt x="979" y="439"/>
                    <a:pt x="979" y="439"/>
                  </a:cubicBezTo>
                  <a:lnTo>
                    <a:pt x="979" y="1057"/>
                  </a:lnTo>
                  <a:cubicBezTo>
                    <a:pt x="979" y="1060"/>
                    <a:pt x="975" y="1060"/>
                    <a:pt x="975" y="1060"/>
                  </a:cubicBezTo>
                  <a:lnTo>
                    <a:pt x="440" y="1060"/>
                  </a:lnTo>
                  <a:cubicBezTo>
                    <a:pt x="438" y="1060"/>
                    <a:pt x="438" y="1057"/>
                    <a:pt x="438" y="1057"/>
                  </a:cubicBezTo>
                  <a:lnTo>
                    <a:pt x="438" y="439"/>
                  </a:lnTo>
                  <a:cubicBezTo>
                    <a:pt x="438" y="437"/>
                    <a:pt x="440" y="437"/>
                    <a:pt x="440" y="437"/>
                  </a:cubicBezTo>
                  <a:close/>
                  <a:moveTo>
                    <a:pt x="440" y="0"/>
                  </a:moveTo>
                  <a:cubicBezTo>
                    <a:pt x="197" y="0"/>
                    <a:pt x="1" y="196"/>
                    <a:pt x="1" y="439"/>
                  </a:cubicBezTo>
                  <a:lnTo>
                    <a:pt x="1" y="1057"/>
                  </a:lnTo>
                  <a:cubicBezTo>
                    <a:pt x="1" y="1300"/>
                    <a:pt x="197" y="1497"/>
                    <a:pt x="440" y="1497"/>
                  </a:cubicBezTo>
                  <a:lnTo>
                    <a:pt x="975" y="1497"/>
                  </a:lnTo>
                  <a:cubicBezTo>
                    <a:pt x="1218" y="1497"/>
                    <a:pt x="1416" y="1300"/>
                    <a:pt x="1416" y="1057"/>
                  </a:cubicBezTo>
                  <a:lnTo>
                    <a:pt x="1416" y="439"/>
                  </a:lnTo>
                  <a:cubicBezTo>
                    <a:pt x="1416" y="196"/>
                    <a:pt x="1218" y="0"/>
                    <a:pt x="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6"/>
            <p:cNvSpPr/>
            <p:nvPr/>
          </p:nvSpPr>
          <p:spPr>
            <a:xfrm>
              <a:off x="2750192" y="2539392"/>
              <a:ext cx="45142" cy="47723"/>
            </a:xfrm>
            <a:custGeom>
              <a:avLst/>
              <a:gdLst/>
              <a:ahLst/>
              <a:cxnLst/>
              <a:rect l="l" t="t" r="r" b="b"/>
              <a:pathLst>
                <a:path w="1417" h="1498" extrusionOk="0">
                  <a:moveTo>
                    <a:pt x="977" y="438"/>
                  </a:moveTo>
                  <a:cubicBezTo>
                    <a:pt x="979" y="438"/>
                    <a:pt x="979" y="440"/>
                    <a:pt x="979" y="440"/>
                  </a:cubicBezTo>
                  <a:lnTo>
                    <a:pt x="979" y="1058"/>
                  </a:lnTo>
                  <a:cubicBezTo>
                    <a:pt x="979" y="1062"/>
                    <a:pt x="977" y="1062"/>
                    <a:pt x="977" y="1062"/>
                  </a:cubicBezTo>
                  <a:lnTo>
                    <a:pt x="442" y="1062"/>
                  </a:lnTo>
                  <a:cubicBezTo>
                    <a:pt x="437" y="1062"/>
                    <a:pt x="437" y="1058"/>
                    <a:pt x="437" y="1058"/>
                  </a:cubicBezTo>
                  <a:lnTo>
                    <a:pt x="437" y="440"/>
                  </a:lnTo>
                  <a:cubicBezTo>
                    <a:pt x="437" y="438"/>
                    <a:pt x="442" y="438"/>
                    <a:pt x="442" y="438"/>
                  </a:cubicBezTo>
                  <a:close/>
                  <a:moveTo>
                    <a:pt x="442" y="0"/>
                  </a:moveTo>
                  <a:cubicBezTo>
                    <a:pt x="199" y="0"/>
                    <a:pt x="0" y="199"/>
                    <a:pt x="0" y="440"/>
                  </a:cubicBezTo>
                  <a:lnTo>
                    <a:pt x="0" y="1058"/>
                  </a:lnTo>
                  <a:cubicBezTo>
                    <a:pt x="0" y="1301"/>
                    <a:pt x="199" y="1497"/>
                    <a:pt x="442" y="1497"/>
                  </a:cubicBezTo>
                  <a:lnTo>
                    <a:pt x="977" y="1497"/>
                  </a:lnTo>
                  <a:cubicBezTo>
                    <a:pt x="1220" y="1497"/>
                    <a:pt x="1416" y="1301"/>
                    <a:pt x="1416" y="1058"/>
                  </a:cubicBezTo>
                  <a:lnTo>
                    <a:pt x="1416" y="440"/>
                  </a:lnTo>
                  <a:cubicBezTo>
                    <a:pt x="1416" y="199"/>
                    <a:pt x="1220"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6"/>
            <p:cNvSpPr/>
            <p:nvPr/>
          </p:nvSpPr>
          <p:spPr>
            <a:xfrm>
              <a:off x="2750192" y="2601482"/>
              <a:ext cx="45142" cy="47691"/>
            </a:xfrm>
            <a:custGeom>
              <a:avLst/>
              <a:gdLst/>
              <a:ahLst/>
              <a:cxnLst/>
              <a:rect l="l" t="t" r="r" b="b"/>
              <a:pathLst>
                <a:path w="1417" h="1497" extrusionOk="0">
                  <a:moveTo>
                    <a:pt x="977" y="437"/>
                  </a:moveTo>
                  <a:cubicBezTo>
                    <a:pt x="979" y="437"/>
                    <a:pt x="979" y="439"/>
                    <a:pt x="979" y="439"/>
                  </a:cubicBezTo>
                  <a:lnTo>
                    <a:pt x="979" y="1057"/>
                  </a:lnTo>
                  <a:cubicBezTo>
                    <a:pt x="979" y="1060"/>
                    <a:pt x="977" y="1060"/>
                    <a:pt x="977" y="1060"/>
                  </a:cubicBezTo>
                  <a:lnTo>
                    <a:pt x="442" y="1060"/>
                  </a:lnTo>
                  <a:cubicBezTo>
                    <a:pt x="437" y="1060"/>
                    <a:pt x="437" y="1057"/>
                    <a:pt x="437" y="1057"/>
                  </a:cubicBezTo>
                  <a:lnTo>
                    <a:pt x="437" y="439"/>
                  </a:lnTo>
                  <a:cubicBezTo>
                    <a:pt x="437" y="437"/>
                    <a:pt x="442" y="437"/>
                    <a:pt x="442" y="437"/>
                  </a:cubicBezTo>
                  <a:close/>
                  <a:moveTo>
                    <a:pt x="442" y="0"/>
                  </a:moveTo>
                  <a:cubicBezTo>
                    <a:pt x="199" y="0"/>
                    <a:pt x="0" y="196"/>
                    <a:pt x="0" y="439"/>
                  </a:cubicBezTo>
                  <a:lnTo>
                    <a:pt x="0" y="1057"/>
                  </a:lnTo>
                  <a:cubicBezTo>
                    <a:pt x="0" y="1300"/>
                    <a:pt x="199" y="1497"/>
                    <a:pt x="442" y="1497"/>
                  </a:cubicBezTo>
                  <a:lnTo>
                    <a:pt x="977" y="1497"/>
                  </a:lnTo>
                  <a:cubicBezTo>
                    <a:pt x="1220" y="1497"/>
                    <a:pt x="1416" y="1300"/>
                    <a:pt x="1416" y="1057"/>
                  </a:cubicBezTo>
                  <a:lnTo>
                    <a:pt x="1416" y="439"/>
                  </a:lnTo>
                  <a:cubicBezTo>
                    <a:pt x="1416" y="196"/>
                    <a:pt x="1220" y="0"/>
                    <a:pt x="9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6"/>
            <p:cNvSpPr/>
            <p:nvPr/>
          </p:nvSpPr>
          <p:spPr>
            <a:xfrm>
              <a:off x="2750192" y="2663540"/>
              <a:ext cx="45142" cy="47723"/>
            </a:xfrm>
            <a:custGeom>
              <a:avLst/>
              <a:gdLst/>
              <a:ahLst/>
              <a:cxnLst/>
              <a:rect l="l" t="t" r="r" b="b"/>
              <a:pathLst>
                <a:path w="1417" h="1498" extrusionOk="0">
                  <a:moveTo>
                    <a:pt x="977" y="438"/>
                  </a:moveTo>
                  <a:cubicBezTo>
                    <a:pt x="979" y="438"/>
                    <a:pt x="979" y="440"/>
                    <a:pt x="979" y="440"/>
                  </a:cubicBezTo>
                  <a:lnTo>
                    <a:pt x="979" y="1058"/>
                  </a:lnTo>
                  <a:cubicBezTo>
                    <a:pt x="979" y="1060"/>
                    <a:pt x="977" y="1060"/>
                    <a:pt x="977" y="1060"/>
                  </a:cubicBezTo>
                  <a:lnTo>
                    <a:pt x="442" y="1060"/>
                  </a:lnTo>
                  <a:cubicBezTo>
                    <a:pt x="437" y="1060"/>
                    <a:pt x="437" y="1058"/>
                    <a:pt x="437" y="1058"/>
                  </a:cubicBezTo>
                  <a:lnTo>
                    <a:pt x="437" y="440"/>
                  </a:lnTo>
                  <a:cubicBezTo>
                    <a:pt x="437" y="438"/>
                    <a:pt x="442" y="438"/>
                    <a:pt x="442" y="438"/>
                  </a:cubicBezTo>
                  <a:close/>
                  <a:moveTo>
                    <a:pt x="442" y="1"/>
                  </a:moveTo>
                  <a:cubicBezTo>
                    <a:pt x="199" y="1"/>
                    <a:pt x="0" y="197"/>
                    <a:pt x="0" y="440"/>
                  </a:cubicBezTo>
                  <a:lnTo>
                    <a:pt x="0" y="1058"/>
                  </a:lnTo>
                  <a:cubicBezTo>
                    <a:pt x="0" y="1301"/>
                    <a:pt x="199" y="1497"/>
                    <a:pt x="442" y="1497"/>
                  </a:cubicBezTo>
                  <a:lnTo>
                    <a:pt x="977" y="1497"/>
                  </a:lnTo>
                  <a:cubicBezTo>
                    <a:pt x="1220" y="1497"/>
                    <a:pt x="1416" y="1301"/>
                    <a:pt x="1416" y="1058"/>
                  </a:cubicBezTo>
                  <a:lnTo>
                    <a:pt x="1416" y="440"/>
                  </a:lnTo>
                  <a:cubicBezTo>
                    <a:pt x="1416" y="197"/>
                    <a:pt x="1220" y="1"/>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6"/>
            <p:cNvSpPr/>
            <p:nvPr/>
          </p:nvSpPr>
          <p:spPr>
            <a:xfrm>
              <a:off x="2442990" y="2539392"/>
              <a:ext cx="45078" cy="47723"/>
            </a:xfrm>
            <a:custGeom>
              <a:avLst/>
              <a:gdLst/>
              <a:ahLst/>
              <a:cxnLst/>
              <a:rect l="l" t="t" r="r" b="b"/>
              <a:pathLst>
                <a:path w="1415" h="1498" extrusionOk="0">
                  <a:moveTo>
                    <a:pt x="977" y="438"/>
                  </a:moveTo>
                  <a:cubicBezTo>
                    <a:pt x="981" y="438"/>
                    <a:pt x="981" y="440"/>
                    <a:pt x="981" y="440"/>
                  </a:cubicBezTo>
                  <a:lnTo>
                    <a:pt x="981" y="1058"/>
                  </a:lnTo>
                  <a:cubicBezTo>
                    <a:pt x="981" y="1062"/>
                    <a:pt x="977" y="1062"/>
                    <a:pt x="977" y="1062"/>
                  </a:cubicBezTo>
                  <a:lnTo>
                    <a:pt x="442" y="1062"/>
                  </a:lnTo>
                  <a:cubicBezTo>
                    <a:pt x="440" y="1062"/>
                    <a:pt x="440" y="1058"/>
                    <a:pt x="440" y="1058"/>
                  </a:cubicBezTo>
                  <a:lnTo>
                    <a:pt x="440" y="440"/>
                  </a:lnTo>
                  <a:cubicBezTo>
                    <a:pt x="440" y="438"/>
                    <a:pt x="442" y="438"/>
                    <a:pt x="442" y="438"/>
                  </a:cubicBezTo>
                  <a:close/>
                  <a:moveTo>
                    <a:pt x="440" y="0"/>
                  </a:moveTo>
                  <a:cubicBezTo>
                    <a:pt x="197" y="0"/>
                    <a:pt x="1" y="199"/>
                    <a:pt x="1" y="440"/>
                  </a:cubicBezTo>
                  <a:lnTo>
                    <a:pt x="1" y="1058"/>
                  </a:lnTo>
                  <a:cubicBezTo>
                    <a:pt x="1" y="1301"/>
                    <a:pt x="197" y="1497"/>
                    <a:pt x="440" y="1497"/>
                  </a:cubicBezTo>
                  <a:lnTo>
                    <a:pt x="975" y="1497"/>
                  </a:lnTo>
                  <a:cubicBezTo>
                    <a:pt x="1218" y="1497"/>
                    <a:pt x="1414" y="1301"/>
                    <a:pt x="1414" y="1058"/>
                  </a:cubicBezTo>
                  <a:lnTo>
                    <a:pt x="1414" y="440"/>
                  </a:lnTo>
                  <a:cubicBezTo>
                    <a:pt x="1414" y="199"/>
                    <a:pt x="1218" y="0"/>
                    <a:pt x="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6"/>
            <p:cNvSpPr/>
            <p:nvPr/>
          </p:nvSpPr>
          <p:spPr>
            <a:xfrm>
              <a:off x="2442990" y="2601482"/>
              <a:ext cx="45078" cy="47691"/>
            </a:xfrm>
            <a:custGeom>
              <a:avLst/>
              <a:gdLst/>
              <a:ahLst/>
              <a:cxnLst/>
              <a:rect l="l" t="t" r="r" b="b"/>
              <a:pathLst>
                <a:path w="1415" h="1497" extrusionOk="0">
                  <a:moveTo>
                    <a:pt x="977" y="437"/>
                  </a:moveTo>
                  <a:cubicBezTo>
                    <a:pt x="981" y="437"/>
                    <a:pt x="981" y="439"/>
                    <a:pt x="981" y="439"/>
                  </a:cubicBezTo>
                  <a:lnTo>
                    <a:pt x="981" y="1057"/>
                  </a:lnTo>
                  <a:cubicBezTo>
                    <a:pt x="981" y="1060"/>
                    <a:pt x="977" y="1060"/>
                    <a:pt x="977" y="1060"/>
                  </a:cubicBezTo>
                  <a:lnTo>
                    <a:pt x="442" y="1060"/>
                  </a:lnTo>
                  <a:cubicBezTo>
                    <a:pt x="440" y="1060"/>
                    <a:pt x="440" y="1057"/>
                    <a:pt x="440" y="1057"/>
                  </a:cubicBezTo>
                  <a:lnTo>
                    <a:pt x="440" y="439"/>
                  </a:lnTo>
                  <a:cubicBezTo>
                    <a:pt x="440" y="437"/>
                    <a:pt x="442" y="437"/>
                    <a:pt x="442" y="437"/>
                  </a:cubicBezTo>
                  <a:close/>
                  <a:moveTo>
                    <a:pt x="440" y="0"/>
                  </a:moveTo>
                  <a:cubicBezTo>
                    <a:pt x="197" y="0"/>
                    <a:pt x="1" y="196"/>
                    <a:pt x="1" y="439"/>
                  </a:cubicBezTo>
                  <a:lnTo>
                    <a:pt x="1" y="1057"/>
                  </a:lnTo>
                  <a:cubicBezTo>
                    <a:pt x="1" y="1300"/>
                    <a:pt x="197" y="1497"/>
                    <a:pt x="440" y="1497"/>
                  </a:cubicBezTo>
                  <a:lnTo>
                    <a:pt x="975" y="1497"/>
                  </a:lnTo>
                  <a:cubicBezTo>
                    <a:pt x="1218" y="1497"/>
                    <a:pt x="1414" y="1300"/>
                    <a:pt x="1414" y="1057"/>
                  </a:cubicBezTo>
                  <a:lnTo>
                    <a:pt x="1414" y="439"/>
                  </a:lnTo>
                  <a:cubicBezTo>
                    <a:pt x="1414" y="196"/>
                    <a:pt x="1218" y="0"/>
                    <a:pt x="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6"/>
            <p:cNvSpPr/>
            <p:nvPr/>
          </p:nvSpPr>
          <p:spPr>
            <a:xfrm>
              <a:off x="2442990" y="2663540"/>
              <a:ext cx="45078" cy="47723"/>
            </a:xfrm>
            <a:custGeom>
              <a:avLst/>
              <a:gdLst/>
              <a:ahLst/>
              <a:cxnLst/>
              <a:rect l="l" t="t" r="r" b="b"/>
              <a:pathLst>
                <a:path w="1415" h="1498" extrusionOk="0">
                  <a:moveTo>
                    <a:pt x="977" y="438"/>
                  </a:moveTo>
                  <a:cubicBezTo>
                    <a:pt x="981" y="438"/>
                    <a:pt x="981" y="440"/>
                    <a:pt x="981" y="440"/>
                  </a:cubicBezTo>
                  <a:lnTo>
                    <a:pt x="981" y="1058"/>
                  </a:lnTo>
                  <a:cubicBezTo>
                    <a:pt x="981" y="1060"/>
                    <a:pt x="977" y="1060"/>
                    <a:pt x="977" y="1060"/>
                  </a:cubicBezTo>
                  <a:lnTo>
                    <a:pt x="442" y="1060"/>
                  </a:lnTo>
                  <a:cubicBezTo>
                    <a:pt x="440" y="1060"/>
                    <a:pt x="440" y="1058"/>
                    <a:pt x="440" y="1058"/>
                  </a:cubicBezTo>
                  <a:lnTo>
                    <a:pt x="440" y="440"/>
                  </a:lnTo>
                  <a:cubicBezTo>
                    <a:pt x="440" y="438"/>
                    <a:pt x="442" y="438"/>
                    <a:pt x="442" y="438"/>
                  </a:cubicBezTo>
                  <a:close/>
                  <a:moveTo>
                    <a:pt x="440" y="1"/>
                  </a:moveTo>
                  <a:cubicBezTo>
                    <a:pt x="197" y="1"/>
                    <a:pt x="1" y="197"/>
                    <a:pt x="1" y="440"/>
                  </a:cubicBezTo>
                  <a:lnTo>
                    <a:pt x="1" y="1058"/>
                  </a:lnTo>
                  <a:cubicBezTo>
                    <a:pt x="1" y="1301"/>
                    <a:pt x="197" y="1497"/>
                    <a:pt x="440" y="1497"/>
                  </a:cubicBezTo>
                  <a:lnTo>
                    <a:pt x="975" y="1497"/>
                  </a:lnTo>
                  <a:cubicBezTo>
                    <a:pt x="1218" y="1497"/>
                    <a:pt x="1414" y="1301"/>
                    <a:pt x="1414" y="1058"/>
                  </a:cubicBezTo>
                  <a:lnTo>
                    <a:pt x="1414" y="440"/>
                  </a:lnTo>
                  <a:cubicBezTo>
                    <a:pt x="1414" y="197"/>
                    <a:pt x="1218" y="1"/>
                    <a:pt x="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56"/>
          <p:cNvGrpSpPr/>
          <p:nvPr/>
        </p:nvGrpSpPr>
        <p:grpSpPr>
          <a:xfrm>
            <a:off x="3203747" y="1606476"/>
            <a:ext cx="474581" cy="474517"/>
            <a:chOff x="3203747" y="1606476"/>
            <a:chExt cx="474581" cy="474517"/>
          </a:xfrm>
        </p:grpSpPr>
        <p:sp>
          <p:nvSpPr>
            <p:cNvPr id="1175" name="Google Shape;1175;p56"/>
            <p:cNvSpPr/>
            <p:nvPr/>
          </p:nvSpPr>
          <p:spPr>
            <a:xfrm>
              <a:off x="3203747" y="1606476"/>
              <a:ext cx="474581" cy="474517"/>
            </a:xfrm>
            <a:custGeom>
              <a:avLst/>
              <a:gdLst/>
              <a:ahLst/>
              <a:cxnLst/>
              <a:rect l="l" t="t" r="r" b="b"/>
              <a:pathLst>
                <a:path w="14897" h="14895" extrusionOk="0">
                  <a:moveTo>
                    <a:pt x="10182" y="7066"/>
                  </a:moveTo>
                  <a:lnTo>
                    <a:pt x="10479" y="7699"/>
                  </a:lnTo>
                  <a:lnTo>
                    <a:pt x="4416" y="7699"/>
                  </a:lnTo>
                  <a:lnTo>
                    <a:pt x="4712" y="7066"/>
                  </a:lnTo>
                  <a:close/>
                  <a:moveTo>
                    <a:pt x="4232" y="7061"/>
                  </a:moveTo>
                  <a:lnTo>
                    <a:pt x="4232" y="7066"/>
                  </a:lnTo>
                  <a:lnTo>
                    <a:pt x="4013" y="7535"/>
                  </a:lnTo>
                  <a:cubicBezTo>
                    <a:pt x="3965" y="7638"/>
                    <a:pt x="3861" y="7699"/>
                    <a:pt x="3753" y="7699"/>
                  </a:cubicBezTo>
                  <a:cubicBezTo>
                    <a:pt x="3711" y="7699"/>
                    <a:pt x="3669" y="7690"/>
                    <a:pt x="3629" y="7671"/>
                  </a:cubicBezTo>
                  <a:cubicBezTo>
                    <a:pt x="3486" y="7605"/>
                    <a:pt x="3424" y="7432"/>
                    <a:pt x="3490" y="7287"/>
                  </a:cubicBezTo>
                  <a:lnTo>
                    <a:pt x="3595" y="7061"/>
                  </a:lnTo>
                  <a:close/>
                  <a:moveTo>
                    <a:pt x="11300" y="7066"/>
                  </a:moveTo>
                  <a:lnTo>
                    <a:pt x="11402" y="7292"/>
                  </a:lnTo>
                  <a:cubicBezTo>
                    <a:pt x="11470" y="7435"/>
                    <a:pt x="11408" y="7605"/>
                    <a:pt x="11263" y="7675"/>
                  </a:cubicBezTo>
                  <a:cubicBezTo>
                    <a:pt x="11225" y="7693"/>
                    <a:pt x="11184" y="7702"/>
                    <a:pt x="11143" y="7702"/>
                  </a:cubicBezTo>
                  <a:cubicBezTo>
                    <a:pt x="11035" y="7702"/>
                    <a:pt x="10931" y="7641"/>
                    <a:pt x="10882" y="7537"/>
                  </a:cubicBezTo>
                  <a:lnTo>
                    <a:pt x="10662" y="7068"/>
                  </a:lnTo>
                  <a:lnTo>
                    <a:pt x="11300" y="7068"/>
                  </a:lnTo>
                  <a:lnTo>
                    <a:pt x="11300" y="7066"/>
                  </a:lnTo>
                  <a:close/>
                  <a:moveTo>
                    <a:pt x="9598" y="8138"/>
                  </a:moveTo>
                  <a:lnTo>
                    <a:pt x="9598" y="10074"/>
                  </a:lnTo>
                  <a:lnTo>
                    <a:pt x="5292" y="10074"/>
                  </a:lnTo>
                  <a:lnTo>
                    <a:pt x="5292" y="8138"/>
                  </a:lnTo>
                  <a:close/>
                  <a:moveTo>
                    <a:pt x="9603" y="10509"/>
                  </a:moveTo>
                  <a:lnTo>
                    <a:pt x="9603" y="11257"/>
                  </a:lnTo>
                  <a:lnTo>
                    <a:pt x="5296" y="11257"/>
                  </a:lnTo>
                  <a:lnTo>
                    <a:pt x="5296" y="10509"/>
                  </a:lnTo>
                  <a:close/>
                  <a:moveTo>
                    <a:pt x="9603" y="11694"/>
                  </a:moveTo>
                  <a:lnTo>
                    <a:pt x="9603" y="12442"/>
                  </a:lnTo>
                  <a:lnTo>
                    <a:pt x="5296" y="12442"/>
                  </a:lnTo>
                  <a:lnTo>
                    <a:pt x="5296" y="11694"/>
                  </a:lnTo>
                  <a:close/>
                  <a:moveTo>
                    <a:pt x="14263" y="8136"/>
                  </a:moveTo>
                  <a:cubicBezTo>
                    <a:pt x="14370" y="8136"/>
                    <a:pt x="14457" y="8223"/>
                    <a:pt x="14457" y="8330"/>
                  </a:cubicBezTo>
                  <a:lnTo>
                    <a:pt x="14457" y="12248"/>
                  </a:lnTo>
                  <a:cubicBezTo>
                    <a:pt x="14457" y="12355"/>
                    <a:pt x="14370" y="12442"/>
                    <a:pt x="14263" y="12442"/>
                  </a:cubicBezTo>
                  <a:lnTo>
                    <a:pt x="10035" y="12442"/>
                  </a:lnTo>
                  <a:lnTo>
                    <a:pt x="10035" y="8136"/>
                  </a:lnTo>
                  <a:close/>
                  <a:moveTo>
                    <a:pt x="4859" y="8138"/>
                  </a:moveTo>
                  <a:lnTo>
                    <a:pt x="4859" y="12445"/>
                  </a:lnTo>
                  <a:cubicBezTo>
                    <a:pt x="4680" y="12442"/>
                    <a:pt x="815" y="12442"/>
                    <a:pt x="631" y="12442"/>
                  </a:cubicBezTo>
                  <a:cubicBezTo>
                    <a:pt x="523" y="12442"/>
                    <a:pt x="437" y="12355"/>
                    <a:pt x="437" y="12248"/>
                  </a:cubicBezTo>
                  <a:lnTo>
                    <a:pt x="437" y="8334"/>
                  </a:lnTo>
                  <a:cubicBezTo>
                    <a:pt x="437" y="8223"/>
                    <a:pt x="525" y="8138"/>
                    <a:pt x="631" y="8138"/>
                  </a:cubicBezTo>
                  <a:close/>
                  <a:moveTo>
                    <a:pt x="2591" y="13766"/>
                  </a:moveTo>
                  <a:lnTo>
                    <a:pt x="2346" y="14295"/>
                  </a:lnTo>
                  <a:cubicBezTo>
                    <a:pt x="2297" y="14399"/>
                    <a:pt x="2192" y="14460"/>
                    <a:pt x="2083" y="14460"/>
                  </a:cubicBezTo>
                  <a:cubicBezTo>
                    <a:pt x="2042" y="14460"/>
                    <a:pt x="2001" y="14452"/>
                    <a:pt x="1962" y="14434"/>
                  </a:cubicBezTo>
                  <a:cubicBezTo>
                    <a:pt x="1817" y="14367"/>
                    <a:pt x="1757" y="14193"/>
                    <a:pt x="1823" y="14050"/>
                  </a:cubicBezTo>
                  <a:lnTo>
                    <a:pt x="1955" y="13766"/>
                  </a:lnTo>
                  <a:close/>
                  <a:moveTo>
                    <a:pt x="12962" y="13766"/>
                  </a:moveTo>
                  <a:lnTo>
                    <a:pt x="13095" y="14050"/>
                  </a:lnTo>
                  <a:cubicBezTo>
                    <a:pt x="13163" y="14193"/>
                    <a:pt x="13097" y="14367"/>
                    <a:pt x="12954" y="14434"/>
                  </a:cubicBezTo>
                  <a:cubicBezTo>
                    <a:pt x="12915" y="14452"/>
                    <a:pt x="12874" y="14460"/>
                    <a:pt x="12834" y="14460"/>
                  </a:cubicBezTo>
                  <a:cubicBezTo>
                    <a:pt x="12726" y="14460"/>
                    <a:pt x="12621" y="14399"/>
                    <a:pt x="12570" y="14295"/>
                  </a:cubicBezTo>
                  <a:lnTo>
                    <a:pt x="12325" y="13766"/>
                  </a:lnTo>
                  <a:close/>
                  <a:moveTo>
                    <a:pt x="3411" y="1"/>
                  </a:moveTo>
                  <a:cubicBezTo>
                    <a:pt x="2699" y="1"/>
                    <a:pt x="2117" y="578"/>
                    <a:pt x="2117" y="1292"/>
                  </a:cubicBezTo>
                  <a:lnTo>
                    <a:pt x="2117" y="5776"/>
                  </a:lnTo>
                  <a:cubicBezTo>
                    <a:pt x="2117" y="6390"/>
                    <a:pt x="2550" y="6906"/>
                    <a:pt x="3128" y="7036"/>
                  </a:cubicBezTo>
                  <a:lnTo>
                    <a:pt x="3094" y="7108"/>
                  </a:lnTo>
                  <a:cubicBezTo>
                    <a:pt x="3002" y="7302"/>
                    <a:pt x="3006" y="7518"/>
                    <a:pt x="3085" y="7701"/>
                  </a:cubicBezTo>
                  <a:lnTo>
                    <a:pt x="631" y="7701"/>
                  </a:lnTo>
                  <a:cubicBezTo>
                    <a:pt x="282" y="7701"/>
                    <a:pt x="0" y="7985"/>
                    <a:pt x="0" y="8334"/>
                  </a:cubicBezTo>
                  <a:lnTo>
                    <a:pt x="0" y="12248"/>
                  </a:lnTo>
                  <a:cubicBezTo>
                    <a:pt x="0" y="12598"/>
                    <a:pt x="282" y="12879"/>
                    <a:pt x="631" y="12879"/>
                  </a:cubicBezTo>
                  <a:lnTo>
                    <a:pt x="870" y="12879"/>
                  </a:lnTo>
                  <a:lnTo>
                    <a:pt x="870" y="13069"/>
                  </a:lnTo>
                  <a:cubicBezTo>
                    <a:pt x="870" y="13421"/>
                    <a:pt x="1135" y="13713"/>
                    <a:pt x="1476" y="13760"/>
                  </a:cubicBezTo>
                  <a:lnTo>
                    <a:pt x="1429" y="13862"/>
                  </a:lnTo>
                  <a:cubicBezTo>
                    <a:pt x="1260" y="14225"/>
                    <a:pt x="1418" y="14657"/>
                    <a:pt x="1776" y="14826"/>
                  </a:cubicBezTo>
                  <a:cubicBezTo>
                    <a:pt x="1875" y="14871"/>
                    <a:pt x="1978" y="14892"/>
                    <a:pt x="2081" y="14892"/>
                  </a:cubicBezTo>
                  <a:cubicBezTo>
                    <a:pt x="2354" y="14892"/>
                    <a:pt x="2617" y="14739"/>
                    <a:pt x="2740" y="14476"/>
                  </a:cubicBezTo>
                  <a:lnTo>
                    <a:pt x="3073" y="13764"/>
                  </a:lnTo>
                  <a:lnTo>
                    <a:pt x="6940" y="13764"/>
                  </a:lnTo>
                  <a:cubicBezTo>
                    <a:pt x="7059" y="13764"/>
                    <a:pt x="7157" y="13666"/>
                    <a:pt x="7157" y="13547"/>
                  </a:cubicBezTo>
                  <a:cubicBezTo>
                    <a:pt x="7157" y="13425"/>
                    <a:pt x="7059" y="13327"/>
                    <a:pt x="6940" y="13327"/>
                  </a:cubicBezTo>
                  <a:lnTo>
                    <a:pt x="1572" y="13327"/>
                  </a:lnTo>
                  <a:cubicBezTo>
                    <a:pt x="1429" y="13327"/>
                    <a:pt x="1312" y="13210"/>
                    <a:pt x="1312" y="13067"/>
                  </a:cubicBezTo>
                  <a:lnTo>
                    <a:pt x="1312" y="12877"/>
                  </a:lnTo>
                  <a:lnTo>
                    <a:pt x="13587" y="12877"/>
                  </a:lnTo>
                  <a:lnTo>
                    <a:pt x="13587" y="13067"/>
                  </a:lnTo>
                  <a:cubicBezTo>
                    <a:pt x="13587" y="13210"/>
                    <a:pt x="13470" y="13327"/>
                    <a:pt x="13327" y="13327"/>
                  </a:cubicBezTo>
                  <a:lnTo>
                    <a:pt x="7959" y="13327"/>
                  </a:lnTo>
                  <a:cubicBezTo>
                    <a:pt x="7839" y="13327"/>
                    <a:pt x="7741" y="13425"/>
                    <a:pt x="7741" y="13547"/>
                  </a:cubicBezTo>
                  <a:cubicBezTo>
                    <a:pt x="7741" y="13666"/>
                    <a:pt x="7839" y="13764"/>
                    <a:pt x="7959" y="13764"/>
                  </a:cubicBezTo>
                  <a:lnTo>
                    <a:pt x="11847" y="13764"/>
                  </a:lnTo>
                  <a:lnTo>
                    <a:pt x="12180" y="14476"/>
                  </a:lnTo>
                  <a:cubicBezTo>
                    <a:pt x="12302" y="14739"/>
                    <a:pt x="12564" y="14895"/>
                    <a:pt x="12837" y="14895"/>
                  </a:cubicBezTo>
                  <a:cubicBezTo>
                    <a:pt x="12940" y="14895"/>
                    <a:pt x="13044" y="14873"/>
                    <a:pt x="13144" y="14826"/>
                  </a:cubicBezTo>
                  <a:cubicBezTo>
                    <a:pt x="13506" y="14657"/>
                    <a:pt x="13662" y="14225"/>
                    <a:pt x="13491" y="13862"/>
                  </a:cubicBezTo>
                  <a:lnTo>
                    <a:pt x="13442" y="13756"/>
                  </a:lnTo>
                  <a:cubicBezTo>
                    <a:pt x="13773" y="13700"/>
                    <a:pt x="14024" y="13415"/>
                    <a:pt x="14024" y="13069"/>
                  </a:cubicBezTo>
                  <a:lnTo>
                    <a:pt x="14024" y="12879"/>
                  </a:lnTo>
                  <a:lnTo>
                    <a:pt x="14265" y="12879"/>
                  </a:lnTo>
                  <a:cubicBezTo>
                    <a:pt x="14615" y="12879"/>
                    <a:pt x="14896" y="12598"/>
                    <a:pt x="14896" y="12248"/>
                  </a:cubicBezTo>
                  <a:lnTo>
                    <a:pt x="14896" y="8334"/>
                  </a:lnTo>
                  <a:cubicBezTo>
                    <a:pt x="14894" y="7985"/>
                    <a:pt x="14613" y="7701"/>
                    <a:pt x="14263" y="7701"/>
                  </a:cubicBezTo>
                  <a:lnTo>
                    <a:pt x="11809" y="7701"/>
                  </a:lnTo>
                  <a:cubicBezTo>
                    <a:pt x="11888" y="7518"/>
                    <a:pt x="11890" y="7302"/>
                    <a:pt x="11801" y="7108"/>
                  </a:cubicBezTo>
                  <a:lnTo>
                    <a:pt x="11764" y="7036"/>
                  </a:lnTo>
                  <a:cubicBezTo>
                    <a:pt x="12342" y="6908"/>
                    <a:pt x="12775" y="6390"/>
                    <a:pt x="12775" y="5776"/>
                  </a:cubicBezTo>
                  <a:lnTo>
                    <a:pt x="12775" y="4043"/>
                  </a:lnTo>
                  <a:cubicBezTo>
                    <a:pt x="12775" y="3923"/>
                    <a:pt x="12677" y="3825"/>
                    <a:pt x="12557" y="3825"/>
                  </a:cubicBezTo>
                  <a:cubicBezTo>
                    <a:pt x="12436" y="3825"/>
                    <a:pt x="12338" y="3923"/>
                    <a:pt x="12338" y="4043"/>
                  </a:cubicBezTo>
                  <a:lnTo>
                    <a:pt x="12338" y="5776"/>
                  </a:lnTo>
                  <a:cubicBezTo>
                    <a:pt x="12338" y="6207"/>
                    <a:pt x="12010" y="6631"/>
                    <a:pt x="11438" y="6631"/>
                  </a:cubicBezTo>
                  <a:lnTo>
                    <a:pt x="3456" y="6631"/>
                  </a:lnTo>
                  <a:cubicBezTo>
                    <a:pt x="2889" y="6631"/>
                    <a:pt x="2554" y="6213"/>
                    <a:pt x="2554" y="5776"/>
                  </a:cubicBezTo>
                  <a:lnTo>
                    <a:pt x="2554" y="1292"/>
                  </a:lnTo>
                  <a:cubicBezTo>
                    <a:pt x="2554" y="821"/>
                    <a:pt x="2938" y="438"/>
                    <a:pt x="3411" y="438"/>
                  </a:cubicBezTo>
                  <a:lnTo>
                    <a:pt x="11485" y="438"/>
                  </a:lnTo>
                  <a:cubicBezTo>
                    <a:pt x="11956" y="438"/>
                    <a:pt x="12342" y="821"/>
                    <a:pt x="12342" y="1292"/>
                  </a:cubicBezTo>
                  <a:lnTo>
                    <a:pt x="12342" y="3026"/>
                  </a:lnTo>
                  <a:cubicBezTo>
                    <a:pt x="12342" y="3145"/>
                    <a:pt x="12440" y="3243"/>
                    <a:pt x="12560" y="3243"/>
                  </a:cubicBezTo>
                  <a:cubicBezTo>
                    <a:pt x="12679" y="3243"/>
                    <a:pt x="12777" y="3145"/>
                    <a:pt x="12777" y="3026"/>
                  </a:cubicBezTo>
                  <a:lnTo>
                    <a:pt x="12777" y="1292"/>
                  </a:lnTo>
                  <a:cubicBezTo>
                    <a:pt x="12777" y="580"/>
                    <a:pt x="12199" y="1"/>
                    <a:pt x="1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6"/>
            <p:cNvSpPr/>
            <p:nvPr/>
          </p:nvSpPr>
          <p:spPr>
            <a:xfrm>
              <a:off x="3537486" y="1879559"/>
              <a:ext cx="112999" cy="109399"/>
            </a:xfrm>
            <a:custGeom>
              <a:avLst/>
              <a:gdLst/>
              <a:ahLst/>
              <a:cxnLst/>
              <a:rect l="l" t="t" r="r" b="b"/>
              <a:pathLst>
                <a:path w="3547" h="3434" extrusionOk="0">
                  <a:moveTo>
                    <a:pt x="3100" y="438"/>
                  </a:moveTo>
                  <a:cubicBezTo>
                    <a:pt x="3107" y="438"/>
                    <a:pt x="3109" y="442"/>
                    <a:pt x="3109" y="447"/>
                  </a:cubicBezTo>
                  <a:lnTo>
                    <a:pt x="3109" y="2988"/>
                  </a:lnTo>
                  <a:cubicBezTo>
                    <a:pt x="3109" y="2994"/>
                    <a:pt x="3105" y="2996"/>
                    <a:pt x="3100" y="2996"/>
                  </a:cubicBezTo>
                  <a:lnTo>
                    <a:pt x="444" y="2996"/>
                  </a:lnTo>
                  <a:cubicBezTo>
                    <a:pt x="440" y="2996"/>
                    <a:pt x="436" y="2992"/>
                    <a:pt x="436" y="2988"/>
                  </a:cubicBezTo>
                  <a:lnTo>
                    <a:pt x="436" y="447"/>
                  </a:lnTo>
                  <a:cubicBezTo>
                    <a:pt x="436" y="440"/>
                    <a:pt x="442" y="438"/>
                    <a:pt x="444" y="438"/>
                  </a:cubicBezTo>
                  <a:close/>
                  <a:moveTo>
                    <a:pt x="444" y="1"/>
                  </a:moveTo>
                  <a:cubicBezTo>
                    <a:pt x="199" y="1"/>
                    <a:pt x="1" y="201"/>
                    <a:pt x="1" y="447"/>
                  </a:cubicBezTo>
                  <a:lnTo>
                    <a:pt x="1" y="2988"/>
                  </a:lnTo>
                  <a:cubicBezTo>
                    <a:pt x="1" y="3233"/>
                    <a:pt x="199" y="3433"/>
                    <a:pt x="444" y="3433"/>
                  </a:cubicBezTo>
                  <a:lnTo>
                    <a:pt x="3100" y="3433"/>
                  </a:lnTo>
                  <a:cubicBezTo>
                    <a:pt x="3346" y="3433"/>
                    <a:pt x="3546" y="3233"/>
                    <a:pt x="3546" y="2988"/>
                  </a:cubicBezTo>
                  <a:lnTo>
                    <a:pt x="3546" y="447"/>
                  </a:lnTo>
                  <a:cubicBezTo>
                    <a:pt x="3546" y="201"/>
                    <a:pt x="3348" y="1"/>
                    <a:pt x="3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6"/>
            <p:cNvSpPr/>
            <p:nvPr/>
          </p:nvSpPr>
          <p:spPr>
            <a:xfrm>
              <a:off x="3231590" y="1879559"/>
              <a:ext cx="113062" cy="109399"/>
            </a:xfrm>
            <a:custGeom>
              <a:avLst/>
              <a:gdLst/>
              <a:ahLst/>
              <a:cxnLst/>
              <a:rect l="l" t="t" r="r" b="b"/>
              <a:pathLst>
                <a:path w="3549" h="3434" extrusionOk="0">
                  <a:moveTo>
                    <a:pt x="3105" y="438"/>
                  </a:moveTo>
                  <a:cubicBezTo>
                    <a:pt x="3109" y="438"/>
                    <a:pt x="3113" y="442"/>
                    <a:pt x="3113" y="447"/>
                  </a:cubicBezTo>
                  <a:lnTo>
                    <a:pt x="3113" y="2988"/>
                  </a:lnTo>
                  <a:cubicBezTo>
                    <a:pt x="3113" y="2994"/>
                    <a:pt x="3107" y="2996"/>
                    <a:pt x="3105" y="2996"/>
                  </a:cubicBezTo>
                  <a:lnTo>
                    <a:pt x="448" y="2996"/>
                  </a:lnTo>
                  <a:cubicBezTo>
                    <a:pt x="442" y="2996"/>
                    <a:pt x="440" y="2992"/>
                    <a:pt x="440" y="2988"/>
                  </a:cubicBezTo>
                  <a:lnTo>
                    <a:pt x="440" y="447"/>
                  </a:lnTo>
                  <a:cubicBezTo>
                    <a:pt x="440" y="440"/>
                    <a:pt x="444" y="438"/>
                    <a:pt x="448" y="438"/>
                  </a:cubicBezTo>
                  <a:close/>
                  <a:moveTo>
                    <a:pt x="446" y="1"/>
                  </a:moveTo>
                  <a:cubicBezTo>
                    <a:pt x="201" y="1"/>
                    <a:pt x="0" y="201"/>
                    <a:pt x="0" y="447"/>
                  </a:cubicBezTo>
                  <a:lnTo>
                    <a:pt x="0" y="2988"/>
                  </a:lnTo>
                  <a:cubicBezTo>
                    <a:pt x="0" y="3233"/>
                    <a:pt x="201" y="3433"/>
                    <a:pt x="446" y="3433"/>
                  </a:cubicBezTo>
                  <a:lnTo>
                    <a:pt x="3102" y="3433"/>
                  </a:lnTo>
                  <a:cubicBezTo>
                    <a:pt x="3348" y="3433"/>
                    <a:pt x="3548" y="3233"/>
                    <a:pt x="3548" y="2988"/>
                  </a:cubicBezTo>
                  <a:lnTo>
                    <a:pt x="3548" y="447"/>
                  </a:lnTo>
                  <a:cubicBezTo>
                    <a:pt x="3548" y="201"/>
                    <a:pt x="3348" y="1"/>
                    <a:pt x="3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6"/>
            <p:cNvSpPr/>
            <p:nvPr/>
          </p:nvSpPr>
          <p:spPr>
            <a:xfrm>
              <a:off x="3299096" y="1634320"/>
              <a:ext cx="283787" cy="169418"/>
            </a:xfrm>
            <a:custGeom>
              <a:avLst/>
              <a:gdLst/>
              <a:ahLst/>
              <a:cxnLst/>
              <a:rect l="l" t="t" r="r" b="b"/>
              <a:pathLst>
                <a:path w="8908" h="5318" extrusionOk="0">
                  <a:moveTo>
                    <a:pt x="8394" y="438"/>
                  </a:moveTo>
                  <a:cubicBezTo>
                    <a:pt x="8437" y="438"/>
                    <a:pt x="8475" y="472"/>
                    <a:pt x="8475" y="517"/>
                  </a:cubicBezTo>
                  <a:lnTo>
                    <a:pt x="8475" y="4806"/>
                  </a:lnTo>
                  <a:cubicBezTo>
                    <a:pt x="8475" y="4849"/>
                    <a:pt x="8439" y="4885"/>
                    <a:pt x="8394" y="4885"/>
                  </a:cubicBezTo>
                  <a:lnTo>
                    <a:pt x="514" y="4885"/>
                  </a:lnTo>
                  <a:cubicBezTo>
                    <a:pt x="472" y="4885"/>
                    <a:pt x="433" y="4851"/>
                    <a:pt x="433" y="4806"/>
                  </a:cubicBezTo>
                  <a:lnTo>
                    <a:pt x="433" y="517"/>
                  </a:lnTo>
                  <a:cubicBezTo>
                    <a:pt x="433" y="474"/>
                    <a:pt x="470" y="438"/>
                    <a:pt x="514" y="438"/>
                  </a:cubicBezTo>
                  <a:close/>
                  <a:moveTo>
                    <a:pt x="514" y="1"/>
                  </a:moveTo>
                  <a:cubicBezTo>
                    <a:pt x="229" y="1"/>
                    <a:pt x="1" y="233"/>
                    <a:pt x="1" y="514"/>
                  </a:cubicBezTo>
                  <a:lnTo>
                    <a:pt x="1" y="4802"/>
                  </a:lnTo>
                  <a:cubicBezTo>
                    <a:pt x="1" y="5087"/>
                    <a:pt x="231" y="5318"/>
                    <a:pt x="514" y="5318"/>
                  </a:cubicBezTo>
                  <a:lnTo>
                    <a:pt x="8394" y="5318"/>
                  </a:lnTo>
                  <a:cubicBezTo>
                    <a:pt x="8680" y="5318"/>
                    <a:pt x="8908" y="5085"/>
                    <a:pt x="8908" y="4802"/>
                  </a:cubicBezTo>
                  <a:lnTo>
                    <a:pt x="8908" y="514"/>
                  </a:lnTo>
                  <a:cubicBezTo>
                    <a:pt x="8908" y="229"/>
                    <a:pt x="8678" y="1"/>
                    <a:pt x="8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 name="Google Shape;1179;p56"/>
          <p:cNvGrpSpPr/>
          <p:nvPr/>
        </p:nvGrpSpPr>
        <p:grpSpPr>
          <a:xfrm>
            <a:off x="5724631" y="3057331"/>
            <a:ext cx="245558" cy="474645"/>
            <a:chOff x="5724631" y="3057331"/>
            <a:chExt cx="245558" cy="474645"/>
          </a:xfrm>
        </p:grpSpPr>
        <p:sp>
          <p:nvSpPr>
            <p:cNvPr id="1180" name="Google Shape;1180;p56"/>
            <p:cNvSpPr/>
            <p:nvPr/>
          </p:nvSpPr>
          <p:spPr>
            <a:xfrm>
              <a:off x="5808193" y="3403303"/>
              <a:ext cx="48583" cy="48583"/>
            </a:xfrm>
            <a:custGeom>
              <a:avLst/>
              <a:gdLst/>
              <a:ahLst/>
              <a:cxnLst/>
              <a:rect l="l" t="t" r="r" b="b"/>
              <a:pathLst>
                <a:path w="1525" h="1525" extrusionOk="0">
                  <a:moveTo>
                    <a:pt x="763" y="437"/>
                  </a:moveTo>
                  <a:cubicBezTo>
                    <a:pt x="943" y="437"/>
                    <a:pt x="1087" y="585"/>
                    <a:pt x="1087" y="761"/>
                  </a:cubicBezTo>
                  <a:cubicBezTo>
                    <a:pt x="1087" y="941"/>
                    <a:pt x="943" y="1088"/>
                    <a:pt x="763" y="1088"/>
                  </a:cubicBezTo>
                  <a:cubicBezTo>
                    <a:pt x="584" y="1088"/>
                    <a:pt x="437" y="941"/>
                    <a:pt x="437" y="761"/>
                  </a:cubicBezTo>
                  <a:cubicBezTo>
                    <a:pt x="437" y="585"/>
                    <a:pt x="584" y="437"/>
                    <a:pt x="763" y="437"/>
                  </a:cubicBezTo>
                  <a:close/>
                  <a:moveTo>
                    <a:pt x="763" y="0"/>
                  </a:moveTo>
                  <a:cubicBezTo>
                    <a:pt x="346" y="0"/>
                    <a:pt x="0" y="341"/>
                    <a:pt x="0" y="764"/>
                  </a:cubicBezTo>
                  <a:cubicBezTo>
                    <a:pt x="0" y="1184"/>
                    <a:pt x="341" y="1525"/>
                    <a:pt x="763" y="1525"/>
                  </a:cubicBezTo>
                  <a:cubicBezTo>
                    <a:pt x="1183" y="1525"/>
                    <a:pt x="1525" y="1184"/>
                    <a:pt x="1525" y="764"/>
                  </a:cubicBezTo>
                  <a:cubicBezTo>
                    <a:pt x="1525" y="344"/>
                    <a:pt x="1183"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6"/>
            <p:cNvSpPr/>
            <p:nvPr/>
          </p:nvSpPr>
          <p:spPr>
            <a:xfrm>
              <a:off x="5825651" y="3325539"/>
              <a:ext cx="62632" cy="62727"/>
            </a:xfrm>
            <a:custGeom>
              <a:avLst/>
              <a:gdLst/>
              <a:ahLst/>
              <a:cxnLst/>
              <a:rect l="l" t="t" r="r" b="b"/>
              <a:pathLst>
                <a:path w="1966" h="1969" extrusionOk="0">
                  <a:moveTo>
                    <a:pt x="983" y="435"/>
                  </a:moveTo>
                  <a:cubicBezTo>
                    <a:pt x="1284" y="435"/>
                    <a:pt x="1531" y="680"/>
                    <a:pt x="1531" y="983"/>
                  </a:cubicBezTo>
                  <a:cubicBezTo>
                    <a:pt x="1531" y="1288"/>
                    <a:pt x="1286" y="1533"/>
                    <a:pt x="983" y="1533"/>
                  </a:cubicBezTo>
                  <a:cubicBezTo>
                    <a:pt x="678" y="1533"/>
                    <a:pt x="433" y="1286"/>
                    <a:pt x="433" y="983"/>
                  </a:cubicBezTo>
                  <a:cubicBezTo>
                    <a:pt x="433" y="683"/>
                    <a:pt x="678" y="435"/>
                    <a:pt x="983" y="435"/>
                  </a:cubicBezTo>
                  <a:close/>
                  <a:moveTo>
                    <a:pt x="983" y="0"/>
                  </a:moveTo>
                  <a:cubicBezTo>
                    <a:pt x="439" y="0"/>
                    <a:pt x="0" y="444"/>
                    <a:pt x="0" y="983"/>
                  </a:cubicBezTo>
                  <a:cubicBezTo>
                    <a:pt x="0" y="1525"/>
                    <a:pt x="441" y="1968"/>
                    <a:pt x="983" y="1968"/>
                  </a:cubicBezTo>
                  <a:cubicBezTo>
                    <a:pt x="1524" y="1968"/>
                    <a:pt x="1966" y="1527"/>
                    <a:pt x="1966" y="983"/>
                  </a:cubicBezTo>
                  <a:cubicBezTo>
                    <a:pt x="1966" y="439"/>
                    <a:pt x="1524" y="0"/>
                    <a:pt x="9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6"/>
            <p:cNvSpPr/>
            <p:nvPr/>
          </p:nvSpPr>
          <p:spPr>
            <a:xfrm>
              <a:off x="5814979" y="3294637"/>
              <a:ext cx="18923" cy="13954"/>
            </a:xfrm>
            <a:custGeom>
              <a:avLst/>
              <a:gdLst/>
              <a:ahLst/>
              <a:cxnLst/>
              <a:rect l="l" t="t" r="r" b="b"/>
              <a:pathLst>
                <a:path w="594" h="438" extrusionOk="0">
                  <a:moveTo>
                    <a:pt x="220" y="0"/>
                  </a:moveTo>
                  <a:cubicBezTo>
                    <a:pt x="101" y="0"/>
                    <a:pt x="0" y="98"/>
                    <a:pt x="0" y="220"/>
                  </a:cubicBezTo>
                  <a:cubicBezTo>
                    <a:pt x="0" y="339"/>
                    <a:pt x="101" y="437"/>
                    <a:pt x="220" y="437"/>
                  </a:cubicBezTo>
                  <a:lnTo>
                    <a:pt x="373" y="437"/>
                  </a:lnTo>
                  <a:cubicBezTo>
                    <a:pt x="495" y="437"/>
                    <a:pt x="593" y="339"/>
                    <a:pt x="593" y="220"/>
                  </a:cubicBezTo>
                  <a:cubicBezTo>
                    <a:pt x="593" y="98"/>
                    <a:pt x="495" y="0"/>
                    <a:pt x="3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6"/>
            <p:cNvSpPr/>
            <p:nvPr/>
          </p:nvSpPr>
          <p:spPr>
            <a:xfrm>
              <a:off x="5724631" y="3057331"/>
              <a:ext cx="245558" cy="474645"/>
            </a:xfrm>
            <a:custGeom>
              <a:avLst/>
              <a:gdLst/>
              <a:ahLst/>
              <a:cxnLst/>
              <a:rect l="l" t="t" r="r" b="b"/>
              <a:pathLst>
                <a:path w="7708" h="14899" extrusionOk="0">
                  <a:moveTo>
                    <a:pt x="677" y="3284"/>
                  </a:moveTo>
                  <a:cubicBezTo>
                    <a:pt x="916" y="3407"/>
                    <a:pt x="1114" y="3416"/>
                    <a:pt x="1318" y="3416"/>
                  </a:cubicBezTo>
                  <a:cubicBezTo>
                    <a:pt x="1354" y="3416"/>
                    <a:pt x="1390" y="3416"/>
                    <a:pt x="1427" y="3416"/>
                  </a:cubicBezTo>
                  <a:cubicBezTo>
                    <a:pt x="1574" y="3416"/>
                    <a:pt x="1692" y="3535"/>
                    <a:pt x="1692" y="3678"/>
                  </a:cubicBezTo>
                  <a:lnTo>
                    <a:pt x="1692" y="3942"/>
                  </a:lnTo>
                  <a:lnTo>
                    <a:pt x="677" y="3942"/>
                  </a:lnTo>
                  <a:lnTo>
                    <a:pt x="677" y="3284"/>
                  </a:lnTo>
                  <a:close/>
                  <a:moveTo>
                    <a:pt x="7023" y="3284"/>
                  </a:moveTo>
                  <a:lnTo>
                    <a:pt x="7023" y="3942"/>
                  </a:lnTo>
                  <a:lnTo>
                    <a:pt x="5075" y="3942"/>
                  </a:lnTo>
                  <a:lnTo>
                    <a:pt x="5075" y="3680"/>
                  </a:lnTo>
                  <a:cubicBezTo>
                    <a:pt x="5075" y="3535"/>
                    <a:pt x="5196" y="3418"/>
                    <a:pt x="5339" y="3418"/>
                  </a:cubicBezTo>
                  <a:lnTo>
                    <a:pt x="6463" y="3418"/>
                  </a:lnTo>
                  <a:cubicBezTo>
                    <a:pt x="6659" y="3418"/>
                    <a:pt x="6855" y="3369"/>
                    <a:pt x="7023" y="3284"/>
                  </a:cubicBezTo>
                  <a:close/>
                  <a:moveTo>
                    <a:pt x="3056" y="442"/>
                  </a:moveTo>
                  <a:cubicBezTo>
                    <a:pt x="3578" y="442"/>
                    <a:pt x="4056" y="747"/>
                    <a:pt x="4271" y="1222"/>
                  </a:cubicBezTo>
                  <a:cubicBezTo>
                    <a:pt x="4343" y="1379"/>
                    <a:pt x="4497" y="1474"/>
                    <a:pt x="4664" y="1474"/>
                  </a:cubicBezTo>
                  <a:cubicBezTo>
                    <a:pt x="4689" y="1474"/>
                    <a:pt x="4715" y="1472"/>
                    <a:pt x="4740" y="1467"/>
                  </a:cubicBezTo>
                  <a:cubicBezTo>
                    <a:pt x="4788" y="1458"/>
                    <a:pt x="4836" y="1453"/>
                    <a:pt x="4884" y="1453"/>
                  </a:cubicBezTo>
                  <a:cubicBezTo>
                    <a:pt x="5017" y="1453"/>
                    <a:pt x="5147" y="1489"/>
                    <a:pt x="5265" y="1555"/>
                  </a:cubicBezTo>
                  <a:cubicBezTo>
                    <a:pt x="5330" y="1592"/>
                    <a:pt x="5403" y="1611"/>
                    <a:pt x="5477" y="1611"/>
                  </a:cubicBezTo>
                  <a:cubicBezTo>
                    <a:pt x="5574" y="1611"/>
                    <a:pt x="5670" y="1578"/>
                    <a:pt x="5746" y="1514"/>
                  </a:cubicBezTo>
                  <a:cubicBezTo>
                    <a:pt x="5910" y="1379"/>
                    <a:pt x="6117" y="1305"/>
                    <a:pt x="6330" y="1305"/>
                  </a:cubicBezTo>
                  <a:cubicBezTo>
                    <a:pt x="6336" y="1305"/>
                    <a:pt x="6342" y="1305"/>
                    <a:pt x="6348" y="1305"/>
                  </a:cubicBezTo>
                  <a:cubicBezTo>
                    <a:pt x="6744" y="1312"/>
                    <a:pt x="7154" y="1668"/>
                    <a:pt x="7226" y="2064"/>
                  </a:cubicBezTo>
                  <a:cubicBezTo>
                    <a:pt x="7320" y="2574"/>
                    <a:pt x="6934" y="2983"/>
                    <a:pt x="6465" y="2983"/>
                  </a:cubicBezTo>
                  <a:lnTo>
                    <a:pt x="5339" y="2983"/>
                  </a:lnTo>
                  <a:cubicBezTo>
                    <a:pt x="4953" y="2983"/>
                    <a:pt x="4638" y="3298"/>
                    <a:pt x="4638" y="3684"/>
                  </a:cubicBezTo>
                  <a:lnTo>
                    <a:pt x="4638" y="6396"/>
                  </a:lnTo>
                  <a:cubicBezTo>
                    <a:pt x="4638" y="6543"/>
                    <a:pt x="4518" y="6667"/>
                    <a:pt x="4371" y="6669"/>
                  </a:cubicBezTo>
                  <a:cubicBezTo>
                    <a:pt x="4370" y="6669"/>
                    <a:pt x="4369" y="6669"/>
                    <a:pt x="4368" y="6669"/>
                  </a:cubicBezTo>
                  <a:cubicBezTo>
                    <a:pt x="4218" y="6669"/>
                    <a:pt x="4094" y="6538"/>
                    <a:pt x="4094" y="6383"/>
                  </a:cubicBezTo>
                  <a:lnTo>
                    <a:pt x="4094" y="4872"/>
                  </a:lnTo>
                  <a:cubicBezTo>
                    <a:pt x="4094" y="4488"/>
                    <a:pt x="3783" y="4173"/>
                    <a:pt x="3399" y="4164"/>
                  </a:cubicBezTo>
                  <a:cubicBezTo>
                    <a:pt x="3394" y="4164"/>
                    <a:pt x="3389" y="4164"/>
                    <a:pt x="3384" y="4164"/>
                  </a:cubicBezTo>
                  <a:cubicBezTo>
                    <a:pt x="2988" y="4164"/>
                    <a:pt x="2677" y="4499"/>
                    <a:pt x="2677" y="4887"/>
                  </a:cubicBezTo>
                  <a:lnTo>
                    <a:pt x="2677" y="5102"/>
                  </a:lnTo>
                  <a:cubicBezTo>
                    <a:pt x="2677" y="5249"/>
                    <a:pt x="2557" y="5371"/>
                    <a:pt x="2410" y="5373"/>
                  </a:cubicBezTo>
                  <a:cubicBezTo>
                    <a:pt x="2408" y="5373"/>
                    <a:pt x="2405" y="5373"/>
                    <a:pt x="2403" y="5373"/>
                  </a:cubicBezTo>
                  <a:cubicBezTo>
                    <a:pt x="2257" y="5373"/>
                    <a:pt x="2133" y="5240"/>
                    <a:pt x="2133" y="5089"/>
                  </a:cubicBezTo>
                  <a:lnTo>
                    <a:pt x="2133" y="3684"/>
                  </a:lnTo>
                  <a:cubicBezTo>
                    <a:pt x="2133" y="3298"/>
                    <a:pt x="1819" y="2983"/>
                    <a:pt x="1434" y="2983"/>
                  </a:cubicBezTo>
                  <a:cubicBezTo>
                    <a:pt x="1426" y="2983"/>
                    <a:pt x="1418" y="2983"/>
                    <a:pt x="1411" y="2983"/>
                  </a:cubicBezTo>
                  <a:cubicBezTo>
                    <a:pt x="1382" y="2983"/>
                    <a:pt x="1351" y="2983"/>
                    <a:pt x="1320" y="2983"/>
                  </a:cubicBezTo>
                  <a:cubicBezTo>
                    <a:pt x="1110" y="2983"/>
                    <a:pt x="850" y="2966"/>
                    <a:pt x="628" y="2695"/>
                  </a:cubicBezTo>
                  <a:cubicBezTo>
                    <a:pt x="508" y="2546"/>
                    <a:pt x="449" y="2363"/>
                    <a:pt x="464" y="2169"/>
                  </a:cubicBezTo>
                  <a:cubicBezTo>
                    <a:pt x="486" y="1780"/>
                    <a:pt x="819" y="1453"/>
                    <a:pt x="1224" y="1453"/>
                  </a:cubicBezTo>
                  <a:cubicBezTo>
                    <a:pt x="1272" y="1453"/>
                    <a:pt x="1322" y="1457"/>
                    <a:pt x="1372" y="1467"/>
                  </a:cubicBezTo>
                  <a:cubicBezTo>
                    <a:pt x="1398" y="1472"/>
                    <a:pt x="1425" y="1475"/>
                    <a:pt x="1451" y="1475"/>
                  </a:cubicBezTo>
                  <a:cubicBezTo>
                    <a:pt x="1615" y="1475"/>
                    <a:pt x="1767" y="1380"/>
                    <a:pt x="1839" y="1224"/>
                  </a:cubicBezTo>
                  <a:cubicBezTo>
                    <a:pt x="2054" y="747"/>
                    <a:pt x="2534" y="442"/>
                    <a:pt x="3056" y="442"/>
                  </a:cubicBezTo>
                  <a:close/>
                  <a:moveTo>
                    <a:pt x="3045" y="0"/>
                  </a:moveTo>
                  <a:cubicBezTo>
                    <a:pt x="2355" y="0"/>
                    <a:pt x="1724" y="405"/>
                    <a:pt x="1436" y="1032"/>
                  </a:cubicBezTo>
                  <a:cubicBezTo>
                    <a:pt x="1364" y="1019"/>
                    <a:pt x="1290" y="1013"/>
                    <a:pt x="1217" y="1013"/>
                  </a:cubicBezTo>
                  <a:cubicBezTo>
                    <a:pt x="1169" y="1013"/>
                    <a:pt x="1121" y="1016"/>
                    <a:pt x="1073" y="1022"/>
                  </a:cubicBezTo>
                  <a:cubicBezTo>
                    <a:pt x="500" y="1092"/>
                    <a:pt x="59" y="1557"/>
                    <a:pt x="20" y="2137"/>
                  </a:cubicBezTo>
                  <a:cubicBezTo>
                    <a:pt x="1" y="2414"/>
                    <a:pt x="80" y="2680"/>
                    <a:pt x="233" y="2904"/>
                  </a:cubicBezTo>
                  <a:lnTo>
                    <a:pt x="233" y="5228"/>
                  </a:lnTo>
                  <a:cubicBezTo>
                    <a:pt x="233" y="5978"/>
                    <a:pt x="425" y="6724"/>
                    <a:pt x="790" y="7383"/>
                  </a:cubicBezTo>
                  <a:cubicBezTo>
                    <a:pt x="1124" y="7978"/>
                    <a:pt x="1297" y="8652"/>
                    <a:pt x="1297" y="9328"/>
                  </a:cubicBezTo>
                  <a:lnTo>
                    <a:pt x="1297" y="14261"/>
                  </a:lnTo>
                  <a:cubicBezTo>
                    <a:pt x="1297" y="14613"/>
                    <a:pt x="1583" y="14898"/>
                    <a:pt x="1932" y="14898"/>
                  </a:cubicBezTo>
                  <a:lnTo>
                    <a:pt x="5764" y="14898"/>
                  </a:lnTo>
                  <a:cubicBezTo>
                    <a:pt x="6115" y="14898"/>
                    <a:pt x="6399" y="14613"/>
                    <a:pt x="6399" y="14261"/>
                  </a:cubicBezTo>
                  <a:lnTo>
                    <a:pt x="6399" y="11592"/>
                  </a:lnTo>
                  <a:cubicBezTo>
                    <a:pt x="6399" y="11470"/>
                    <a:pt x="6301" y="11372"/>
                    <a:pt x="6181" y="11372"/>
                  </a:cubicBezTo>
                  <a:cubicBezTo>
                    <a:pt x="6062" y="11372"/>
                    <a:pt x="5962" y="11470"/>
                    <a:pt x="5962" y="11592"/>
                  </a:cubicBezTo>
                  <a:lnTo>
                    <a:pt x="5962" y="13201"/>
                  </a:lnTo>
                  <a:cubicBezTo>
                    <a:pt x="5855" y="13318"/>
                    <a:pt x="5706" y="13385"/>
                    <a:pt x="5546" y="13385"/>
                  </a:cubicBezTo>
                  <a:lnTo>
                    <a:pt x="4356" y="13385"/>
                  </a:lnTo>
                  <a:cubicBezTo>
                    <a:pt x="4235" y="13385"/>
                    <a:pt x="4137" y="13483"/>
                    <a:pt x="4137" y="13602"/>
                  </a:cubicBezTo>
                  <a:cubicBezTo>
                    <a:pt x="4137" y="13724"/>
                    <a:pt x="4235" y="13822"/>
                    <a:pt x="4356" y="13822"/>
                  </a:cubicBezTo>
                  <a:lnTo>
                    <a:pt x="5546" y="13822"/>
                  </a:lnTo>
                  <a:cubicBezTo>
                    <a:pt x="5691" y="13822"/>
                    <a:pt x="5834" y="13790"/>
                    <a:pt x="5962" y="13730"/>
                  </a:cubicBezTo>
                  <a:lnTo>
                    <a:pt x="5962" y="14263"/>
                  </a:lnTo>
                  <a:cubicBezTo>
                    <a:pt x="5962" y="14376"/>
                    <a:pt x="5872" y="14463"/>
                    <a:pt x="5764" y="14463"/>
                  </a:cubicBezTo>
                  <a:lnTo>
                    <a:pt x="1932" y="14463"/>
                  </a:lnTo>
                  <a:cubicBezTo>
                    <a:pt x="1822" y="14463"/>
                    <a:pt x="1734" y="14374"/>
                    <a:pt x="1734" y="14263"/>
                  </a:cubicBezTo>
                  <a:lnTo>
                    <a:pt x="1734" y="13730"/>
                  </a:lnTo>
                  <a:cubicBezTo>
                    <a:pt x="1862" y="13790"/>
                    <a:pt x="2003" y="13822"/>
                    <a:pt x="2150" y="13822"/>
                  </a:cubicBezTo>
                  <a:lnTo>
                    <a:pt x="3342" y="13822"/>
                  </a:lnTo>
                  <a:cubicBezTo>
                    <a:pt x="3461" y="13822"/>
                    <a:pt x="3559" y="13724"/>
                    <a:pt x="3559" y="13602"/>
                  </a:cubicBezTo>
                  <a:cubicBezTo>
                    <a:pt x="3559" y="13483"/>
                    <a:pt x="3461" y="13385"/>
                    <a:pt x="3342" y="13385"/>
                  </a:cubicBezTo>
                  <a:lnTo>
                    <a:pt x="2150" y="13385"/>
                  </a:lnTo>
                  <a:cubicBezTo>
                    <a:pt x="1992" y="13385"/>
                    <a:pt x="1841" y="13318"/>
                    <a:pt x="1734" y="13201"/>
                  </a:cubicBezTo>
                  <a:lnTo>
                    <a:pt x="1734" y="9332"/>
                  </a:lnTo>
                  <a:cubicBezTo>
                    <a:pt x="1734" y="8579"/>
                    <a:pt x="1542" y="7833"/>
                    <a:pt x="1178" y="7174"/>
                  </a:cubicBezTo>
                  <a:cubicBezTo>
                    <a:pt x="849" y="6582"/>
                    <a:pt x="677" y="5910"/>
                    <a:pt x="677" y="5230"/>
                  </a:cubicBezTo>
                  <a:lnTo>
                    <a:pt x="677" y="4379"/>
                  </a:lnTo>
                  <a:lnTo>
                    <a:pt x="1692" y="4379"/>
                  </a:lnTo>
                  <a:lnTo>
                    <a:pt x="1692" y="5085"/>
                  </a:lnTo>
                  <a:cubicBezTo>
                    <a:pt x="1692" y="5469"/>
                    <a:pt x="1997" y="5808"/>
                    <a:pt x="2397" y="5808"/>
                  </a:cubicBezTo>
                  <a:cubicBezTo>
                    <a:pt x="2400" y="5808"/>
                    <a:pt x="2404" y="5808"/>
                    <a:pt x="2408" y="5808"/>
                  </a:cubicBezTo>
                  <a:lnTo>
                    <a:pt x="2412" y="5808"/>
                  </a:lnTo>
                  <a:cubicBezTo>
                    <a:pt x="2796" y="5799"/>
                    <a:pt x="3109" y="5484"/>
                    <a:pt x="3109" y="5100"/>
                  </a:cubicBezTo>
                  <a:lnTo>
                    <a:pt x="3109" y="4882"/>
                  </a:lnTo>
                  <a:cubicBezTo>
                    <a:pt x="3109" y="4732"/>
                    <a:pt x="3231" y="4599"/>
                    <a:pt x="3376" y="4599"/>
                  </a:cubicBezTo>
                  <a:cubicBezTo>
                    <a:pt x="3380" y="4599"/>
                    <a:pt x="3383" y="4599"/>
                    <a:pt x="3386" y="4599"/>
                  </a:cubicBezTo>
                  <a:cubicBezTo>
                    <a:pt x="3531" y="4601"/>
                    <a:pt x="3653" y="4723"/>
                    <a:pt x="3653" y="4870"/>
                  </a:cubicBezTo>
                  <a:lnTo>
                    <a:pt x="3653" y="6381"/>
                  </a:lnTo>
                  <a:cubicBezTo>
                    <a:pt x="3653" y="6772"/>
                    <a:pt x="3969" y="7104"/>
                    <a:pt x="4364" y="7104"/>
                  </a:cubicBezTo>
                  <a:cubicBezTo>
                    <a:pt x="4368" y="7104"/>
                    <a:pt x="4372" y="7104"/>
                    <a:pt x="4376" y="7104"/>
                  </a:cubicBezTo>
                  <a:cubicBezTo>
                    <a:pt x="4757" y="7095"/>
                    <a:pt x="5071" y="6778"/>
                    <a:pt x="5071" y="6394"/>
                  </a:cubicBezTo>
                  <a:lnTo>
                    <a:pt x="5071" y="4377"/>
                  </a:lnTo>
                  <a:lnTo>
                    <a:pt x="7019" y="4377"/>
                  </a:lnTo>
                  <a:lnTo>
                    <a:pt x="7019" y="5228"/>
                  </a:lnTo>
                  <a:cubicBezTo>
                    <a:pt x="7019" y="5906"/>
                    <a:pt x="6844" y="6577"/>
                    <a:pt x="6518" y="7172"/>
                  </a:cubicBezTo>
                  <a:cubicBezTo>
                    <a:pt x="6403" y="7377"/>
                    <a:pt x="6307" y="7594"/>
                    <a:pt x="6226" y="7812"/>
                  </a:cubicBezTo>
                  <a:cubicBezTo>
                    <a:pt x="6051" y="8298"/>
                    <a:pt x="5960" y="8812"/>
                    <a:pt x="5960" y="9328"/>
                  </a:cubicBezTo>
                  <a:lnTo>
                    <a:pt x="5960" y="10570"/>
                  </a:lnTo>
                  <a:cubicBezTo>
                    <a:pt x="5960" y="10690"/>
                    <a:pt x="6060" y="10788"/>
                    <a:pt x="6179" y="10788"/>
                  </a:cubicBezTo>
                  <a:cubicBezTo>
                    <a:pt x="6299" y="10788"/>
                    <a:pt x="6397" y="10690"/>
                    <a:pt x="6397" y="10570"/>
                  </a:cubicBezTo>
                  <a:lnTo>
                    <a:pt x="6397" y="9328"/>
                  </a:lnTo>
                  <a:cubicBezTo>
                    <a:pt x="6397" y="8650"/>
                    <a:pt x="6572" y="7978"/>
                    <a:pt x="6898" y="7383"/>
                  </a:cubicBezTo>
                  <a:cubicBezTo>
                    <a:pt x="7171" y="6891"/>
                    <a:pt x="7350" y="6347"/>
                    <a:pt x="7418" y="5789"/>
                  </a:cubicBezTo>
                  <a:cubicBezTo>
                    <a:pt x="7441" y="5603"/>
                    <a:pt x="7452" y="5415"/>
                    <a:pt x="7452" y="5228"/>
                  </a:cubicBezTo>
                  <a:lnTo>
                    <a:pt x="7452" y="2900"/>
                  </a:lnTo>
                  <a:cubicBezTo>
                    <a:pt x="7640" y="2638"/>
                    <a:pt x="7708" y="2314"/>
                    <a:pt x="7648" y="1981"/>
                  </a:cubicBezTo>
                  <a:cubicBezTo>
                    <a:pt x="7535" y="1380"/>
                    <a:pt x="6951" y="879"/>
                    <a:pt x="6348" y="864"/>
                  </a:cubicBezTo>
                  <a:cubicBezTo>
                    <a:pt x="6342" y="864"/>
                    <a:pt x="6335" y="864"/>
                    <a:pt x="6329" y="864"/>
                  </a:cubicBezTo>
                  <a:cubicBezTo>
                    <a:pt x="6016" y="864"/>
                    <a:pt x="5708" y="970"/>
                    <a:pt x="5465" y="1169"/>
                  </a:cubicBezTo>
                  <a:cubicBezTo>
                    <a:pt x="5283" y="1066"/>
                    <a:pt x="5079" y="1012"/>
                    <a:pt x="4872" y="1012"/>
                  </a:cubicBezTo>
                  <a:cubicBezTo>
                    <a:pt x="4800" y="1012"/>
                    <a:pt x="4727" y="1019"/>
                    <a:pt x="4655" y="1032"/>
                  </a:cubicBezTo>
                  <a:cubicBezTo>
                    <a:pt x="4367" y="405"/>
                    <a:pt x="3736" y="0"/>
                    <a:pt x="3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56"/>
          <p:cNvGrpSpPr/>
          <p:nvPr/>
        </p:nvGrpSpPr>
        <p:grpSpPr>
          <a:xfrm>
            <a:off x="2438370" y="3057586"/>
            <a:ext cx="361710" cy="474390"/>
            <a:chOff x="2438370" y="3057586"/>
            <a:chExt cx="361710" cy="474390"/>
          </a:xfrm>
        </p:grpSpPr>
        <p:sp>
          <p:nvSpPr>
            <p:cNvPr id="1185" name="Google Shape;1185;p56"/>
            <p:cNvSpPr/>
            <p:nvPr/>
          </p:nvSpPr>
          <p:spPr>
            <a:xfrm>
              <a:off x="2438370" y="3057586"/>
              <a:ext cx="361710" cy="474390"/>
            </a:xfrm>
            <a:custGeom>
              <a:avLst/>
              <a:gdLst/>
              <a:ahLst/>
              <a:cxnLst/>
              <a:rect l="l" t="t" r="r" b="b"/>
              <a:pathLst>
                <a:path w="11354" h="14891" extrusionOk="0">
                  <a:moveTo>
                    <a:pt x="2834" y="3367"/>
                  </a:moveTo>
                  <a:cubicBezTo>
                    <a:pt x="3335" y="3467"/>
                    <a:pt x="3712" y="3911"/>
                    <a:pt x="3712" y="4442"/>
                  </a:cubicBezTo>
                  <a:cubicBezTo>
                    <a:pt x="3712" y="5045"/>
                    <a:pt x="3220" y="5535"/>
                    <a:pt x="2619" y="5535"/>
                  </a:cubicBezTo>
                  <a:cubicBezTo>
                    <a:pt x="2013" y="5535"/>
                    <a:pt x="1523" y="5043"/>
                    <a:pt x="1523" y="4442"/>
                  </a:cubicBezTo>
                  <a:cubicBezTo>
                    <a:pt x="1523" y="3911"/>
                    <a:pt x="1900" y="3467"/>
                    <a:pt x="2401" y="3367"/>
                  </a:cubicBezTo>
                  <a:lnTo>
                    <a:pt x="2401" y="3457"/>
                  </a:lnTo>
                  <a:cubicBezTo>
                    <a:pt x="2401" y="3578"/>
                    <a:pt x="2502" y="3676"/>
                    <a:pt x="2621" y="3676"/>
                  </a:cubicBezTo>
                  <a:cubicBezTo>
                    <a:pt x="2738" y="3676"/>
                    <a:pt x="2834" y="3578"/>
                    <a:pt x="2834" y="3457"/>
                  </a:cubicBezTo>
                  <a:lnTo>
                    <a:pt x="2834" y="3367"/>
                  </a:lnTo>
                  <a:close/>
                  <a:moveTo>
                    <a:pt x="2493" y="2267"/>
                  </a:moveTo>
                  <a:lnTo>
                    <a:pt x="2493" y="2267"/>
                  </a:lnTo>
                  <a:cubicBezTo>
                    <a:pt x="2440" y="2476"/>
                    <a:pt x="2408" y="2698"/>
                    <a:pt x="2399" y="2924"/>
                  </a:cubicBezTo>
                  <a:cubicBezTo>
                    <a:pt x="1655" y="3030"/>
                    <a:pt x="1084" y="3670"/>
                    <a:pt x="1084" y="4442"/>
                  </a:cubicBezTo>
                  <a:cubicBezTo>
                    <a:pt x="1084" y="5286"/>
                    <a:pt x="1770" y="5972"/>
                    <a:pt x="2615" y="5972"/>
                  </a:cubicBezTo>
                  <a:cubicBezTo>
                    <a:pt x="3461" y="5972"/>
                    <a:pt x="4147" y="5286"/>
                    <a:pt x="4147" y="4442"/>
                  </a:cubicBezTo>
                  <a:cubicBezTo>
                    <a:pt x="4147" y="3670"/>
                    <a:pt x="3578" y="3030"/>
                    <a:pt x="2834" y="2924"/>
                  </a:cubicBezTo>
                  <a:cubicBezTo>
                    <a:pt x="2843" y="2702"/>
                    <a:pt x="2877" y="2489"/>
                    <a:pt x="2939" y="2284"/>
                  </a:cubicBezTo>
                  <a:cubicBezTo>
                    <a:pt x="3987" y="2442"/>
                    <a:pt x="4795" y="3348"/>
                    <a:pt x="4795" y="4442"/>
                  </a:cubicBezTo>
                  <a:cubicBezTo>
                    <a:pt x="4795" y="5508"/>
                    <a:pt x="4028" y="6395"/>
                    <a:pt x="3015" y="6584"/>
                  </a:cubicBezTo>
                  <a:cubicBezTo>
                    <a:pt x="2879" y="6609"/>
                    <a:pt x="2745" y="6621"/>
                    <a:pt x="2612" y="6621"/>
                  </a:cubicBezTo>
                  <a:cubicBezTo>
                    <a:pt x="1431" y="6621"/>
                    <a:pt x="436" y="5659"/>
                    <a:pt x="436" y="4442"/>
                  </a:cubicBezTo>
                  <a:cubicBezTo>
                    <a:pt x="438" y="3282"/>
                    <a:pt x="1350" y="2331"/>
                    <a:pt x="2493" y="2267"/>
                  </a:cubicBezTo>
                  <a:close/>
                  <a:moveTo>
                    <a:pt x="3921" y="11931"/>
                  </a:moveTo>
                  <a:lnTo>
                    <a:pt x="3921" y="12756"/>
                  </a:lnTo>
                  <a:lnTo>
                    <a:pt x="3301" y="12756"/>
                  </a:lnTo>
                  <a:lnTo>
                    <a:pt x="3301" y="11931"/>
                  </a:lnTo>
                  <a:close/>
                  <a:moveTo>
                    <a:pt x="5424" y="1"/>
                  </a:moveTo>
                  <a:cubicBezTo>
                    <a:pt x="4179" y="1"/>
                    <a:pt x="3111" y="756"/>
                    <a:pt x="2646" y="1832"/>
                  </a:cubicBezTo>
                  <a:lnTo>
                    <a:pt x="2621" y="1832"/>
                  </a:lnTo>
                  <a:cubicBezTo>
                    <a:pt x="1180" y="1832"/>
                    <a:pt x="3" y="3005"/>
                    <a:pt x="3" y="4448"/>
                  </a:cubicBezTo>
                  <a:cubicBezTo>
                    <a:pt x="1" y="5648"/>
                    <a:pt x="822" y="6665"/>
                    <a:pt x="1932" y="6968"/>
                  </a:cubicBezTo>
                  <a:lnTo>
                    <a:pt x="1932" y="14195"/>
                  </a:lnTo>
                  <a:cubicBezTo>
                    <a:pt x="1932" y="14568"/>
                    <a:pt x="2218" y="14873"/>
                    <a:pt x="2583" y="14890"/>
                  </a:cubicBezTo>
                  <a:lnTo>
                    <a:pt x="2619" y="14890"/>
                  </a:lnTo>
                  <a:cubicBezTo>
                    <a:pt x="2998" y="14890"/>
                    <a:pt x="3301" y="14579"/>
                    <a:pt x="3301" y="14206"/>
                  </a:cubicBezTo>
                  <a:lnTo>
                    <a:pt x="3301" y="14121"/>
                  </a:lnTo>
                  <a:lnTo>
                    <a:pt x="4480" y="14121"/>
                  </a:lnTo>
                  <a:cubicBezTo>
                    <a:pt x="4862" y="14121"/>
                    <a:pt x="5181" y="13803"/>
                    <a:pt x="5162" y="13402"/>
                  </a:cubicBezTo>
                  <a:cubicBezTo>
                    <a:pt x="5147" y="13038"/>
                    <a:pt x="4840" y="12752"/>
                    <a:pt x="4467" y="12752"/>
                  </a:cubicBezTo>
                  <a:lnTo>
                    <a:pt x="4358" y="12752"/>
                  </a:lnTo>
                  <a:lnTo>
                    <a:pt x="4358" y="11929"/>
                  </a:lnTo>
                  <a:lnTo>
                    <a:pt x="4467" y="11929"/>
                  </a:lnTo>
                  <a:cubicBezTo>
                    <a:pt x="4840" y="11929"/>
                    <a:pt x="5147" y="11643"/>
                    <a:pt x="5162" y="11279"/>
                  </a:cubicBezTo>
                  <a:cubicBezTo>
                    <a:pt x="5181" y="10880"/>
                    <a:pt x="4862" y="10562"/>
                    <a:pt x="4480" y="10562"/>
                  </a:cubicBezTo>
                  <a:lnTo>
                    <a:pt x="3301" y="10562"/>
                  </a:lnTo>
                  <a:lnTo>
                    <a:pt x="3301" y="9366"/>
                  </a:lnTo>
                  <a:cubicBezTo>
                    <a:pt x="3301" y="9245"/>
                    <a:pt x="3201" y="9147"/>
                    <a:pt x="3081" y="9147"/>
                  </a:cubicBezTo>
                  <a:cubicBezTo>
                    <a:pt x="2962" y="9147"/>
                    <a:pt x="2864" y="9245"/>
                    <a:pt x="2864" y="9366"/>
                  </a:cubicBezTo>
                  <a:lnTo>
                    <a:pt x="2864" y="10626"/>
                  </a:lnTo>
                  <a:cubicBezTo>
                    <a:pt x="2864" y="10831"/>
                    <a:pt x="3030" y="10999"/>
                    <a:pt x="3237" y="10999"/>
                  </a:cubicBezTo>
                  <a:lnTo>
                    <a:pt x="4480" y="10999"/>
                  </a:lnTo>
                  <a:cubicBezTo>
                    <a:pt x="4623" y="10999"/>
                    <a:pt x="4734" y="11117"/>
                    <a:pt x="4729" y="11257"/>
                  </a:cubicBezTo>
                  <a:cubicBezTo>
                    <a:pt x="4723" y="11387"/>
                    <a:pt x="4606" y="11492"/>
                    <a:pt x="4467" y="11492"/>
                  </a:cubicBezTo>
                  <a:lnTo>
                    <a:pt x="3237" y="11492"/>
                  </a:lnTo>
                  <a:cubicBezTo>
                    <a:pt x="3030" y="11492"/>
                    <a:pt x="2864" y="11660"/>
                    <a:pt x="2864" y="11865"/>
                  </a:cubicBezTo>
                  <a:lnTo>
                    <a:pt x="2864" y="12816"/>
                  </a:lnTo>
                  <a:cubicBezTo>
                    <a:pt x="2864" y="13023"/>
                    <a:pt x="3030" y="13189"/>
                    <a:pt x="3237" y="13189"/>
                  </a:cubicBezTo>
                  <a:lnTo>
                    <a:pt x="4467" y="13189"/>
                  </a:lnTo>
                  <a:cubicBezTo>
                    <a:pt x="4606" y="13189"/>
                    <a:pt x="4721" y="13296"/>
                    <a:pt x="4729" y="13423"/>
                  </a:cubicBezTo>
                  <a:cubicBezTo>
                    <a:pt x="4736" y="13568"/>
                    <a:pt x="4623" y="13684"/>
                    <a:pt x="4480" y="13684"/>
                  </a:cubicBezTo>
                  <a:lnTo>
                    <a:pt x="3237" y="13684"/>
                  </a:lnTo>
                  <a:cubicBezTo>
                    <a:pt x="3030" y="13684"/>
                    <a:pt x="2864" y="13850"/>
                    <a:pt x="2864" y="14057"/>
                  </a:cubicBezTo>
                  <a:lnTo>
                    <a:pt x="2864" y="14202"/>
                  </a:lnTo>
                  <a:cubicBezTo>
                    <a:pt x="2864" y="14344"/>
                    <a:pt x="2747" y="14451"/>
                    <a:pt x="2612" y="14451"/>
                  </a:cubicBezTo>
                  <a:cubicBezTo>
                    <a:pt x="2609" y="14451"/>
                    <a:pt x="2606" y="14451"/>
                    <a:pt x="2604" y="14451"/>
                  </a:cubicBezTo>
                  <a:cubicBezTo>
                    <a:pt x="2474" y="14445"/>
                    <a:pt x="2369" y="14327"/>
                    <a:pt x="2369" y="14189"/>
                  </a:cubicBezTo>
                  <a:lnTo>
                    <a:pt x="2369" y="7047"/>
                  </a:lnTo>
                  <a:cubicBezTo>
                    <a:pt x="2443" y="7055"/>
                    <a:pt x="2524" y="7060"/>
                    <a:pt x="2609" y="7060"/>
                  </a:cubicBezTo>
                  <a:cubicBezTo>
                    <a:pt x="2693" y="7060"/>
                    <a:pt x="2781" y="7055"/>
                    <a:pt x="2866" y="7047"/>
                  </a:cubicBezTo>
                  <a:lnTo>
                    <a:pt x="2866" y="8347"/>
                  </a:lnTo>
                  <a:cubicBezTo>
                    <a:pt x="2866" y="8467"/>
                    <a:pt x="2964" y="8567"/>
                    <a:pt x="3084" y="8567"/>
                  </a:cubicBezTo>
                  <a:cubicBezTo>
                    <a:pt x="3205" y="8567"/>
                    <a:pt x="3303" y="8467"/>
                    <a:pt x="3303" y="8347"/>
                  </a:cubicBezTo>
                  <a:lnTo>
                    <a:pt x="3303" y="6968"/>
                  </a:lnTo>
                  <a:cubicBezTo>
                    <a:pt x="4414" y="6665"/>
                    <a:pt x="5235" y="5648"/>
                    <a:pt x="5235" y="4444"/>
                  </a:cubicBezTo>
                  <a:cubicBezTo>
                    <a:pt x="5235" y="3167"/>
                    <a:pt x="4316" y="2101"/>
                    <a:pt x="3105" y="1873"/>
                  </a:cubicBezTo>
                  <a:cubicBezTo>
                    <a:pt x="3529" y="1020"/>
                    <a:pt x="4410" y="434"/>
                    <a:pt x="5422" y="434"/>
                  </a:cubicBezTo>
                  <a:cubicBezTo>
                    <a:pt x="6846" y="434"/>
                    <a:pt x="8006" y="1591"/>
                    <a:pt x="8006" y="3018"/>
                  </a:cubicBezTo>
                  <a:lnTo>
                    <a:pt x="8006" y="5550"/>
                  </a:lnTo>
                  <a:cubicBezTo>
                    <a:pt x="6384" y="5661"/>
                    <a:pt x="5096" y="7017"/>
                    <a:pt x="5096" y="8669"/>
                  </a:cubicBezTo>
                  <a:cubicBezTo>
                    <a:pt x="5096" y="10191"/>
                    <a:pt x="6181" y="11488"/>
                    <a:pt x="7676" y="11750"/>
                  </a:cubicBezTo>
                  <a:cubicBezTo>
                    <a:pt x="7689" y="11752"/>
                    <a:pt x="7702" y="11753"/>
                    <a:pt x="7715" y="11753"/>
                  </a:cubicBezTo>
                  <a:cubicBezTo>
                    <a:pt x="7819" y="11753"/>
                    <a:pt x="7910" y="11679"/>
                    <a:pt x="7929" y="11575"/>
                  </a:cubicBezTo>
                  <a:cubicBezTo>
                    <a:pt x="7951" y="11458"/>
                    <a:pt x="7870" y="11343"/>
                    <a:pt x="7752" y="11321"/>
                  </a:cubicBezTo>
                  <a:cubicBezTo>
                    <a:pt x="6467" y="11095"/>
                    <a:pt x="5533" y="9980"/>
                    <a:pt x="5533" y="8674"/>
                  </a:cubicBezTo>
                  <a:cubicBezTo>
                    <a:pt x="5533" y="7262"/>
                    <a:pt x="6623" y="6100"/>
                    <a:pt x="8006" y="5989"/>
                  </a:cubicBezTo>
                  <a:lnTo>
                    <a:pt x="8006" y="6601"/>
                  </a:lnTo>
                  <a:cubicBezTo>
                    <a:pt x="8006" y="6723"/>
                    <a:pt x="8104" y="6821"/>
                    <a:pt x="8226" y="6821"/>
                  </a:cubicBezTo>
                  <a:cubicBezTo>
                    <a:pt x="8345" y="6821"/>
                    <a:pt x="8443" y="6723"/>
                    <a:pt x="8443" y="6601"/>
                  </a:cubicBezTo>
                  <a:lnTo>
                    <a:pt x="8443" y="5989"/>
                  </a:lnTo>
                  <a:cubicBezTo>
                    <a:pt x="9827" y="6100"/>
                    <a:pt x="10916" y="7260"/>
                    <a:pt x="10916" y="8674"/>
                  </a:cubicBezTo>
                  <a:cubicBezTo>
                    <a:pt x="10916" y="9980"/>
                    <a:pt x="9985" y="11095"/>
                    <a:pt x="8697" y="11321"/>
                  </a:cubicBezTo>
                  <a:cubicBezTo>
                    <a:pt x="8578" y="11343"/>
                    <a:pt x="8499" y="11456"/>
                    <a:pt x="8520" y="11575"/>
                  </a:cubicBezTo>
                  <a:cubicBezTo>
                    <a:pt x="8539" y="11682"/>
                    <a:pt x="8633" y="11756"/>
                    <a:pt x="8737" y="11756"/>
                  </a:cubicBezTo>
                  <a:cubicBezTo>
                    <a:pt x="8750" y="11756"/>
                    <a:pt x="8761" y="11756"/>
                    <a:pt x="8774" y="11754"/>
                  </a:cubicBezTo>
                  <a:cubicBezTo>
                    <a:pt x="10268" y="11490"/>
                    <a:pt x="11353" y="10194"/>
                    <a:pt x="11353" y="8674"/>
                  </a:cubicBezTo>
                  <a:cubicBezTo>
                    <a:pt x="11353" y="7021"/>
                    <a:pt x="10066" y="5663"/>
                    <a:pt x="8443" y="5552"/>
                  </a:cubicBezTo>
                  <a:lnTo>
                    <a:pt x="8443" y="3020"/>
                  </a:lnTo>
                  <a:cubicBezTo>
                    <a:pt x="8443" y="1355"/>
                    <a:pt x="7089" y="1"/>
                    <a:pt x="54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6"/>
            <p:cNvSpPr/>
            <p:nvPr/>
          </p:nvSpPr>
          <p:spPr>
            <a:xfrm>
              <a:off x="2644106" y="3284029"/>
              <a:ext cx="112107" cy="100479"/>
            </a:xfrm>
            <a:custGeom>
              <a:avLst/>
              <a:gdLst/>
              <a:ahLst/>
              <a:cxnLst/>
              <a:rect l="l" t="t" r="r" b="b"/>
              <a:pathLst>
                <a:path w="3519" h="3154" extrusionOk="0">
                  <a:moveTo>
                    <a:pt x="1763" y="442"/>
                  </a:moveTo>
                  <a:lnTo>
                    <a:pt x="2032" y="986"/>
                  </a:lnTo>
                  <a:cubicBezTo>
                    <a:pt x="2096" y="1114"/>
                    <a:pt x="2218" y="1201"/>
                    <a:pt x="2358" y="1224"/>
                  </a:cubicBezTo>
                  <a:lnTo>
                    <a:pt x="2957" y="1312"/>
                  </a:lnTo>
                  <a:lnTo>
                    <a:pt x="2522" y="1736"/>
                  </a:lnTo>
                  <a:cubicBezTo>
                    <a:pt x="2422" y="1834"/>
                    <a:pt x="2373" y="1977"/>
                    <a:pt x="2399" y="2120"/>
                  </a:cubicBezTo>
                  <a:lnTo>
                    <a:pt x="2499" y="2717"/>
                  </a:lnTo>
                  <a:lnTo>
                    <a:pt x="1964" y="2433"/>
                  </a:lnTo>
                  <a:cubicBezTo>
                    <a:pt x="1900" y="2401"/>
                    <a:pt x="1830" y="2382"/>
                    <a:pt x="1761" y="2382"/>
                  </a:cubicBezTo>
                  <a:cubicBezTo>
                    <a:pt x="1693" y="2382"/>
                    <a:pt x="1623" y="2399"/>
                    <a:pt x="1559" y="2433"/>
                  </a:cubicBezTo>
                  <a:lnTo>
                    <a:pt x="1024" y="2717"/>
                  </a:lnTo>
                  <a:lnTo>
                    <a:pt x="1124" y="2120"/>
                  </a:lnTo>
                  <a:cubicBezTo>
                    <a:pt x="1149" y="1977"/>
                    <a:pt x="1103" y="1836"/>
                    <a:pt x="1000" y="1736"/>
                  </a:cubicBezTo>
                  <a:lnTo>
                    <a:pt x="570" y="1312"/>
                  </a:lnTo>
                  <a:lnTo>
                    <a:pt x="1171" y="1224"/>
                  </a:lnTo>
                  <a:cubicBezTo>
                    <a:pt x="1312" y="1201"/>
                    <a:pt x="1433" y="1114"/>
                    <a:pt x="1495" y="986"/>
                  </a:cubicBezTo>
                  <a:lnTo>
                    <a:pt x="1763" y="442"/>
                  </a:lnTo>
                  <a:close/>
                  <a:moveTo>
                    <a:pt x="1759" y="1"/>
                  </a:moveTo>
                  <a:cubicBezTo>
                    <a:pt x="1605" y="1"/>
                    <a:pt x="1451" y="82"/>
                    <a:pt x="1373" y="244"/>
                  </a:cubicBezTo>
                  <a:lnTo>
                    <a:pt x="1100" y="792"/>
                  </a:lnTo>
                  <a:lnTo>
                    <a:pt x="495" y="879"/>
                  </a:lnTo>
                  <a:cubicBezTo>
                    <a:pt x="141" y="930"/>
                    <a:pt x="0" y="1367"/>
                    <a:pt x="256" y="1619"/>
                  </a:cubicBezTo>
                  <a:lnTo>
                    <a:pt x="693" y="2045"/>
                  </a:lnTo>
                  <a:lnTo>
                    <a:pt x="589" y="2646"/>
                  </a:lnTo>
                  <a:cubicBezTo>
                    <a:pt x="545" y="2925"/>
                    <a:pt x="768" y="3154"/>
                    <a:pt x="1019" y="3154"/>
                  </a:cubicBezTo>
                  <a:cubicBezTo>
                    <a:pt x="1086" y="3154"/>
                    <a:pt x="1154" y="3138"/>
                    <a:pt x="1220" y="3103"/>
                  </a:cubicBezTo>
                  <a:lnTo>
                    <a:pt x="1761" y="2817"/>
                  </a:lnTo>
                  <a:lnTo>
                    <a:pt x="2303" y="3103"/>
                  </a:lnTo>
                  <a:cubicBezTo>
                    <a:pt x="2369" y="3138"/>
                    <a:pt x="2438" y="3154"/>
                    <a:pt x="2504" y="3154"/>
                  </a:cubicBezTo>
                  <a:cubicBezTo>
                    <a:pt x="2756" y="3154"/>
                    <a:pt x="2977" y="2925"/>
                    <a:pt x="2930" y="2646"/>
                  </a:cubicBezTo>
                  <a:lnTo>
                    <a:pt x="2825" y="2045"/>
                  </a:lnTo>
                  <a:lnTo>
                    <a:pt x="3262" y="1619"/>
                  </a:lnTo>
                  <a:cubicBezTo>
                    <a:pt x="3518" y="1367"/>
                    <a:pt x="3377" y="932"/>
                    <a:pt x="3021" y="879"/>
                  </a:cubicBezTo>
                  <a:lnTo>
                    <a:pt x="2418" y="792"/>
                  </a:lnTo>
                  <a:lnTo>
                    <a:pt x="2147" y="244"/>
                  </a:lnTo>
                  <a:cubicBezTo>
                    <a:pt x="2067" y="82"/>
                    <a:pt x="1913" y="1"/>
                    <a:pt x="1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 name="Google Shape;1187;p56"/>
          <p:cNvGrpSpPr/>
          <p:nvPr/>
        </p:nvGrpSpPr>
        <p:grpSpPr>
          <a:xfrm>
            <a:off x="1565284" y="2313840"/>
            <a:ext cx="451771" cy="474486"/>
            <a:chOff x="1565284" y="2313840"/>
            <a:chExt cx="451771" cy="474486"/>
          </a:xfrm>
        </p:grpSpPr>
        <p:sp>
          <p:nvSpPr>
            <p:cNvPr id="1188" name="Google Shape;1188;p56"/>
            <p:cNvSpPr/>
            <p:nvPr/>
          </p:nvSpPr>
          <p:spPr>
            <a:xfrm>
              <a:off x="1763629" y="2440633"/>
              <a:ext cx="94139" cy="89233"/>
            </a:xfrm>
            <a:custGeom>
              <a:avLst/>
              <a:gdLst/>
              <a:ahLst/>
              <a:cxnLst/>
              <a:rect l="l" t="t" r="r" b="b"/>
              <a:pathLst>
                <a:path w="2955" h="2801" extrusionOk="0">
                  <a:moveTo>
                    <a:pt x="554" y="785"/>
                  </a:moveTo>
                  <a:lnTo>
                    <a:pt x="1139" y="1369"/>
                  </a:lnTo>
                  <a:cubicBezTo>
                    <a:pt x="1076" y="1395"/>
                    <a:pt x="1011" y="1408"/>
                    <a:pt x="946" y="1408"/>
                  </a:cubicBezTo>
                  <a:cubicBezTo>
                    <a:pt x="832" y="1408"/>
                    <a:pt x="721" y="1367"/>
                    <a:pt x="640" y="1284"/>
                  </a:cubicBezTo>
                  <a:cubicBezTo>
                    <a:pt x="512" y="1156"/>
                    <a:pt x="484" y="958"/>
                    <a:pt x="554" y="785"/>
                  </a:cubicBezTo>
                  <a:close/>
                  <a:moveTo>
                    <a:pt x="2011" y="1398"/>
                  </a:moveTo>
                  <a:cubicBezTo>
                    <a:pt x="2126" y="1398"/>
                    <a:pt x="2237" y="1439"/>
                    <a:pt x="2320" y="1521"/>
                  </a:cubicBezTo>
                  <a:cubicBezTo>
                    <a:pt x="2448" y="1649"/>
                    <a:pt x="2473" y="1845"/>
                    <a:pt x="2405" y="2020"/>
                  </a:cubicBezTo>
                  <a:lnTo>
                    <a:pt x="1821" y="1435"/>
                  </a:lnTo>
                  <a:cubicBezTo>
                    <a:pt x="1883" y="1410"/>
                    <a:pt x="1947" y="1398"/>
                    <a:pt x="2011" y="1398"/>
                  </a:cubicBezTo>
                  <a:close/>
                  <a:moveTo>
                    <a:pt x="1049" y="0"/>
                  </a:moveTo>
                  <a:cubicBezTo>
                    <a:pt x="873" y="0"/>
                    <a:pt x="695" y="50"/>
                    <a:pt x="537" y="150"/>
                  </a:cubicBezTo>
                  <a:lnTo>
                    <a:pt x="516" y="129"/>
                  </a:lnTo>
                  <a:cubicBezTo>
                    <a:pt x="473" y="86"/>
                    <a:pt x="417" y="65"/>
                    <a:pt x="361" y="65"/>
                  </a:cubicBezTo>
                  <a:cubicBezTo>
                    <a:pt x="306" y="65"/>
                    <a:pt x="250" y="86"/>
                    <a:pt x="207" y="129"/>
                  </a:cubicBezTo>
                  <a:cubicBezTo>
                    <a:pt x="122" y="214"/>
                    <a:pt x="122" y="352"/>
                    <a:pt x="207" y="438"/>
                  </a:cubicBezTo>
                  <a:lnTo>
                    <a:pt x="228" y="459"/>
                  </a:lnTo>
                  <a:cubicBezTo>
                    <a:pt x="0" y="819"/>
                    <a:pt x="32" y="1290"/>
                    <a:pt x="331" y="1589"/>
                  </a:cubicBezTo>
                  <a:cubicBezTo>
                    <a:pt x="499" y="1757"/>
                    <a:pt x="721" y="1841"/>
                    <a:pt x="948" y="1841"/>
                  </a:cubicBezTo>
                  <a:cubicBezTo>
                    <a:pt x="1124" y="1841"/>
                    <a:pt x="1302" y="1791"/>
                    <a:pt x="1461" y="1691"/>
                  </a:cubicBezTo>
                  <a:lnTo>
                    <a:pt x="2094" y="2324"/>
                  </a:lnTo>
                  <a:cubicBezTo>
                    <a:pt x="2032" y="2350"/>
                    <a:pt x="1967" y="2362"/>
                    <a:pt x="1904" y="2362"/>
                  </a:cubicBezTo>
                  <a:cubicBezTo>
                    <a:pt x="1790" y="2362"/>
                    <a:pt x="1679" y="2321"/>
                    <a:pt x="1597" y="2239"/>
                  </a:cubicBezTo>
                  <a:cubicBezTo>
                    <a:pt x="1554" y="2197"/>
                    <a:pt x="1498" y="2175"/>
                    <a:pt x="1442" y="2175"/>
                  </a:cubicBezTo>
                  <a:cubicBezTo>
                    <a:pt x="1386" y="2175"/>
                    <a:pt x="1330" y="2197"/>
                    <a:pt x="1288" y="2239"/>
                  </a:cubicBezTo>
                  <a:cubicBezTo>
                    <a:pt x="1203" y="2324"/>
                    <a:pt x="1203" y="2463"/>
                    <a:pt x="1288" y="2548"/>
                  </a:cubicBezTo>
                  <a:cubicBezTo>
                    <a:pt x="1456" y="2717"/>
                    <a:pt x="1679" y="2800"/>
                    <a:pt x="1906" y="2800"/>
                  </a:cubicBezTo>
                  <a:cubicBezTo>
                    <a:pt x="2081" y="2800"/>
                    <a:pt x="2260" y="2750"/>
                    <a:pt x="2418" y="2651"/>
                  </a:cubicBezTo>
                  <a:lnTo>
                    <a:pt x="2439" y="2672"/>
                  </a:lnTo>
                  <a:cubicBezTo>
                    <a:pt x="2482" y="2715"/>
                    <a:pt x="2537" y="2736"/>
                    <a:pt x="2593" y="2736"/>
                  </a:cubicBezTo>
                  <a:cubicBezTo>
                    <a:pt x="2650" y="2736"/>
                    <a:pt x="2706" y="2715"/>
                    <a:pt x="2748" y="2672"/>
                  </a:cubicBezTo>
                  <a:cubicBezTo>
                    <a:pt x="2833" y="2587"/>
                    <a:pt x="2833" y="2448"/>
                    <a:pt x="2748" y="2363"/>
                  </a:cubicBezTo>
                  <a:lnTo>
                    <a:pt x="2727" y="2342"/>
                  </a:lnTo>
                  <a:cubicBezTo>
                    <a:pt x="2955" y="1981"/>
                    <a:pt x="2923" y="1510"/>
                    <a:pt x="2625" y="1212"/>
                  </a:cubicBezTo>
                  <a:cubicBezTo>
                    <a:pt x="2456" y="1043"/>
                    <a:pt x="2233" y="960"/>
                    <a:pt x="2006" y="960"/>
                  </a:cubicBezTo>
                  <a:cubicBezTo>
                    <a:pt x="1830" y="960"/>
                    <a:pt x="1652" y="1010"/>
                    <a:pt x="1495" y="1109"/>
                  </a:cubicBezTo>
                  <a:lnTo>
                    <a:pt x="861" y="476"/>
                  </a:lnTo>
                  <a:cubicBezTo>
                    <a:pt x="923" y="451"/>
                    <a:pt x="988" y="438"/>
                    <a:pt x="1051" y="438"/>
                  </a:cubicBezTo>
                  <a:cubicBezTo>
                    <a:pt x="1166" y="438"/>
                    <a:pt x="1276" y="479"/>
                    <a:pt x="1358" y="561"/>
                  </a:cubicBezTo>
                  <a:cubicBezTo>
                    <a:pt x="1401" y="604"/>
                    <a:pt x="1457" y="625"/>
                    <a:pt x="1513" y="625"/>
                  </a:cubicBezTo>
                  <a:cubicBezTo>
                    <a:pt x="1569" y="625"/>
                    <a:pt x="1625" y="604"/>
                    <a:pt x="1667" y="561"/>
                  </a:cubicBezTo>
                  <a:cubicBezTo>
                    <a:pt x="1753" y="476"/>
                    <a:pt x="1753" y="338"/>
                    <a:pt x="1667" y="252"/>
                  </a:cubicBezTo>
                  <a:cubicBezTo>
                    <a:pt x="1499" y="84"/>
                    <a:pt x="1276" y="0"/>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6"/>
            <p:cNvSpPr/>
            <p:nvPr/>
          </p:nvSpPr>
          <p:spPr>
            <a:xfrm>
              <a:off x="1565284" y="2313840"/>
              <a:ext cx="451771" cy="474486"/>
            </a:xfrm>
            <a:custGeom>
              <a:avLst/>
              <a:gdLst/>
              <a:ahLst/>
              <a:cxnLst/>
              <a:rect l="l" t="t" r="r" b="b"/>
              <a:pathLst>
                <a:path w="14181" h="14894" extrusionOk="0">
                  <a:moveTo>
                    <a:pt x="10787" y="440"/>
                  </a:moveTo>
                  <a:cubicBezTo>
                    <a:pt x="10928" y="440"/>
                    <a:pt x="11070" y="494"/>
                    <a:pt x="11179" y="602"/>
                  </a:cubicBezTo>
                  <a:cubicBezTo>
                    <a:pt x="11394" y="819"/>
                    <a:pt x="11394" y="1167"/>
                    <a:pt x="11179" y="1384"/>
                  </a:cubicBezTo>
                  <a:lnTo>
                    <a:pt x="9296" y="3264"/>
                  </a:lnTo>
                  <a:cubicBezTo>
                    <a:pt x="8983" y="3028"/>
                    <a:pt x="8614" y="2861"/>
                    <a:pt x="8217" y="2785"/>
                  </a:cubicBezTo>
                  <a:lnTo>
                    <a:pt x="10396" y="602"/>
                  </a:lnTo>
                  <a:cubicBezTo>
                    <a:pt x="10504" y="494"/>
                    <a:pt x="10645" y="440"/>
                    <a:pt x="10787" y="440"/>
                  </a:cubicBezTo>
                  <a:close/>
                  <a:moveTo>
                    <a:pt x="12823" y="583"/>
                  </a:moveTo>
                  <a:cubicBezTo>
                    <a:pt x="12965" y="583"/>
                    <a:pt x="13106" y="638"/>
                    <a:pt x="13215" y="747"/>
                  </a:cubicBezTo>
                  <a:cubicBezTo>
                    <a:pt x="13430" y="962"/>
                    <a:pt x="13430" y="1312"/>
                    <a:pt x="13215" y="1527"/>
                  </a:cubicBezTo>
                  <a:cubicBezTo>
                    <a:pt x="13023" y="1714"/>
                    <a:pt x="11460" y="3275"/>
                    <a:pt x="11202" y="3533"/>
                  </a:cubicBezTo>
                  <a:cubicBezTo>
                    <a:pt x="10958" y="3463"/>
                    <a:pt x="10710" y="3429"/>
                    <a:pt x="10465" y="3429"/>
                  </a:cubicBezTo>
                  <a:cubicBezTo>
                    <a:pt x="10176" y="3429"/>
                    <a:pt x="9893" y="3476"/>
                    <a:pt x="9629" y="3565"/>
                  </a:cubicBezTo>
                  <a:lnTo>
                    <a:pt x="9622" y="3556"/>
                  </a:lnTo>
                  <a:lnTo>
                    <a:pt x="12432" y="747"/>
                  </a:lnTo>
                  <a:cubicBezTo>
                    <a:pt x="12541" y="638"/>
                    <a:pt x="12682" y="583"/>
                    <a:pt x="12823" y="583"/>
                  </a:cubicBezTo>
                  <a:close/>
                  <a:moveTo>
                    <a:pt x="12964" y="2620"/>
                  </a:moveTo>
                  <a:cubicBezTo>
                    <a:pt x="13102" y="2620"/>
                    <a:pt x="13240" y="2671"/>
                    <a:pt x="13347" y="2772"/>
                  </a:cubicBezTo>
                  <a:cubicBezTo>
                    <a:pt x="13571" y="2987"/>
                    <a:pt x="13558" y="3354"/>
                    <a:pt x="13342" y="3571"/>
                  </a:cubicBezTo>
                  <a:lnTo>
                    <a:pt x="12513" y="4401"/>
                  </a:lnTo>
                  <a:cubicBezTo>
                    <a:pt x="12281" y="4117"/>
                    <a:pt x="11984" y="3878"/>
                    <a:pt x="11648" y="3708"/>
                  </a:cubicBezTo>
                  <a:lnTo>
                    <a:pt x="12575" y="2780"/>
                  </a:lnTo>
                  <a:cubicBezTo>
                    <a:pt x="12681" y="2674"/>
                    <a:pt x="12822" y="2620"/>
                    <a:pt x="12964" y="2620"/>
                  </a:cubicBezTo>
                  <a:close/>
                  <a:moveTo>
                    <a:pt x="13087" y="4669"/>
                  </a:moveTo>
                  <a:cubicBezTo>
                    <a:pt x="13224" y="4669"/>
                    <a:pt x="13362" y="4720"/>
                    <a:pt x="13468" y="4821"/>
                  </a:cubicBezTo>
                  <a:cubicBezTo>
                    <a:pt x="13696" y="5040"/>
                    <a:pt x="13679" y="5407"/>
                    <a:pt x="13464" y="5622"/>
                  </a:cubicBezTo>
                  <a:lnTo>
                    <a:pt x="13110" y="5978"/>
                  </a:lnTo>
                  <a:cubicBezTo>
                    <a:pt x="13093" y="5563"/>
                    <a:pt x="12978" y="5143"/>
                    <a:pt x="12769" y="4769"/>
                  </a:cubicBezTo>
                  <a:cubicBezTo>
                    <a:pt x="12863" y="4703"/>
                    <a:pt x="12975" y="4669"/>
                    <a:pt x="13087" y="4669"/>
                  </a:cubicBezTo>
                  <a:close/>
                  <a:moveTo>
                    <a:pt x="10997" y="6070"/>
                  </a:moveTo>
                  <a:cubicBezTo>
                    <a:pt x="11114" y="6070"/>
                    <a:pt x="11223" y="6113"/>
                    <a:pt x="11302" y="6194"/>
                  </a:cubicBezTo>
                  <a:cubicBezTo>
                    <a:pt x="11426" y="6315"/>
                    <a:pt x="11462" y="6507"/>
                    <a:pt x="11388" y="6692"/>
                  </a:cubicBezTo>
                  <a:lnTo>
                    <a:pt x="10803" y="6108"/>
                  </a:lnTo>
                  <a:cubicBezTo>
                    <a:pt x="10868" y="6082"/>
                    <a:pt x="10934" y="6070"/>
                    <a:pt x="10997" y="6070"/>
                  </a:cubicBezTo>
                  <a:close/>
                  <a:moveTo>
                    <a:pt x="7704" y="3172"/>
                  </a:moveTo>
                  <a:cubicBezTo>
                    <a:pt x="8330" y="3172"/>
                    <a:pt x="8954" y="3435"/>
                    <a:pt x="9394" y="3959"/>
                  </a:cubicBezTo>
                  <a:cubicBezTo>
                    <a:pt x="10136" y="4840"/>
                    <a:pt x="10072" y="6170"/>
                    <a:pt x="9239" y="6974"/>
                  </a:cubicBezTo>
                  <a:cubicBezTo>
                    <a:pt x="8807" y="7391"/>
                    <a:pt x="8255" y="7592"/>
                    <a:pt x="7708" y="7592"/>
                  </a:cubicBezTo>
                  <a:cubicBezTo>
                    <a:pt x="6960" y="7592"/>
                    <a:pt x="6219" y="7217"/>
                    <a:pt x="5800" y="6505"/>
                  </a:cubicBezTo>
                  <a:cubicBezTo>
                    <a:pt x="5299" y="5658"/>
                    <a:pt x="5414" y="4546"/>
                    <a:pt x="6141" y="3819"/>
                  </a:cubicBezTo>
                  <a:cubicBezTo>
                    <a:pt x="6572" y="3387"/>
                    <a:pt x="7138" y="3172"/>
                    <a:pt x="7704" y="3172"/>
                  </a:cubicBezTo>
                  <a:close/>
                  <a:moveTo>
                    <a:pt x="10786" y="1"/>
                  </a:moveTo>
                  <a:cubicBezTo>
                    <a:pt x="10534" y="1"/>
                    <a:pt x="10281" y="97"/>
                    <a:pt x="10087" y="290"/>
                  </a:cubicBezTo>
                  <a:lnTo>
                    <a:pt x="7644" y="2733"/>
                  </a:lnTo>
                  <a:cubicBezTo>
                    <a:pt x="7469" y="2740"/>
                    <a:pt x="7290" y="2761"/>
                    <a:pt x="7117" y="2797"/>
                  </a:cubicBezTo>
                  <a:cubicBezTo>
                    <a:pt x="7171" y="2625"/>
                    <a:pt x="7226" y="2452"/>
                    <a:pt x="7284" y="2275"/>
                  </a:cubicBezTo>
                  <a:cubicBezTo>
                    <a:pt x="7441" y="1813"/>
                    <a:pt x="7239" y="1299"/>
                    <a:pt x="6812" y="1079"/>
                  </a:cubicBezTo>
                  <a:cubicBezTo>
                    <a:pt x="6669" y="1006"/>
                    <a:pt x="6517" y="971"/>
                    <a:pt x="6368" y="971"/>
                  </a:cubicBezTo>
                  <a:cubicBezTo>
                    <a:pt x="6023" y="971"/>
                    <a:pt x="5691" y="1156"/>
                    <a:pt x="5514" y="1482"/>
                  </a:cubicBezTo>
                  <a:lnTo>
                    <a:pt x="4190" y="3925"/>
                  </a:lnTo>
                  <a:cubicBezTo>
                    <a:pt x="3868" y="4520"/>
                    <a:pt x="3657" y="5162"/>
                    <a:pt x="3563" y="5835"/>
                  </a:cubicBezTo>
                  <a:cubicBezTo>
                    <a:pt x="3453" y="6633"/>
                    <a:pt x="3173" y="7731"/>
                    <a:pt x="2480" y="8424"/>
                  </a:cubicBezTo>
                  <a:lnTo>
                    <a:pt x="225" y="10677"/>
                  </a:lnTo>
                  <a:cubicBezTo>
                    <a:pt x="1" y="10901"/>
                    <a:pt x="1" y="11263"/>
                    <a:pt x="225" y="11487"/>
                  </a:cubicBezTo>
                  <a:lnTo>
                    <a:pt x="1376" y="12638"/>
                  </a:lnTo>
                  <a:cubicBezTo>
                    <a:pt x="1419" y="12681"/>
                    <a:pt x="1475" y="12702"/>
                    <a:pt x="1531" y="12702"/>
                  </a:cubicBezTo>
                  <a:cubicBezTo>
                    <a:pt x="1587" y="12702"/>
                    <a:pt x="1643" y="12681"/>
                    <a:pt x="1685" y="12638"/>
                  </a:cubicBezTo>
                  <a:cubicBezTo>
                    <a:pt x="1770" y="12553"/>
                    <a:pt x="1770" y="12414"/>
                    <a:pt x="1685" y="12329"/>
                  </a:cubicBezTo>
                  <a:lnTo>
                    <a:pt x="534" y="11178"/>
                  </a:lnTo>
                  <a:cubicBezTo>
                    <a:pt x="481" y="11125"/>
                    <a:pt x="481" y="11042"/>
                    <a:pt x="534" y="10988"/>
                  </a:cubicBezTo>
                  <a:lnTo>
                    <a:pt x="2789" y="8733"/>
                  </a:lnTo>
                  <a:cubicBezTo>
                    <a:pt x="3568" y="7955"/>
                    <a:pt x="3877" y="6761"/>
                    <a:pt x="3996" y="5897"/>
                  </a:cubicBezTo>
                  <a:cubicBezTo>
                    <a:pt x="4084" y="5273"/>
                    <a:pt x="4278" y="4682"/>
                    <a:pt x="4574" y="4134"/>
                  </a:cubicBezTo>
                  <a:lnTo>
                    <a:pt x="5898" y="1689"/>
                  </a:lnTo>
                  <a:cubicBezTo>
                    <a:pt x="5994" y="1510"/>
                    <a:pt x="6176" y="1409"/>
                    <a:pt x="6366" y="1409"/>
                  </a:cubicBezTo>
                  <a:cubicBezTo>
                    <a:pt x="6450" y="1409"/>
                    <a:pt x="6536" y="1428"/>
                    <a:pt x="6616" y="1469"/>
                  </a:cubicBezTo>
                  <a:cubicBezTo>
                    <a:pt x="6851" y="1589"/>
                    <a:pt x="6962" y="1876"/>
                    <a:pt x="6874" y="2134"/>
                  </a:cubicBezTo>
                  <a:cubicBezTo>
                    <a:pt x="6780" y="2412"/>
                    <a:pt x="6693" y="2691"/>
                    <a:pt x="6616" y="2964"/>
                  </a:cubicBezTo>
                  <a:cubicBezTo>
                    <a:pt x="6339" y="3087"/>
                    <a:pt x="6064" y="3275"/>
                    <a:pt x="5834" y="3505"/>
                  </a:cubicBezTo>
                  <a:cubicBezTo>
                    <a:pt x="4804" y="4535"/>
                    <a:pt x="4804" y="6215"/>
                    <a:pt x="5834" y="7249"/>
                  </a:cubicBezTo>
                  <a:cubicBezTo>
                    <a:pt x="6344" y="7757"/>
                    <a:pt x="7020" y="8024"/>
                    <a:pt x="7706" y="8024"/>
                  </a:cubicBezTo>
                  <a:cubicBezTo>
                    <a:pt x="7986" y="8024"/>
                    <a:pt x="8268" y="7979"/>
                    <a:pt x="8541" y="7888"/>
                  </a:cubicBezTo>
                  <a:cubicBezTo>
                    <a:pt x="8996" y="8370"/>
                    <a:pt x="9646" y="8682"/>
                    <a:pt x="10349" y="8714"/>
                  </a:cubicBezTo>
                  <a:cubicBezTo>
                    <a:pt x="9848" y="9172"/>
                    <a:pt x="9315" y="9598"/>
                    <a:pt x="8759" y="9986"/>
                  </a:cubicBezTo>
                  <a:cubicBezTo>
                    <a:pt x="7974" y="10530"/>
                    <a:pt x="7258" y="11123"/>
                    <a:pt x="6629" y="11751"/>
                  </a:cubicBezTo>
                  <a:lnTo>
                    <a:pt x="3964" y="14416"/>
                  </a:lnTo>
                  <a:cubicBezTo>
                    <a:pt x="3938" y="14443"/>
                    <a:pt x="3903" y="14456"/>
                    <a:pt x="3868" y="14456"/>
                  </a:cubicBezTo>
                  <a:cubicBezTo>
                    <a:pt x="3834" y="14456"/>
                    <a:pt x="3799" y="14443"/>
                    <a:pt x="3772" y="14416"/>
                  </a:cubicBezTo>
                  <a:lnTo>
                    <a:pt x="2410" y="13056"/>
                  </a:lnTo>
                  <a:cubicBezTo>
                    <a:pt x="2367" y="13014"/>
                    <a:pt x="2311" y="12992"/>
                    <a:pt x="2255" y="12992"/>
                  </a:cubicBezTo>
                  <a:cubicBezTo>
                    <a:pt x="2199" y="12992"/>
                    <a:pt x="2144" y="13014"/>
                    <a:pt x="2101" y="13056"/>
                  </a:cubicBezTo>
                  <a:cubicBezTo>
                    <a:pt x="2016" y="13141"/>
                    <a:pt x="2016" y="13280"/>
                    <a:pt x="2101" y="13365"/>
                  </a:cubicBezTo>
                  <a:lnTo>
                    <a:pt x="3463" y="14725"/>
                  </a:lnTo>
                  <a:cubicBezTo>
                    <a:pt x="3575" y="14837"/>
                    <a:pt x="3722" y="14893"/>
                    <a:pt x="3868" y="14893"/>
                  </a:cubicBezTo>
                  <a:cubicBezTo>
                    <a:pt x="4015" y="14893"/>
                    <a:pt x="4161" y="14837"/>
                    <a:pt x="4273" y="14725"/>
                  </a:cubicBezTo>
                  <a:lnTo>
                    <a:pt x="6938" y="12061"/>
                  </a:lnTo>
                  <a:cubicBezTo>
                    <a:pt x="7548" y="11451"/>
                    <a:pt x="8243" y="10873"/>
                    <a:pt x="9008" y="10344"/>
                  </a:cubicBezTo>
                  <a:cubicBezTo>
                    <a:pt x="9733" y="9843"/>
                    <a:pt x="10422" y="9274"/>
                    <a:pt x="11051" y="8654"/>
                  </a:cubicBezTo>
                  <a:cubicBezTo>
                    <a:pt x="11353" y="8583"/>
                    <a:pt x="11643" y="8464"/>
                    <a:pt x="11908" y="8294"/>
                  </a:cubicBezTo>
                  <a:cubicBezTo>
                    <a:pt x="12010" y="8227"/>
                    <a:pt x="12038" y="8093"/>
                    <a:pt x="11972" y="7991"/>
                  </a:cubicBezTo>
                  <a:cubicBezTo>
                    <a:pt x="11929" y="7927"/>
                    <a:pt x="11860" y="7892"/>
                    <a:pt x="11788" y="7892"/>
                  </a:cubicBezTo>
                  <a:cubicBezTo>
                    <a:pt x="11748" y="7892"/>
                    <a:pt x="11707" y="7903"/>
                    <a:pt x="11671" y="7927"/>
                  </a:cubicBezTo>
                  <a:cubicBezTo>
                    <a:pt x="11306" y="8163"/>
                    <a:pt x="10889" y="8280"/>
                    <a:pt x="10474" y="8280"/>
                  </a:cubicBezTo>
                  <a:cubicBezTo>
                    <a:pt x="9934" y="8280"/>
                    <a:pt x="9396" y="8084"/>
                    <a:pt x="8978" y="7701"/>
                  </a:cubicBezTo>
                  <a:cubicBezTo>
                    <a:pt x="9484" y="7426"/>
                    <a:pt x="9882" y="6987"/>
                    <a:pt x="10108" y="6496"/>
                  </a:cubicBezTo>
                  <a:cubicBezTo>
                    <a:pt x="10232" y="6475"/>
                    <a:pt x="10349" y="6428"/>
                    <a:pt x="10454" y="6362"/>
                  </a:cubicBezTo>
                  <a:lnTo>
                    <a:pt x="11087" y="6995"/>
                  </a:lnTo>
                  <a:cubicBezTo>
                    <a:pt x="11025" y="7020"/>
                    <a:pt x="10960" y="7033"/>
                    <a:pt x="10896" y="7033"/>
                  </a:cubicBezTo>
                  <a:cubicBezTo>
                    <a:pt x="10782" y="7033"/>
                    <a:pt x="10670" y="6992"/>
                    <a:pt x="10588" y="6910"/>
                  </a:cubicBezTo>
                  <a:cubicBezTo>
                    <a:pt x="10545" y="6867"/>
                    <a:pt x="10489" y="6846"/>
                    <a:pt x="10433" y="6846"/>
                  </a:cubicBezTo>
                  <a:cubicBezTo>
                    <a:pt x="10378" y="6846"/>
                    <a:pt x="10322" y="6867"/>
                    <a:pt x="10279" y="6910"/>
                  </a:cubicBezTo>
                  <a:cubicBezTo>
                    <a:pt x="10194" y="6995"/>
                    <a:pt x="10194" y="7134"/>
                    <a:pt x="10279" y="7219"/>
                  </a:cubicBezTo>
                  <a:cubicBezTo>
                    <a:pt x="10447" y="7387"/>
                    <a:pt x="10669" y="7471"/>
                    <a:pt x="10897" y="7471"/>
                  </a:cubicBezTo>
                  <a:cubicBezTo>
                    <a:pt x="11074" y="7471"/>
                    <a:pt x="11253" y="7419"/>
                    <a:pt x="11409" y="7317"/>
                  </a:cubicBezTo>
                  <a:lnTo>
                    <a:pt x="11430" y="7338"/>
                  </a:lnTo>
                  <a:cubicBezTo>
                    <a:pt x="11473" y="7381"/>
                    <a:pt x="11530" y="7402"/>
                    <a:pt x="11586" y="7402"/>
                  </a:cubicBezTo>
                  <a:cubicBezTo>
                    <a:pt x="11641" y="7402"/>
                    <a:pt x="11697" y="7381"/>
                    <a:pt x="11739" y="7338"/>
                  </a:cubicBezTo>
                  <a:cubicBezTo>
                    <a:pt x="11825" y="7253"/>
                    <a:pt x="11825" y="7115"/>
                    <a:pt x="11739" y="7029"/>
                  </a:cubicBezTo>
                  <a:lnTo>
                    <a:pt x="11718" y="7008"/>
                  </a:lnTo>
                  <a:cubicBezTo>
                    <a:pt x="11946" y="6654"/>
                    <a:pt x="11921" y="6183"/>
                    <a:pt x="11618" y="5878"/>
                  </a:cubicBezTo>
                  <a:cubicBezTo>
                    <a:pt x="11447" y="5709"/>
                    <a:pt x="11225" y="5627"/>
                    <a:pt x="11001" y="5627"/>
                  </a:cubicBezTo>
                  <a:cubicBezTo>
                    <a:pt x="10823" y="5627"/>
                    <a:pt x="10644" y="5678"/>
                    <a:pt x="10488" y="5778"/>
                  </a:cubicBezTo>
                  <a:lnTo>
                    <a:pt x="10343" y="5633"/>
                  </a:lnTo>
                  <a:cubicBezTo>
                    <a:pt x="10349" y="5584"/>
                    <a:pt x="10351" y="5533"/>
                    <a:pt x="10354" y="5482"/>
                  </a:cubicBezTo>
                  <a:cubicBezTo>
                    <a:pt x="10358" y="5396"/>
                    <a:pt x="10358" y="5313"/>
                    <a:pt x="10351" y="5232"/>
                  </a:cubicBezTo>
                  <a:lnTo>
                    <a:pt x="10351" y="5232"/>
                  </a:lnTo>
                  <a:cubicBezTo>
                    <a:pt x="10394" y="5275"/>
                    <a:pt x="10449" y="5296"/>
                    <a:pt x="10507" y="5296"/>
                  </a:cubicBezTo>
                  <a:cubicBezTo>
                    <a:pt x="10562" y="5296"/>
                    <a:pt x="10618" y="5275"/>
                    <a:pt x="10661" y="5232"/>
                  </a:cubicBezTo>
                  <a:cubicBezTo>
                    <a:pt x="10746" y="5147"/>
                    <a:pt x="10746" y="5008"/>
                    <a:pt x="10661" y="4923"/>
                  </a:cubicBezTo>
                  <a:cubicBezTo>
                    <a:pt x="10554" y="4816"/>
                    <a:pt x="10417" y="4737"/>
                    <a:pt x="10268" y="4699"/>
                  </a:cubicBezTo>
                  <a:cubicBezTo>
                    <a:pt x="10194" y="4416"/>
                    <a:pt x="10074" y="4151"/>
                    <a:pt x="9925" y="3925"/>
                  </a:cubicBezTo>
                  <a:cubicBezTo>
                    <a:pt x="10105" y="3880"/>
                    <a:pt x="10287" y="3858"/>
                    <a:pt x="10468" y="3858"/>
                  </a:cubicBezTo>
                  <a:cubicBezTo>
                    <a:pt x="11112" y="3858"/>
                    <a:pt x="11735" y="4138"/>
                    <a:pt x="12161" y="4646"/>
                  </a:cubicBezTo>
                  <a:lnTo>
                    <a:pt x="12164" y="4648"/>
                  </a:lnTo>
                  <a:cubicBezTo>
                    <a:pt x="12780" y="5383"/>
                    <a:pt x="12854" y="6454"/>
                    <a:pt x="12326" y="7268"/>
                  </a:cubicBezTo>
                  <a:cubicBezTo>
                    <a:pt x="12259" y="7368"/>
                    <a:pt x="12289" y="7505"/>
                    <a:pt x="12390" y="7569"/>
                  </a:cubicBezTo>
                  <a:cubicBezTo>
                    <a:pt x="12427" y="7593"/>
                    <a:pt x="12468" y="7604"/>
                    <a:pt x="12509" y="7604"/>
                  </a:cubicBezTo>
                  <a:cubicBezTo>
                    <a:pt x="12581" y="7604"/>
                    <a:pt x="12651" y="7569"/>
                    <a:pt x="12692" y="7505"/>
                  </a:cubicBezTo>
                  <a:cubicBezTo>
                    <a:pt x="12863" y="7242"/>
                    <a:pt x="12982" y="6953"/>
                    <a:pt x="13048" y="6650"/>
                  </a:cubicBezTo>
                  <a:lnTo>
                    <a:pt x="13775" y="5921"/>
                  </a:lnTo>
                  <a:cubicBezTo>
                    <a:pt x="14159" y="5537"/>
                    <a:pt x="14180" y="4887"/>
                    <a:pt x="13773" y="4499"/>
                  </a:cubicBezTo>
                  <a:cubicBezTo>
                    <a:pt x="13630" y="4371"/>
                    <a:pt x="13455" y="4286"/>
                    <a:pt x="13274" y="4251"/>
                  </a:cubicBezTo>
                  <a:lnTo>
                    <a:pt x="13647" y="3878"/>
                  </a:lnTo>
                  <a:cubicBezTo>
                    <a:pt x="14035" y="3490"/>
                    <a:pt x="14050" y="2844"/>
                    <a:pt x="13645" y="2454"/>
                  </a:cubicBezTo>
                  <a:cubicBezTo>
                    <a:pt x="13505" y="2318"/>
                    <a:pt x="13330" y="2232"/>
                    <a:pt x="13151" y="2198"/>
                  </a:cubicBezTo>
                  <a:lnTo>
                    <a:pt x="13519" y="1827"/>
                  </a:lnTo>
                  <a:cubicBezTo>
                    <a:pt x="13907" y="1442"/>
                    <a:pt x="13907" y="819"/>
                    <a:pt x="13519" y="431"/>
                  </a:cubicBezTo>
                  <a:cubicBezTo>
                    <a:pt x="13327" y="238"/>
                    <a:pt x="13074" y="142"/>
                    <a:pt x="12822" y="142"/>
                  </a:cubicBezTo>
                  <a:cubicBezTo>
                    <a:pt x="12570" y="142"/>
                    <a:pt x="12317" y="238"/>
                    <a:pt x="12123" y="431"/>
                  </a:cubicBezTo>
                  <a:lnTo>
                    <a:pt x="11756" y="800"/>
                  </a:lnTo>
                  <a:cubicBezTo>
                    <a:pt x="11718" y="608"/>
                    <a:pt x="11624" y="431"/>
                    <a:pt x="11483" y="290"/>
                  </a:cubicBezTo>
                  <a:cubicBezTo>
                    <a:pt x="11291" y="97"/>
                    <a:pt x="11038" y="1"/>
                    <a:pt x="10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56"/>
          <p:cNvGrpSpPr/>
          <p:nvPr/>
        </p:nvGrpSpPr>
        <p:grpSpPr>
          <a:xfrm>
            <a:off x="7274881" y="3057458"/>
            <a:ext cx="218033" cy="474358"/>
            <a:chOff x="7274881" y="3057458"/>
            <a:chExt cx="218033" cy="474358"/>
          </a:xfrm>
        </p:grpSpPr>
        <p:sp>
          <p:nvSpPr>
            <p:cNvPr id="1191" name="Google Shape;1191;p56"/>
            <p:cNvSpPr/>
            <p:nvPr/>
          </p:nvSpPr>
          <p:spPr>
            <a:xfrm>
              <a:off x="7311134" y="3301423"/>
              <a:ext cx="145366" cy="170565"/>
            </a:xfrm>
            <a:custGeom>
              <a:avLst/>
              <a:gdLst/>
              <a:ahLst/>
              <a:cxnLst/>
              <a:rect l="l" t="t" r="r" b="b"/>
              <a:pathLst>
                <a:path w="4563" h="5354" extrusionOk="0">
                  <a:moveTo>
                    <a:pt x="2525" y="435"/>
                  </a:moveTo>
                  <a:lnTo>
                    <a:pt x="2525" y="1770"/>
                  </a:lnTo>
                  <a:lnTo>
                    <a:pt x="2043" y="1770"/>
                  </a:lnTo>
                  <a:lnTo>
                    <a:pt x="2043" y="435"/>
                  </a:lnTo>
                  <a:close/>
                  <a:moveTo>
                    <a:pt x="2665" y="2205"/>
                  </a:moveTo>
                  <a:cubicBezTo>
                    <a:pt x="2772" y="2299"/>
                    <a:pt x="3017" y="2525"/>
                    <a:pt x="3241" y="2836"/>
                  </a:cubicBezTo>
                  <a:lnTo>
                    <a:pt x="1329" y="2836"/>
                  </a:lnTo>
                  <a:cubicBezTo>
                    <a:pt x="1553" y="2525"/>
                    <a:pt x="1798" y="2299"/>
                    <a:pt x="1904" y="2205"/>
                  </a:cubicBezTo>
                  <a:close/>
                  <a:moveTo>
                    <a:pt x="3497" y="3273"/>
                  </a:moveTo>
                  <a:cubicBezTo>
                    <a:pt x="3557" y="3397"/>
                    <a:pt x="3601" y="3516"/>
                    <a:pt x="3633" y="3635"/>
                  </a:cubicBezTo>
                  <a:cubicBezTo>
                    <a:pt x="3763" y="4128"/>
                    <a:pt x="3915" y="4539"/>
                    <a:pt x="4019" y="4795"/>
                  </a:cubicBezTo>
                  <a:cubicBezTo>
                    <a:pt x="4043" y="4853"/>
                    <a:pt x="4000" y="4917"/>
                    <a:pt x="3936" y="4917"/>
                  </a:cubicBezTo>
                  <a:lnTo>
                    <a:pt x="3028" y="4917"/>
                  </a:lnTo>
                  <a:lnTo>
                    <a:pt x="3028" y="4509"/>
                  </a:lnTo>
                  <a:cubicBezTo>
                    <a:pt x="3028" y="4390"/>
                    <a:pt x="2930" y="4292"/>
                    <a:pt x="2808" y="4292"/>
                  </a:cubicBezTo>
                  <a:cubicBezTo>
                    <a:pt x="2689" y="4292"/>
                    <a:pt x="2591" y="4390"/>
                    <a:pt x="2591" y="4509"/>
                  </a:cubicBezTo>
                  <a:lnTo>
                    <a:pt x="2591" y="4917"/>
                  </a:lnTo>
                  <a:lnTo>
                    <a:pt x="1975" y="4917"/>
                  </a:lnTo>
                  <a:lnTo>
                    <a:pt x="1975" y="4509"/>
                  </a:lnTo>
                  <a:cubicBezTo>
                    <a:pt x="1975" y="4390"/>
                    <a:pt x="1877" y="4292"/>
                    <a:pt x="1757" y="4292"/>
                  </a:cubicBezTo>
                  <a:cubicBezTo>
                    <a:pt x="1636" y="4292"/>
                    <a:pt x="1538" y="4390"/>
                    <a:pt x="1538" y="4509"/>
                  </a:cubicBezTo>
                  <a:lnTo>
                    <a:pt x="1538" y="4917"/>
                  </a:lnTo>
                  <a:lnTo>
                    <a:pt x="629" y="4917"/>
                  </a:lnTo>
                  <a:cubicBezTo>
                    <a:pt x="565" y="4917"/>
                    <a:pt x="523" y="4853"/>
                    <a:pt x="546" y="4795"/>
                  </a:cubicBezTo>
                  <a:cubicBezTo>
                    <a:pt x="651" y="4539"/>
                    <a:pt x="802" y="4132"/>
                    <a:pt x="932" y="3635"/>
                  </a:cubicBezTo>
                  <a:cubicBezTo>
                    <a:pt x="964" y="3516"/>
                    <a:pt x="1011" y="3397"/>
                    <a:pt x="1066" y="3273"/>
                  </a:cubicBezTo>
                  <a:close/>
                  <a:moveTo>
                    <a:pt x="2002" y="0"/>
                  </a:moveTo>
                  <a:cubicBezTo>
                    <a:pt x="1783" y="0"/>
                    <a:pt x="1604" y="180"/>
                    <a:pt x="1604" y="397"/>
                  </a:cubicBezTo>
                  <a:lnTo>
                    <a:pt x="1604" y="1887"/>
                  </a:lnTo>
                  <a:cubicBezTo>
                    <a:pt x="1429" y="2039"/>
                    <a:pt x="1024" y="2422"/>
                    <a:pt x="740" y="2953"/>
                  </a:cubicBezTo>
                  <a:cubicBezTo>
                    <a:pt x="640" y="3143"/>
                    <a:pt x="563" y="3335"/>
                    <a:pt x="512" y="3525"/>
                  </a:cubicBezTo>
                  <a:cubicBezTo>
                    <a:pt x="386" y="3996"/>
                    <a:pt x="244" y="4384"/>
                    <a:pt x="141" y="4629"/>
                  </a:cubicBezTo>
                  <a:cubicBezTo>
                    <a:pt x="1" y="4976"/>
                    <a:pt x="254" y="5354"/>
                    <a:pt x="629" y="5354"/>
                  </a:cubicBezTo>
                  <a:lnTo>
                    <a:pt x="3936" y="5354"/>
                  </a:lnTo>
                  <a:cubicBezTo>
                    <a:pt x="4309" y="5354"/>
                    <a:pt x="4563" y="4976"/>
                    <a:pt x="4424" y="4629"/>
                  </a:cubicBezTo>
                  <a:cubicBezTo>
                    <a:pt x="4326" y="4384"/>
                    <a:pt x="4179" y="3996"/>
                    <a:pt x="4053" y="3525"/>
                  </a:cubicBezTo>
                  <a:cubicBezTo>
                    <a:pt x="4002" y="3335"/>
                    <a:pt x="3925" y="3143"/>
                    <a:pt x="3825" y="2953"/>
                  </a:cubicBezTo>
                  <a:cubicBezTo>
                    <a:pt x="3542" y="2422"/>
                    <a:pt x="3134" y="2039"/>
                    <a:pt x="2962" y="1887"/>
                  </a:cubicBezTo>
                  <a:lnTo>
                    <a:pt x="2962" y="397"/>
                  </a:lnTo>
                  <a:cubicBezTo>
                    <a:pt x="2962" y="177"/>
                    <a:pt x="2785" y="0"/>
                    <a:pt x="2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6"/>
            <p:cNvSpPr/>
            <p:nvPr/>
          </p:nvSpPr>
          <p:spPr>
            <a:xfrm>
              <a:off x="7275072" y="3102027"/>
              <a:ext cx="217842" cy="429790"/>
            </a:xfrm>
            <a:custGeom>
              <a:avLst/>
              <a:gdLst/>
              <a:ahLst/>
              <a:cxnLst/>
              <a:rect l="l" t="t" r="r" b="b"/>
              <a:pathLst>
                <a:path w="6838" h="13491" extrusionOk="0">
                  <a:moveTo>
                    <a:pt x="3928" y="1"/>
                  </a:moveTo>
                  <a:cubicBezTo>
                    <a:pt x="3833" y="1"/>
                    <a:pt x="3745" y="63"/>
                    <a:pt x="3719" y="160"/>
                  </a:cubicBezTo>
                  <a:cubicBezTo>
                    <a:pt x="3684" y="275"/>
                    <a:pt x="3753" y="397"/>
                    <a:pt x="3870" y="429"/>
                  </a:cubicBezTo>
                  <a:cubicBezTo>
                    <a:pt x="4578" y="629"/>
                    <a:pt x="5074" y="1284"/>
                    <a:pt x="5074" y="2019"/>
                  </a:cubicBezTo>
                  <a:cubicBezTo>
                    <a:pt x="5074" y="2512"/>
                    <a:pt x="4819" y="2934"/>
                    <a:pt x="4435" y="3181"/>
                  </a:cubicBezTo>
                  <a:lnTo>
                    <a:pt x="632" y="5643"/>
                  </a:lnTo>
                  <a:cubicBezTo>
                    <a:pt x="237" y="5899"/>
                    <a:pt x="0" y="6334"/>
                    <a:pt x="0" y="6803"/>
                  </a:cubicBezTo>
                  <a:lnTo>
                    <a:pt x="0" y="12574"/>
                  </a:lnTo>
                  <a:cubicBezTo>
                    <a:pt x="0" y="13082"/>
                    <a:pt x="410" y="13491"/>
                    <a:pt x="917" y="13491"/>
                  </a:cubicBezTo>
                  <a:lnTo>
                    <a:pt x="5921" y="13491"/>
                  </a:lnTo>
                  <a:cubicBezTo>
                    <a:pt x="6428" y="13491"/>
                    <a:pt x="6838" y="13082"/>
                    <a:pt x="6838" y="12574"/>
                  </a:cubicBezTo>
                  <a:lnTo>
                    <a:pt x="6838" y="8223"/>
                  </a:lnTo>
                  <a:cubicBezTo>
                    <a:pt x="6835" y="8106"/>
                    <a:pt x="6737" y="8008"/>
                    <a:pt x="6616" y="8008"/>
                  </a:cubicBezTo>
                  <a:cubicBezTo>
                    <a:pt x="6496" y="8008"/>
                    <a:pt x="6398" y="8106"/>
                    <a:pt x="6398" y="8227"/>
                  </a:cubicBezTo>
                  <a:lnTo>
                    <a:pt x="6398" y="12578"/>
                  </a:lnTo>
                  <a:cubicBezTo>
                    <a:pt x="6398" y="12843"/>
                    <a:pt x="6183" y="13058"/>
                    <a:pt x="5919" y="13058"/>
                  </a:cubicBezTo>
                  <a:lnTo>
                    <a:pt x="913" y="13058"/>
                  </a:lnTo>
                  <a:cubicBezTo>
                    <a:pt x="651" y="13058"/>
                    <a:pt x="433" y="12843"/>
                    <a:pt x="433" y="12578"/>
                  </a:cubicBezTo>
                  <a:lnTo>
                    <a:pt x="433" y="6805"/>
                  </a:lnTo>
                  <a:cubicBezTo>
                    <a:pt x="433" y="6483"/>
                    <a:pt x="597" y="6187"/>
                    <a:pt x="866" y="6012"/>
                  </a:cubicBezTo>
                  <a:lnTo>
                    <a:pt x="4669" y="3550"/>
                  </a:lnTo>
                  <a:cubicBezTo>
                    <a:pt x="5170" y="3224"/>
                    <a:pt x="5509" y="2667"/>
                    <a:pt x="5509" y="2019"/>
                  </a:cubicBezTo>
                  <a:cubicBezTo>
                    <a:pt x="5509" y="1090"/>
                    <a:pt x="4883" y="265"/>
                    <a:pt x="3987" y="9"/>
                  </a:cubicBezTo>
                  <a:cubicBezTo>
                    <a:pt x="3968" y="3"/>
                    <a:pt x="3948" y="1"/>
                    <a:pt x="39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6"/>
            <p:cNvSpPr/>
            <p:nvPr/>
          </p:nvSpPr>
          <p:spPr>
            <a:xfrm>
              <a:off x="7274881" y="3057458"/>
              <a:ext cx="217969" cy="281270"/>
            </a:xfrm>
            <a:custGeom>
              <a:avLst/>
              <a:gdLst/>
              <a:ahLst/>
              <a:cxnLst/>
              <a:rect l="l" t="t" r="r" b="b"/>
              <a:pathLst>
                <a:path w="6842" h="8829" extrusionOk="0">
                  <a:moveTo>
                    <a:pt x="3420" y="1"/>
                  </a:moveTo>
                  <a:cubicBezTo>
                    <a:pt x="1533" y="1"/>
                    <a:pt x="0" y="1531"/>
                    <a:pt x="0" y="3418"/>
                  </a:cubicBezTo>
                  <a:cubicBezTo>
                    <a:pt x="0" y="3778"/>
                    <a:pt x="58" y="4132"/>
                    <a:pt x="166" y="4471"/>
                  </a:cubicBezTo>
                  <a:cubicBezTo>
                    <a:pt x="286" y="4844"/>
                    <a:pt x="631" y="5083"/>
                    <a:pt x="1002" y="5083"/>
                  </a:cubicBezTo>
                  <a:cubicBezTo>
                    <a:pt x="1093" y="5083"/>
                    <a:pt x="1186" y="5069"/>
                    <a:pt x="1277" y="5038"/>
                  </a:cubicBezTo>
                  <a:cubicBezTo>
                    <a:pt x="1742" y="4889"/>
                    <a:pt x="1993" y="4392"/>
                    <a:pt x="1844" y="3928"/>
                  </a:cubicBezTo>
                  <a:cubicBezTo>
                    <a:pt x="1784" y="3738"/>
                    <a:pt x="1757" y="3540"/>
                    <a:pt x="1767" y="3337"/>
                  </a:cubicBezTo>
                  <a:cubicBezTo>
                    <a:pt x="1802" y="2627"/>
                    <a:pt x="2285" y="2022"/>
                    <a:pt x="2970" y="1828"/>
                  </a:cubicBezTo>
                  <a:cubicBezTo>
                    <a:pt x="3085" y="1796"/>
                    <a:pt x="3153" y="1674"/>
                    <a:pt x="3119" y="1559"/>
                  </a:cubicBezTo>
                  <a:cubicBezTo>
                    <a:pt x="3093" y="1463"/>
                    <a:pt x="3005" y="1401"/>
                    <a:pt x="2911" y="1401"/>
                  </a:cubicBezTo>
                  <a:cubicBezTo>
                    <a:pt x="2891" y="1401"/>
                    <a:pt x="2871" y="1404"/>
                    <a:pt x="2850" y="1410"/>
                  </a:cubicBezTo>
                  <a:cubicBezTo>
                    <a:pt x="1983" y="1655"/>
                    <a:pt x="1373" y="2423"/>
                    <a:pt x="1330" y="3318"/>
                  </a:cubicBezTo>
                  <a:cubicBezTo>
                    <a:pt x="1318" y="3574"/>
                    <a:pt x="1352" y="3823"/>
                    <a:pt x="1428" y="4066"/>
                  </a:cubicBezTo>
                  <a:cubicBezTo>
                    <a:pt x="1503" y="4301"/>
                    <a:pt x="1375" y="4554"/>
                    <a:pt x="1141" y="4629"/>
                  </a:cubicBezTo>
                  <a:cubicBezTo>
                    <a:pt x="1095" y="4643"/>
                    <a:pt x="1050" y="4650"/>
                    <a:pt x="1005" y="4650"/>
                  </a:cubicBezTo>
                  <a:cubicBezTo>
                    <a:pt x="816" y="4650"/>
                    <a:pt x="642" y="4530"/>
                    <a:pt x="580" y="4341"/>
                  </a:cubicBezTo>
                  <a:cubicBezTo>
                    <a:pt x="484" y="4045"/>
                    <a:pt x="435" y="3736"/>
                    <a:pt x="435" y="3422"/>
                  </a:cubicBezTo>
                  <a:cubicBezTo>
                    <a:pt x="435" y="1774"/>
                    <a:pt x="1774" y="440"/>
                    <a:pt x="3413" y="440"/>
                  </a:cubicBezTo>
                  <a:cubicBezTo>
                    <a:pt x="3421" y="440"/>
                    <a:pt x="3429" y="440"/>
                    <a:pt x="3437" y="440"/>
                  </a:cubicBezTo>
                  <a:cubicBezTo>
                    <a:pt x="5072" y="448"/>
                    <a:pt x="6402" y="1804"/>
                    <a:pt x="6402" y="3456"/>
                  </a:cubicBezTo>
                  <a:lnTo>
                    <a:pt x="6402" y="8609"/>
                  </a:lnTo>
                  <a:cubicBezTo>
                    <a:pt x="6402" y="8731"/>
                    <a:pt x="6500" y="8829"/>
                    <a:pt x="6620" y="8829"/>
                  </a:cubicBezTo>
                  <a:cubicBezTo>
                    <a:pt x="6741" y="8829"/>
                    <a:pt x="6839" y="8731"/>
                    <a:pt x="6839" y="8609"/>
                  </a:cubicBezTo>
                  <a:lnTo>
                    <a:pt x="6839" y="3454"/>
                  </a:lnTo>
                  <a:cubicBezTo>
                    <a:pt x="6841" y="1561"/>
                    <a:pt x="5317" y="11"/>
                    <a:pt x="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6"/>
          <p:cNvGrpSpPr/>
          <p:nvPr/>
        </p:nvGrpSpPr>
        <p:grpSpPr>
          <a:xfrm>
            <a:off x="6501890" y="3057458"/>
            <a:ext cx="231700" cy="474517"/>
            <a:chOff x="6501890" y="3057458"/>
            <a:chExt cx="231700" cy="474517"/>
          </a:xfrm>
        </p:grpSpPr>
        <p:sp>
          <p:nvSpPr>
            <p:cNvPr id="1195" name="Google Shape;1195;p56"/>
            <p:cNvSpPr/>
            <p:nvPr/>
          </p:nvSpPr>
          <p:spPr>
            <a:xfrm>
              <a:off x="6565064" y="3185971"/>
              <a:ext cx="18700" cy="13954"/>
            </a:xfrm>
            <a:custGeom>
              <a:avLst/>
              <a:gdLst/>
              <a:ahLst/>
              <a:cxnLst/>
              <a:rect l="l" t="t" r="r" b="b"/>
              <a:pathLst>
                <a:path w="587" h="438" extrusionOk="0">
                  <a:moveTo>
                    <a:pt x="220" y="0"/>
                  </a:moveTo>
                  <a:cubicBezTo>
                    <a:pt x="98" y="0"/>
                    <a:pt x="0" y="98"/>
                    <a:pt x="0" y="220"/>
                  </a:cubicBezTo>
                  <a:cubicBezTo>
                    <a:pt x="0" y="339"/>
                    <a:pt x="98" y="437"/>
                    <a:pt x="220" y="437"/>
                  </a:cubicBezTo>
                  <a:lnTo>
                    <a:pt x="369" y="437"/>
                  </a:lnTo>
                  <a:cubicBezTo>
                    <a:pt x="489" y="437"/>
                    <a:pt x="587" y="339"/>
                    <a:pt x="587" y="220"/>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6"/>
            <p:cNvSpPr/>
            <p:nvPr/>
          </p:nvSpPr>
          <p:spPr>
            <a:xfrm>
              <a:off x="6602018" y="3185971"/>
              <a:ext cx="18700" cy="13954"/>
            </a:xfrm>
            <a:custGeom>
              <a:avLst/>
              <a:gdLst/>
              <a:ahLst/>
              <a:cxnLst/>
              <a:rect l="l" t="t" r="r" b="b"/>
              <a:pathLst>
                <a:path w="587" h="438" extrusionOk="0">
                  <a:moveTo>
                    <a:pt x="218" y="0"/>
                  </a:moveTo>
                  <a:cubicBezTo>
                    <a:pt x="98" y="0"/>
                    <a:pt x="0" y="98"/>
                    <a:pt x="0" y="220"/>
                  </a:cubicBezTo>
                  <a:cubicBezTo>
                    <a:pt x="0" y="339"/>
                    <a:pt x="98" y="437"/>
                    <a:pt x="218" y="437"/>
                  </a:cubicBezTo>
                  <a:lnTo>
                    <a:pt x="367" y="437"/>
                  </a:lnTo>
                  <a:cubicBezTo>
                    <a:pt x="488" y="437"/>
                    <a:pt x="586" y="339"/>
                    <a:pt x="586" y="220"/>
                  </a:cubicBezTo>
                  <a:cubicBezTo>
                    <a:pt x="586" y="96"/>
                    <a:pt x="488"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6"/>
            <p:cNvSpPr/>
            <p:nvPr/>
          </p:nvSpPr>
          <p:spPr>
            <a:xfrm>
              <a:off x="6638814" y="3185971"/>
              <a:ext cx="18700" cy="13954"/>
            </a:xfrm>
            <a:custGeom>
              <a:avLst/>
              <a:gdLst/>
              <a:ahLst/>
              <a:cxnLst/>
              <a:rect l="l" t="t" r="r" b="b"/>
              <a:pathLst>
                <a:path w="587" h="438" extrusionOk="0">
                  <a:moveTo>
                    <a:pt x="220" y="0"/>
                  </a:moveTo>
                  <a:cubicBezTo>
                    <a:pt x="99" y="0"/>
                    <a:pt x="1" y="98"/>
                    <a:pt x="1" y="220"/>
                  </a:cubicBezTo>
                  <a:cubicBezTo>
                    <a:pt x="1" y="339"/>
                    <a:pt x="99" y="437"/>
                    <a:pt x="220" y="437"/>
                  </a:cubicBezTo>
                  <a:lnTo>
                    <a:pt x="369" y="437"/>
                  </a:lnTo>
                  <a:cubicBezTo>
                    <a:pt x="489" y="437"/>
                    <a:pt x="587" y="339"/>
                    <a:pt x="587" y="220"/>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6"/>
            <p:cNvSpPr/>
            <p:nvPr/>
          </p:nvSpPr>
          <p:spPr>
            <a:xfrm>
              <a:off x="6565064" y="3218434"/>
              <a:ext cx="18700" cy="13890"/>
            </a:xfrm>
            <a:custGeom>
              <a:avLst/>
              <a:gdLst/>
              <a:ahLst/>
              <a:cxnLst/>
              <a:rect l="l" t="t" r="r" b="b"/>
              <a:pathLst>
                <a:path w="587" h="436" extrusionOk="0">
                  <a:moveTo>
                    <a:pt x="220" y="0"/>
                  </a:moveTo>
                  <a:cubicBezTo>
                    <a:pt x="98" y="0"/>
                    <a:pt x="0" y="98"/>
                    <a:pt x="0" y="218"/>
                  </a:cubicBezTo>
                  <a:cubicBezTo>
                    <a:pt x="0" y="337"/>
                    <a:pt x="98" y="435"/>
                    <a:pt x="220" y="435"/>
                  </a:cubicBezTo>
                  <a:lnTo>
                    <a:pt x="369" y="435"/>
                  </a:lnTo>
                  <a:cubicBezTo>
                    <a:pt x="489" y="435"/>
                    <a:pt x="587" y="337"/>
                    <a:pt x="587" y="218"/>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6"/>
            <p:cNvSpPr/>
            <p:nvPr/>
          </p:nvSpPr>
          <p:spPr>
            <a:xfrm>
              <a:off x="6602018" y="3218434"/>
              <a:ext cx="18700" cy="13890"/>
            </a:xfrm>
            <a:custGeom>
              <a:avLst/>
              <a:gdLst/>
              <a:ahLst/>
              <a:cxnLst/>
              <a:rect l="l" t="t" r="r" b="b"/>
              <a:pathLst>
                <a:path w="587" h="436" extrusionOk="0">
                  <a:moveTo>
                    <a:pt x="218" y="0"/>
                  </a:moveTo>
                  <a:cubicBezTo>
                    <a:pt x="98" y="0"/>
                    <a:pt x="0" y="98"/>
                    <a:pt x="0" y="218"/>
                  </a:cubicBezTo>
                  <a:cubicBezTo>
                    <a:pt x="0" y="337"/>
                    <a:pt x="98" y="435"/>
                    <a:pt x="218" y="435"/>
                  </a:cubicBezTo>
                  <a:lnTo>
                    <a:pt x="367" y="435"/>
                  </a:lnTo>
                  <a:cubicBezTo>
                    <a:pt x="488" y="435"/>
                    <a:pt x="586" y="337"/>
                    <a:pt x="586" y="218"/>
                  </a:cubicBezTo>
                  <a:cubicBezTo>
                    <a:pt x="586" y="96"/>
                    <a:pt x="488"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6"/>
            <p:cNvSpPr/>
            <p:nvPr/>
          </p:nvSpPr>
          <p:spPr>
            <a:xfrm>
              <a:off x="6638814" y="3218434"/>
              <a:ext cx="18700" cy="13890"/>
            </a:xfrm>
            <a:custGeom>
              <a:avLst/>
              <a:gdLst/>
              <a:ahLst/>
              <a:cxnLst/>
              <a:rect l="l" t="t" r="r" b="b"/>
              <a:pathLst>
                <a:path w="587" h="436" extrusionOk="0">
                  <a:moveTo>
                    <a:pt x="220" y="0"/>
                  </a:moveTo>
                  <a:cubicBezTo>
                    <a:pt x="99" y="0"/>
                    <a:pt x="1" y="98"/>
                    <a:pt x="1" y="218"/>
                  </a:cubicBezTo>
                  <a:cubicBezTo>
                    <a:pt x="1" y="337"/>
                    <a:pt x="99" y="435"/>
                    <a:pt x="220" y="435"/>
                  </a:cubicBezTo>
                  <a:lnTo>
                    <a:pt x="369" y="435"/>
                  </a:lnTo>
                  <a:cubicBezTo>
                    <a:pt x="489" y="435"/>
                    <a:pt x="587" y="337"/>
                    <a:pt x="587" y="218"/>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6"/>
            <p:cNvSpPr/>
            <p:nvPr/>
          </p:nvSpPr>
          <p:spPr>
            <a:xfrm>
              <a:off x="6565064" y="3250833"/>
              <a:ext cx="18700" cy="13954"/>
            </a:xfrm>
            <a:custGeom>
              <a:avLst/>
              <a:gdLst/>
              <a:ahLst/>
              <a:cxnLst/>
              <a:rect l="l" t="t" r="r" b="b"/>
              <a:pathLst>
                <a:path w="587" h="438" extrusionOk="0">
                  <a:moveTo>
                    <a:pt x="220" y="0"/>
                  </a:moveTo>
                  <a:cubicBezTo>
                    <a:pt x="98" y="0"/>
                    <a:pt x="0" y="98"/>
                    <a:pt x="0" y="218"/>
                  </a:cubicBezTo>
                  <a:cubicBezTo>
                    <a:pt x="0" y="339"/>
                    <a:pt x="98" y="437"/>
                    <a:pt x="220" y="437"/>
                  </a:cubicBezTo>
                  <a:lnTo>
                    <a:pt x="369" y="437"/>
                  </a:lnTo>
                  <a:cubicBezTo>
                    <a:pt x="489" y="437"/>
                    <a:pt x="587" y="339"/>
                    <a:pt x="587" y="218"/>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6"/>
            <p:cNvSpPr/>
            <p:nvPr/>
          </p:nvSpPr>
          <p:spPr>
            <a:xfrm>
              <a:off x="6602018" y="3250833"/>
              <a:ext cx="18700" cy="13954"/>
            </a:xfrm>
            <a:custGeom>
              <a:avLst/>
              <a:gdLst/>
              <a:ahLst/>
              <a:cxnLst/>
              <a:rect l="l" t="t" r="r" b="b"/>
              <a:pathLst>
                <a:path w="587" h="438" extrusionOk="0">
                  <a:moveTo>
                    <a:pt x="218" y="0"/>
                  </a:moveTo>
                  <a:cubicBezTo>
                    <a:pt x="98" y="0"/>
                    <a:pt x="0" y="98"/>
                    <a:pt x="0" y="218"/>
                  </a:cubicBezTo>
                  <a:cubicBezTo>
                    <a:pt x="0" y="339"/>
                    <a:pt x="98" y="437"/>
                    <a:pt x="218" y="437"/>
                  </a:cubicBezTo>
                  <a:lnTo>
                    <a:pt x="367" y="437"/>
                  </a:lnTo>
                  <a:cubicBezTo>
                    <a:pt x="488" y="437"/>
                    <a:pt x="586" y="339"/>
                    <a:pt x="586" y="218"/>
                  </a:cubicBezTo>
                  <a:cubicBezTo>
                    <a:pt x="586" y="96"/>
                    <a:pt x="488"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6"/>
            <p:cNvSpPr/>
            <p:nvPr/>
          </p:nvSpPr>
          <p:spPr>
            <a:xfrm>
              <a:off x="6638814" y="3250833"/>
              <a:ext cx="18700" cy="13954"/>
            </a:xfrm>
            <a:custGeom>
              <a:avLst/>
              <a:gdLst/>
              <a:ahLst/>
              <a:cxnLst/>
              <a:rect l="l" t="t" r="r" b="b"/>
              <a:pathLst>
                <a:path w="587" h="438" extrusionOk="0">
                  <a:moveTo>
                    <a:pt x="220" y="0"/>
                  </a:moveTo>
                  <a:cubicBezTo>
                    <a:pt x="99" y="0"/>
                    <a:pt x="1" y="98"/>
                    <a:pt x="1" y="218"/>
                  </a:cubicBezTo>
                  <a:cubicBezTo>
                    <a:pt x="1" y="339"/>
                    <a:pt x="99" y="437"/>
                    <a:pt x="220" y="437"/>
                  </a:cubicBezTo>
                  <a:lnTo>
                    <a:pt x="369" y="437"/>
                  </a:lnTo>
                  <a:cubicBezTo>
                    <a:pt x="489" y="437"/>
                    <a:pt x="587" y="339"/>
                    <a:pt x="587" y="218"/>
                  </a:cubicBezTo>
                  <a:cubicBezTo>
                    <a:pt x="587" y="96"/>
                    <a:pt x="491"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6"/>
            <p:cNvSpPr/>
            <p:nvPr/>
          </p:nvSpPr>
          <p:spPr>
            <a:xfrm>
              <a:off x="6501890" y="3057458"/>
              <a:ext cx="231700" cy="74674"/>
            </a:xfrm>
            <a:custGeom>
              <a:avLst/>
              <a:gdLst/>
              <a:ahLst/>
              <a:cxnLst/>
              <a:rect l="l" t="t" r="r" b="b"/>
              <a:pathLst>
                <a:path w="7273" h="2344" extrusionOk="0">
                  <a:moveTo>
                    <a:pt x="1237" y="529"/>
                  </a:moveTo>
                  <a:lnTo>
                    <a:pt x="1365" y="792"/>
                  </a:lnTo>
                  <a:cubicBezTo>
                    <a:pt x="1418" y="898"/>
                    <a:pt x="1521" y="973"/>
                    <a:pt x="1640" y="988"/>
                  </a:cubicBezTo>
                  <a:lnTo>
                    <a:pt x="1928" y="1030"/>
                  </a:lnTo>
                  <a:lnTo>
                    <a:pt x="1719" y="1233"/>
                  </a:lnTo>
                  <a:cubicBezTo>
                    <a:pt x="1634" y="1316"/>
                    <a:pt x="1595" y="1435"/>
                    <a:pt x="1617" y="1553"/>
                  </a:cubicBezTo>
                  <a:lnTo>
                    <a:pt x="1664" y="1841"/>
                  </a:lnTo>
                  <a:lnTo>
                    <a:pt x="1406" y="1706"/>
                  </a:lnTo>
                  <a:cubicBezTo>
                    <a:pt x="1352" y="1678"/>
                    <a:pt x="1293" y="1664"/>
                    <a:pt x="1237" y="1664"/>
                  </a:cubicBezTo>
                  <a:cubicBezTo>
                    <a:pt x="1180" y="1664"/>
                    <a:pt x="1122" y="1676"/>
                    <a:pt x="1069" y="1706"/>
                  </a:cubicBezTo>
                  <a:lnTo>
                    <a:pt x="811" y="1841"/>
                  </a:lnTo>
                  <a:lnTo>
                    <a:pt x="860" y="1553"/>
                  </a:lnTo>
                  <a:cubicBezTo>
                    <a:pt x="881" y="1435"/>
                    <a:pt x="841" y="1316"/>
                    <a:pt x="755" y="1233"/>
                  </a:cubicBezTo>
                  <a:lnTo>
                    <a:pt x="546" y="1030"/>
                  </a:lnTo>
                  <a:lnTo>
                    <a:pt x="834" y="988"/>
                  </a:lnTo>
                  <a:cubicBezTo>
                    <a:pt x="951" y="973"/>
                    <a:pt x="1056" y="898"/>
                    <a:pt x="1109" y="792"/>
                  </a:cubicBezTo>
                  <a:lnTo>
                    <a:pt x="1237" y="529"/>
                  </a:lnTo>
                  <a:close/>
                  <a:moveTo>
                    <a:pt x="3646" y="529"/>
                  </a:moveTo>
                  <a:lnTo>
                    <a:pt x="3774" y="792"/>
                  </a:lnTo>
                  <a:cubicBezTo>
                    <a:pt x="3827" y="898"/>
                    <a:pt x="3930" y="973"/>
                    <a:pt x="4049" y="988"/>
                  </a:cubicBezTo>
                  <a:lnTo>
                    <a:pt x="4337" y="1030"/>
                  </a:lnTo>
                  <a:lnTo>
                    <a:pt x="4128" y="1233"/>
                  </a:lnTo>
                  <a:cubicBezTo>
                    <a:pt x="4043" y="1316"/>
                    <a:pt x="4004" y="1435"/>
                    <a:pt x="4026" y="1553"/>
                  </a:cubicBezTo>
                  <a:lnTo>
                    <a:pt x="4073" y="1841"/>
                  </a:lnTo>
                  <a:lnTo>
                    <a:pt x="3815" y="1706"/>
                  </a:lnTo>
                  <a:cubicBezTo>
                    <a:pt x="3761" y="1678"/>
                    <a:pt x="3702" y="1664"/>
                    <a:pt x="3646" y="1664"/>
                  </a:cubicBezTo>
                  <a:cubicBezTo>
                    <a:pt x="3589" y="1664"/>
                    <a:pt x="3529" y="1676"/>
                    <a:pt x="3478" y="1706"/>
                  </a:cubicBezTo>
                  <a:lnTo>
                    <a:pt x="3220" y="1841"/>
                  </a:lnTo>
                  <a:lnTo>
                    <a:pt x="3269" y="1553"/>
                  </a:lnTo>
                  <a:cubicBezTo>
                    <a:pt x="3290" y="1435"/>
                    <a:pt x="3250" y="1316"/>
                    <a:pt x="3164" y="1233"/>
                  </a:cubicBezTo>
                  <a:lnTo>
                    <a:pt x="2956" y="1030"/>
                  </a:lnTo>
                  <a:lnTo>
                    <a:pt x="3243" y="988"/>
                  </a:lnTo>
                  <a:cubicBezTo>
                    <a:pt x="3361" y="973"/>
                    <a:pt x="3465" y="898"/>
                    <a:pt x="3518" y="792"/>
                  </a:cubicBezTo>
                  <a:lnTo>
                    <a:pt x="3646" y="529"/>
                  </a:lnTo>
                  <a:close/>
                  <a:moveTo>
                    <a:pt x="6057" y="532"/>
                  </a:moveTo>
                  <a:lnTo>
                    <a:pt x="6185" y="794"/>
                  </a:lnTo>
                  <a:cubicBezTo>
                    <a:pt x="6239" y="900"/>
                    <a:pt x="6341" y="975"/>
                    <a:pt x="6460" y="992"/>
                  </a:cubicBezTo>
                  <a:lnTo>
                    <a:pt x="6748" y="1035"/>
                  </a:lnTo>
                  <a:lnTo>
                    <a:pt x="6537" y="1233"/>
                  </a:lnTo>
                  <a:cubicBezTo>
                    <a:pt x="6452" y="1316"/>
                    <a:pt x="6413" y="1435"/>
                    <a:pt x="6435" y="1557"/>
                  </a:cubicBezTo>
                  <a:lnTo>
                    <a:pt x="6482" y="1845"/>
                  </a:lnTo>
                  <a:lnTo>
                    <a:pt x="6482" y="1845"/>
                  </a:lnTo>
                  <a:lnTo>
                    <a:pt x="6224" y="1708"/>
                  </a:lnTo>
                  <a:cubicBezTo>
                    <a:pt x="6170" y="1681"/>
                    <a:pt x="6111" y="1666"/>
                    <a:pt x="6055" y="1666"/>
                  </a:cubicBezTo>
                  <a:cubicBezTo>
                    <a:pt x="5998" y="1666"/>
                    <a:pt x="5938" y="1678"/>
                    <a:pt x="5887" y="1708"/>
                  </a:cubicBezTo>
                  <a:lnTo>
                    <a:pt x="5629" y="1845"/>
                  </a:lnTo>
                  <a:lnTo>
                    <a:pt x="5629" y="1845"/>
                  </a:lnTo>
                  <a:lnTo>
                    <a:pt x="5680" y="1557"/>
                  </a:lnTo>
                  <a:cubicBezTo>
                    <a:pt x="5701" y="1438"/>
                    <a:pt x="5661" y="1318"/>
                    <a:pt x="5576" y="1237"/>
                  </a:cubicBezTo>
                  <a:lnTo>
                    <a:pt x="5369" y="1035"/>
                  </a:lnTo>
                  <a:lnTo>
                    <a:pt x="5657" y="992"/>
                  </a:lnTo>
                  <a:cubicBezTo>
                    <a:pt x="5774" y="975"/>
                    <a:pt x="5876" y="900"/>
                    <a:pt x="5930" y="794"/>
                  </a:cubicBezTo>
                  <a:lnTo>
                    <a:pt x="6057" y="532"/>
                  </a:lnTo>
                  <a:close/>
                  <a:moveTo>
                    <a:pt x="1237" y="1"/>
                  </a:moveTo>
                  <a:cubicBezTo>
                    <a:pt x="1099" y="1"/>
                    <a:pt x="973" y="77"/>
                    <a:pt x="913" y="203"/>
                  </a:cubicBezTo>
                  <a:lnTo>
                    <a:pt x="734" y="561"/>
                  </a:lnTo>
                  <a:lnTo>
                    <a:pt x="338" y="621"/>
                  </a:lnTo>
                  <a:cubicBezTo>
                    <a:pt x="199" y="642"/>
                    <a:pt x="86" y="736"/>
                    <a:pt x="43" y="868"/>
                  </a:cubicBezTo>
                  <a:cubicBezTo>
                    <a:pt x="1" y="1003"/>
                    <a:pt x="35" y="1143"/>
                    <a:pt x="135" y="1241"/>
                  </a:cubicBezTo>
                  <a:lnTo>
                    <a:pt x="423" y="1521"/>
                  </a:lnTo>
                  <a:lnTo>
                    <a:pt x="355" y="1919"/>
                  </a:lnTo>
                  <a:cubicBezTo>
                    <a:pt x="331" y="2054"/>
                    <a:pt x="387" y="2192"/>
                    <a:pt x="500" y="2273"/>
                  </a:cubicBezTo>
                  <a:cubicBezTo>
                    <a:pt x="562" y="2320"/>
                    <a:pt x="635" y="2344"/>
                    <a:pt x="709" y="2344"/>
                  </a:cubicBezTo>
                  <a:cubicBezTo>
                    <a:pt x="768" y="2344"/>
                    <a:pt x="827" y="2329"/>
                    <a:pt x="881" y="2299"/>
                  </a:cubicBezTo>
                  <a:lnTo>
                    <a:pt x="1235" y="2113"/>
                  </a:lnTo>
                  <a:lnTo>
                    <a:pt x="1589" y="2299"/>
                  </a:lnTo>
                  <a:cubicBezTo>
                    <a:pt x="1643" y="2327"/>
                    <a:pt x="1701" y="2341"/>
                    <a:pt x="1759" y="2341"/>
                  </a:cubicBezTo>
                  <a:cubicBezTo>
                    <a:pt x="1833" y="2341"/>
                    <a:pt x="1907" y="2318"/>
                    <a:pt x="1971" y="2273"/>
                  </a:cubicBezTo>
                  <a:cubicBezTo>
                    <a:pt x="2081" y="2190"/>
                    <a:pt x="2139" y="2054"/>
                    <a:pt x="2113" y="1919"/>
                  </a:cubicBezTo>
                  <a:lnTo>
                    <a:pt x="2047" y="1521"/>
                  </a:lnTo>
                  <a:lnTo>
                    <a:pt x="2335" y="1241"/>
                  </a:lnTo>
                  <a:cubicBezTo>
                    <a:pt x="2388" y="1188"/>
                    <a:pt x="2423" y="1124"/>
                    <a:pt x="2437" y="1056"/>
                  </a:cubicBezTo>
                  <a:cubicBezTo>
                    <a:pt x="2450" y="1124"/>
                    <a:pt x="2484" y="1190"/>
                    <a:pt x="2538" y="1241"/>
                  </a:cubicBezTo>
                  <a:lnTo>
                    <a:pt x="2825" y="1521"/>
                  </a:lnTo>
                  <a:lnTo>
                    <a:pt x="2759" y="1919"/>
                  </a:lnTo>
                  <a:cubicBezTo>
                    <a:pt x="2736" y="2054"/>
                    <a:pt x="2791" y="2192"/>
                    <a:pt x="2902" y="2273"/>
                  </a:cubicBezTo>
                  <a:cubicBezTo>
                    <a:pt x="2965" y="2320"/>
                    <a:pt x="3039" y="2344"/>
                    <a:pt x="3114" y="2344"/>
                  </a:cubicBezTo>
                  <a:cubicBezTo>
                    <a:pt x="3172" y="2344"/>
                    <a:pt x="3230" y="2329"/>
                    <a:pt x="3284" y="2299"/>
                  </a:cubicBezTo>
                  <a:lnTo>
                    <a:pt x="3638" y="2113"/>
                  </a:lnTo>
                  <a:lnTo>
                    <a:pt x="3994" y="2299"/>
                  </a:lnTo>
                  <a:cubicBezTo>
                    <a:pt x="4047" y="2327"/>
                    <a:pt x="4105" y="2341"/>
                    <a:pt x="4162" y="2341"/>
                  </a:cubicBezTo>
                  <a:cubicBezTo>
                    <a:pt x="4237" y="2341"/>
                    <a:pt x="4311" y="2318"/>
                    <a:pt x="4373" y="2273"/>
                  </a:cubicBezTo>
                  <a:cubicBezTo>
                    <a:pt x="4486" y="2190"/>
                    <a:pt x="4542" y="2054"/>
                    <a:pt x="4518" y="1919"/>
                  </a:cubicBezTo>
                  <a:lnTo>
                    <a:pt x="4452" y="1521"/>
                  </a:lnTo>
                  <a:lnTo>
                    <a:pt x="4740" y="1241"/>
                  </a:lnTo>
                  <a:cubicBezTo>
                    <a:pt x="4793" y="1188"/>
                    <a:pt x="4827" y="1124"/>
                    <a:pt x="4840" y="1056"/>
                  </a:cubicBezTo>
                  <a:cubicBezTo>
                    <a:pt x="4853" y="1124"/>
                    <a:pt x="4889" y="1190"/>
                    <a:pt x="4942" y="1241"/>
                  </a:cubicBezTo>
                  <a:lnTo>
                    <a:pt x="5230" y="1521"/>
                  </a:lnTo>
                  <a:lnTo>
                    <a:pt x="5160" y="1919"/>
                  </a:lnTo>
                  <a:cubicBezTo>
                    <a:pt x="5136" y="2054"/>
                    <a:pt x="5192" y="2190"/>
                    <a:pt x="5305" y="2273"/>
                  </a:cubicBezTo>
                  <a:cubicBezTo>
                    <a:pt x="5367" y="2320"/>
                    <a:pt x="5440" y="2344"/>
                    <a:pt x="5514" y="2344"/>
                  </a:cubicBezTo>
                  <a:cubicBezTo>
                    <a:pt x="5572" y="2344"/>
                    <a:pt x="5631" y="2329"/>
                    <a:pt x="5684" y="2299"/>
                  </a:cubicBezTo>
                  <a:lnTo>
                    <a:pt x="6040" y="2113"/>
                  </a:lnTo>
                  <a:lnTo>
                    <a:pt x="6394" y="2299"/>
                  </a:lnTo>
                  <a:cubicBezTo>
                    <a:pt x="6447" y="2327"/>
                    <a:pt x="6505" y="2341"/>
                    <a:pt x="6563" y="2341"/>
                  </a:cubicBezTo>
                  <a:cubicBezTo>
                    <a:pt x="6638" y="2341"/>
                    <a:pt x="6712" y="2318"/>
                    <a:pt x="6776" y="2273"/>
                  </a:cubicBezTo>
                  <a:cubicBezTo>
                    <a:pt x="6887" y="2190"/>
                    <a:pt x="6942" y="2054"/>
                    <a:pt x="6919" y="1919"/>
                  </a:cubicBezTo>
                  <a:lnTo>
                    <a:pt x="6851" y="1521"/>
                  </a:lnTo>
                  <a:lnTo>
                    <a:pt x="7138" y="1241"/>
                  </a:lnTo>
                  <a:cubicBezTo>
                    <a:pt x="7236" y="1146"/>
                    <a:pt x="7273" y="1003"/>
                    <a:pt x="7228" y="868"/>
                  </a:cubicBezTo>
                  <a:cubicBezTo>
                    <a:pt x="7204" y="736"/>
                    <a:pt x="7091" y="640"/>
                    <a:pt x="6957" y="621"/>
                  </a:cubicBezTo>
                  <a:lnTo>
                    <a:pt x="6558" y="561"/>
                  </a:lnTo>
                  <a:lnTo>
                    <a:pt x="6382" y="203"/>
                  </a:lnTo>
                  <a:cubicBezTo>
                    <a:pt x="6320" y="77"/>
                    <a:pt x="6194" y="1"/>
                    <a:pt x="6055" y="1"/>
                  </a:cubicBezTo>
                  <a:cubicBezTo>
                    <a:pt x="5917" y="1"/>
                    <a:pt x="5791" y="77"/>
                    <a:pt x="5731" y="203"/>
                  </a:cubicBezTo>
                  <a:lnTo>
                    <a:pt x="5552" y="561"/>
                  </a:lnTo>
                  <a:lnTo>
                    <a:pt x="5156" y="621"/>
                  </a:lnTo>
                  <a:cubicBezTo>
                    <a:pt x="5002" y="642"/>
                    <a:pt x="4883" y="757"/>
                    <a:pt x="4851" y="909"/>
                  </a:cubicBezTo>
                  <a:cubicBezTo>
                    <a:pt x="4819" y="751"/>
                    <a:pt x="4697" y="642"/>
                    <a:pt x="4548" y="621"/>
                  </a:cubicBezTo>
                  <a:lnTo>
                    <a:pt x="4149" y="561"/>
                  </a:lnTo>
                  <a:lnTo>
                    <a:pt x="3972" y="203"/>
                  </a:lnTo>
                  <a:cubicBezTo>
                    <a:pt x="3911" y="77"/>
                    <a:pt x="3785" y="1"/>
                    <a:pt x="3646" y="1"/>
                  </a:cubicBezTo>
                  <a:cubicBezTo>
                    <a:pt x="3508" y="1"/>
                    <a:pt x="3382" y="77"/>
                    <a:pt x="3322" y="203"/>
                  </a:cubicBezTo>
                  <a:lnTo>
                    <a:pt x="3143" y="561"/>
                  </a:lnTo>
                  <a:lnTo>
                    <a:pt x="2747" y="621"/>
                  </a:lnTo>
                  <a:cubicBezTo>
                    <a:pt x="2593" y="642"/>
                    <a:pt x="2474" y="757"/>
                    <a:pt x="2442" y="909"/>
                  </a:cubicBezTo>
                  <a:cubicBezTo>
                    <a:pt x="2410" y="751"/>
                    <a:pt x="2288" y="642"/>
                    <a:pt x="2139" y="621"/>
                  </a:cubicBezTo>
                  <a:lnTo>
                    <a:pt x="1740" y="561"/>
                  </a:lnTo>
                  <a:lnTo>
                    <a:pt x="1563" y="203"/>
                  </a:lnTo>
                  <a:cubicBezTo>
                    <a:pt x="1502" y="77"/>
                    <a:pt x="1376" y="1"/>
                    <a:pt x="1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6"/>
            <p:cNvSpPr/>
            <p:nvPr/>
          </p:nvSpPr>
          <p:spPr>
            <a:xfrm>
              <a:off x="6582936" y="3400181"/>
              <a:ext cx="56802" cy="106723"/>
            </a:xfrm>
            <a:custGeom>
              <a:avLst/>
              <a:gdLst/>
              <a:ahLst/>
              <a:cxnLst/>
              <a:rect l="l" t="t" r="r" b="b"/>
              <a:pathLst>
                <a:path w="1783" h="3350" extrusionOk="0">
                  <a:moveTo>
                    <a:pt x="674" y="693"/>
                  </a:moveTo>
                  <a:lnTo>
                    <a:pt x="674" y="1407"/>
                  </a:lnTo>
                  <a:cubicBezTo>
                    <a:pt x="533" y="1337"/>
                    <a:pt x="437" y="1205"/>
                    <a:pt x="437" y="1049"/>
                  </a:cubicBezTo>
                  <a:cubicBezTo>
                    <a:pt x="437" y="896"/>
                    <a:pt x="533" y="761"/>
                    <a:pt x="674" y="693"/>
                  </a:cubicBezTo>
                  <a:close/>
                  <a:moveTo>
                    <a:pt x="1109" y="1942"/>
                  </a:moveTo>
                  <a:cubicBezTo>
                    <a:pt x="1249" y="2013"/>
                    <a:pt x="1345" y="2145"/>
                    <a:pt x="1345" y="2301"/>
                  </a:cubicBezTo>
                  <a:cubicBezTo>
                    <a:pt x="1345" y="2454"/>
                    <a:pt x="1249" y="2588"/>
                    <a:pt x="1109" y="2657"/>
                  </a:cubicBezTo>
                  <a:lnTo>
                    <a:pt x="1109" y="1942"/>
                  </a:lnTo>
                  <a:close/>
                  <a:moveTo>
                    <a:pt x="891" y="0"/>
                  </a:moveTo>
                  <a:cubicBezTo>
                    <a:pt x="772" y="0"/>
                    <a:pt x="674" y="98"/>
                    <a:pt x="674" y="218"/>
                  </a:cubicBezTo>
                  <a:lnTo>
                    <a:pt x="674" y="233"/>
                  </a:lnTo>
                  <a:cubicBezTo>
                    <a:pt x="288" y="324"/>
                    <a:pt x="2" y="655"/>
                    <a:pt x="2" y="1049"/>
                  </a:cubicBezTo>
                  <a:cubicBezTo>
                    <a:pt x="2" y="1444"/>
                    <a:pt x="288" y="1774"/>
                    <a:pt x="674" y="1868"/>
                  </a:cubicBezTo>
                  <a:lnTo>
                    <a:pt x="674" y="2657"/>
                  </a:lnTo>
                  <a:cubicBezTo>
                    <a:pt x="533" y="2586"/>
                    <a:pt x="437" y="2454"/>
                    <a:pt x="437" y="2298"/>
                  </a:cubicBezTo>
                  <a:cubicBezTo>
                    <a:pt x="437" y="2179"/>
                    <a:pt x="337" y="2081"/>
                    <a:pt x="218" y="2081"/>
                  </a:cubicBezTo>
                  <a:cubicBezTo>
                    <a:pt x="98" y="2081"/>
                    <a:pt x="0" y="2179"/>
                    <a:pt x="0" y="2298"/>
                  </a:cubicBezTo>
                  <a:cubicBezTo>
                    <a:pt x="0" y="2693"/>
                    <a:pt x="284" y="3023"/>
                    <a:pt x="672" y="3117"/>
                  </a:cubicBezTo>
                  <a:lnTo>
                    <a:pt x="672" y="3130"/>
                  </a:lnTo>
                  <a:cubicBezTo>
                    <a:pt x="672" y="3251"/>
                    <a:pt x="770" y="3350"/>
                    <a:pt x="889" y="3350"/>
                  </a:cubicBezTo>
                  <a:cubicBezTo>
                    <a:pt x="1008" y="3350"/>
                    <a:pt x="1109" y="3251"/>
                    <a:pt x="1109" y="3130"/>
                  </a:cubicBezTo>
                  <a:lnTo>
                    <a:pt x="1109" y="3117"/>
                  </a:lnTo>
                  <a:cubicBezTo>
                    <a:pt x="1495" y="3023"/>
                    <a:pt x="1780" y="2693"/>
                    <a:pt x="1780" y="2298"/>
                  </a:cubicBezTo>
                  <a:cubicBezTo>
                    <a:pt x="1780" y="1904"/>
                    <a:pt x="1492" y="1574"/>
                    <a:pt x="1109" y="1482"/>
                  </a:cubicBezTo>
                  <a:lnTo>
                    <a:pt x="1109" y="693"/>
                  </a:lnTo>
                  <a:cubicBezTo>
                    <a:pt x="1249" y="761"/>
                    <a:pt x="1345" y="896"/>
                    <a:pt x="1345" y="1049"/>
                  </a:cubicBezTo>
                  <a:cubicBezTo>
                    <a:pt x="1345" y="1169"/>
                    <a:pt x="1443" y="1269"/>
                    <a:pt x="1563" y="1269"/>
                  </a:cubicBezTo>
                  <a:cubicBezTo>
                    <a:pt x="1684" y="1269"/>
                    <a:pt x="1782" y="1169"/>
                    <a:pt x="1782" y="1049"/>
                  </a:cubicBezTo>
                  <a:cubicBezTo>
                    <a:pt x="1782" y="655"/>
                    <a:pt x="1495" y="324"/>
                    <a:pt x="1111" y="233"/>
                  </a:cubicBezTo>
                  <a:lnTo>
                    <a:pt x="1111" y="218"/>
                  </a:lnTo>
                  <a:cubicBezTo>
                    <a:pt x="1111" y="98"/>
                    <a:pt x="1013" y="0"/>
                    <a:pt x="8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6"/>
            <p:cNvSpPr/>
            <p:nvPr/>
          </p:nvSpPr>
          <p:spPr>
            <a:xfrm>
              <a:off x="6532792" y="3376925"/>
              <a:ext cx="156930" cy="155050"/>
            </a:xfrm>
            <a:custGeom>
              <a:avLst/>
              <a:gdLst/>
              <a:ahLst/>
              <a:cxnLst/>
              <a:rect l="l" t="t" r="r" b="b"/>
              <a:pathLst>
                <a:path w="4926" h="4867" extrusionOk="0">
                  <a:moveTo>
                    <a:pt x="1957" y="1"/>
                  </a:moveTo>
                  <a:cubicBezTo>
                    <a:pt x="1940" y="1"/>
                    <a:pt x="1922" y="3"/>
                    <a:pt x="1904" y="8"/>
                  </a:cubicBezTo>
                  <a:cubicBezTo>
                    <a:pt x="802" y="263"/>
                    <a:pt x="1" y="1250"/>
                    <a:pt x="1" y="2404"/>
                  </a:cubicBezTo>
                  <a:cubicBezTo>
                    <a:pt x="1" y="3760"/>
                    <a:pt x="1105" y="4866"/>
                    <a:pt x="2463" y="4866"/>
                  </a:cubicBezTo>
                  <a:cubicBezTo>
                    <a:pt x="3819" y="4866"/>
                    <a:pt x="4925" y="3762"/>
                    <a:pt x="4925" y="2404"/>
                  </a:cubicBezTo>
                  <a:cubicBezTo>
                    <a:pt x="4925" y="1253"/>
                    <a:pt x="4126" y="263"/>
                    <a:pt x="3024" y="8"/>
                  </a:cubicBezTo>
                  <a:cubicBezTo>
                    <a:pt x="3008" y="4"/>
                    <a:pt x="2991" y="2"/>
                    <a:pt x="2975" y="2"/>
                  </a:cubicBezTo>
                  <a:cubicBezTo>
                    <a:pt x="2876" y="2"/>
                    <a:pt x="2785" y="69"/>
                    <a:pt x="2762" y="170"/>
                  </a:cubicBezTo>
                  <a:cubicBezTo>
                    <a:pt x="2736" y="287"/>
                    <a:pt x="2806" y="404"/>
                    <a:pt x="2924" y="432"/>
                  </a:cubicBezTo>
                  <a:cubicBezTo>
                    <a:pt x="3847" y="645"/>
                    <a:pt x="4488" y="1457"/>
                    <a:pt x="4488" y="2404"/>
                  </a:cubicBezTo>
                  <a:cubicBezTo>
                    <a:pt x="4488" y="3521"/>
                    <a:pt x="3580" y="4429"/>
                    <a:pt x="2463" y="4429"/>
                  </a:cubicBezTo>
                  <a:cubicBezTo>
                    <a:pt x="1346" y="4429"/>
                    <a:pt x="438" y="3521"/>
                    <a:pt x="438" y="2404"/>
                  </a:cubicBezTo>
                  <a:cubicBezTo>
                    <a:pt x="438" y="1457"/>
                    <a:pt x="1084" y="645"/>
                    <a:pt x="2003" y="432"/>
                  </a:cubicBezTo>
                  <a:cubicBezTo>
                    <a:pt x="2120" y="404"/>
                    <a:pt x="2192" y="287"/>
                    <a:pt x="2165" y="170"/>
                  </a:cubicBezTo>
                  <a:cubicBezTo>
                    <a:pt x="2143" y="70"/>
                    <a:pt x="2055" y="1"/>
                    <a:pt x="1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6"/>
            <p:cNvSpPr/>
            <p:nvPr/>
          </p:nvSpPr>
          <p:spPr>
            <a:xfrm>
              <a:off x="6526675" y="3148889"/>
              <a:ext cx="169418" cy="214369"/>
            </a:xfrm>
            <a:custGeom>
              <a:avLst/>
              <a:gdLst/>
              <a:ahLst/>
              <a:cxnLst/>
              <a:rect l="l" t="t" r="r" b="b"/>
              <a:pathLst>
                <a:path w="5318" h="6729" extrusionOk="0">
                  <a:moveTo>
                    <a:pt x="3333" y="4754"/>
                  </a:moveTo>
                  <a:cubicBezTo>
                    <a:pt x="3337" y="4754"/>
                    <a:pt x="3339" y="4757"/>
                    <a:pt x="3339" y="4763"/>
                  </a:cubicBezTo>
                  <a:lnTo>
                    <a:pt x="3339" y="6291"/>
                  </a:lnTo>
                  <a:lnTo>
                    <a:pt x="1973" y="6291"/>
                  </a:lnTo>
                  <a:lnTo>
                    <a:pt x="1973" y="4763"/>
                  </a:lnTo>
                  <a:cubicBezTo>
                    <a:pt x="1973" y="4757"/>
                    <a:pt x="1975" y="4754"/>
                    <a:pt x="1981" y="4754"/>
                  </a:cubicBezTo>
                  <a:close/>
                  <a:moveTo>
                    <a:pt x="220" y="0"/>
                  </a:moveTo>
                  <a:cubicBezTo>
                    <a:pt x="99" y="0"/>
                    <a:pt x="1" y="98"/>
                    <a:pt x="1" y="218"/>
                  </a:cubicBezTo>
                  <a:cubicBezTo>
                    <a:pt x="1" y="333"/>
                    <a:pt x="88" y="427"/>
                    <a:pt x="203" y="437"/>
                  </a:cubicBezTo>
                  <a:lnTo>
                    <a:pt x="203" y="6291"/>
                  </a:lnTo>
                  <a:cubicBezTo>
                    <a:pt x="92" y="6300"/>
                    <a:pt x="1" y="6394"/>
                    <a:pt x="1" y="6511"/>
                  </a:cubicBezTo>
                  <a:cubicBezTo>
                    <a:pt x="1" y="6630"/>
                    <a:pt x="99" y="6729"/>
                    <a:pt x="220" y="6729"/>
                  </a:cubicBezTo>
                  <a:lnTo>
                    <a:pt x="5098" y="6729"/>
                  </a:lnTo>
                  <a:cubicBezTo>
                    <a:pt x="5220" y="6729"/>
                    <a:pt x="5318" y="6630"/>
                    <a:pt x="5318" y="6511"/>
                  </a:cubicBezTo>
                  <a:cubicBezTo>
                    <a:pt x="5318" y="6396"/>
                    <a:pt x="5230" y="6302"/>
                    <a:pt x="5115" y="6291"/>
                  </a:cubicBezTo>
                  <a:lnTo>
                    <a:pt x="5115" y="3925"/>
                  </a:lnTo>
                  <a:cubicBezTo>
                    <a:pt x="5115" y="3806"/>
                    <a:pt x="5017" y="3708"/>
                    <a:pt x="4896" y="3708"/>
                  </a:cubicBezTo>
                  <a:cubicBezTo>
                    <a:pt x="4776" y="3708"/>
                    <a:pt x="4678" y="3806"/>
                    <a:pt x="4678" y="3925"/>
                  </a:cubicBezTo>
                  <a:lnTo>
                    <a:pt x="4678" y="6291"/>
                  </a:lnTo>
                  <a:lnTo>
                    <a:pt x="3776" y="6291"/>
                  </a:lnTo>
                  <a:lnTo>
                    <a:pt x="3776" y="4763"/>
                  </a:lnTo>
                  <a:cubicBezTo>
                    <a:pt x="3776" y="4518"/>
                    <a:pt x="3578" y="4317"/>
                    <a:pt x="3333" y="4317"/>
                  </a:cubicBezTo>
                  <a:lnTo>
                    <a:pt x="1981" y="4317"/>
                  </a:lnTo>
                  <a:cubicBezTo>
                    <a:pt x="1736" y="4317"/>
                    <a:pt x="1536" y="4518"/>
                    <a:pt x="1536" y="4763"/>
                  </a:cubicBezTo>
                  <a:lnTo>
                    <a:pt x="1536" y="6291"/>
                  </a:lnTo>
                  <a:lnTo>
                    <a:pt x="636" y="6291"/>
                  </a:lnTo>
                  <a:lnTo>
                    <a:pt x="636" y="439"/>
                  </a:lnTo>
                  <a:lnTo>
                    <a:pt x="4676" y="439"/>
                  </a:lnTo>
                  <a:lnTo>
                    <a:pt x="4676" y="2908"/>
                  </a:lnTo>
                  <a:cubicBezTo>
                    <a:pt x="4678" y="3030"/>
                    <a:pt x="4774" y="3126"/>
                    <a:pt x="4896" y="3126"/>
                  </a:cubicBezTo>
                  <a:cubicBezTo>
                    <a:pt x="5017" y="3126"/>
                    <a:pt x="5115" y="3028"/>
                    <a:pt x="5115" y="2908"/>
                  </a:cubicBezTo>
                  <a:lnTo>
                    <a:pt x="5115" y="437"/>
                  </a:lnTo>
                  <a:cubicBezTo>
                    <a:pt x="5226" y="429"/>
                    <a:pt x="5318" y="335"/>
                    <a:pt x="5318" y="218"/>
                  </a:cubicBezTo>
                  <a:cubicBezTo>
                    <a:pt x="5318" y="98"/>
                    <a:pt x="5220" y="0"/>
                    <a:pt x="5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56"/>
          <p:cNvGrpSpPr/>
          <p:nvPr/>
        </p:nvGrpSpPr>
        <p:grpSpPr>
          <a:xfrm>
            <a:off x="4047907" y="2313904"/>
            <a:ext cx="410994" cy="474645"/>
            <a:chOff x="4047907" y="2313904"/>
            <a:chExt cx="410994" cy="474645"/>
          </a:xfrm>
        </p:grpSpPr>
        <p:sp>
          <p:nvSpPr>
            <p:cNvPr id="1209" name="Google Shape;1209;p56"/>
            <p:cNvSpPr/>
            <p:nvPr/>
          </p:nvSpPr>
          <p:spPr>
            <a:xfrm>
              <a:off x="4047907" y="2517728"/>
              <a:ext cx="410994" cy="270821"/>
            </a:xfrm>
            <a:custGeom>
              <a:avLst/>
              <a:gdLst/>
              <a:ahLst/>
              <a:cxnLst/>
              <a:rect l="l" t="t" r="r" b="b"/>
              <a:pathLst>
                <a:path w="12901" h="8501" extrusionOk="0">
                  <a:moveTo>
                    <a:pt x="4172" y="435"/>
                  </a:moveTo>
                  <a:cubicBezTo>
                    <a:pt x="4281" y="435"/>
                    <a:pt x="4373" y="523"/>
                    <a:pt x="4373" y="636"/>
                  </a:cubicBezTo>
                  <a:lnTo>
                    <a:pt x="4373" y="1209"/>
                  </a:lnTo>
                  <a:lnTo>
                    <a:pt x="3603" y="437"/>
                  </a:lnTo>
                  <a:lnTo>
                    <a:pt x="4172" y="437"/>
                  </a:lnTo>
                  <a:lnTo>
                    <a:pt x="4172" y="435"/>
                  </a:lnTo>
                  <a:close/>
                  <a:moveTo>
                    <a:pt x="12265" y="435"/>
                  </a:moveTo>
                  <a:cubicBezTo>
                    <a:pt x="12376" y="435"/>
                    <a:pt x="12465" y="523"/>
                    <a:pt x="12465" y="636"/>
                  </a:cubicBezTo>
                  <a:lnTo>
                    <a:pt x="12465" y="1209"/>
                  </a:lnTo>
                  <a:lnTo>
                    <a:pt x="11694" y="435"/>
                  </a:lnTo>
                  <a:close/>
                  <a:moveTo>
                    <a:pt x="2985" y="433"/>
                  </a:moveTo>
                  <a:lnTo>
                    <a:pt x="4025" y="1471"/>
                  </a:lnTo>
                  <a:cubicBezTo>
                    <a:pt x="3897" y="1572"/>
                    <a:pt x="3812" y="1712"/>
                    <a:pt x="3778" y="1862"/>
                  </a:cubicBezTo>
                  <a:lnTo>
                    <a:pt x="439" y="1862"/>
                  </a:lnTo>
                  <a:lnTo>
                    <a:pt x="439" y="634"/>
                  </a:lnTo>
                  <a:lnTo>
                    <a:pt x="437" y="634"/>
                  </a:lnTo>
                  <a:cubicBezTo>
                    <a:pt x="437" y="523"/>
                    <a:pt x="525" y="433"/>
                    <a:pt x="635" y="433"/>
                  </a:cubicBezTo>
                  <a:close/>
                  <a:moveTo>
                    <a:pt x="11078" y="433"/>
                  </a:moveTo>
                  <a:lnTo>
                    <a:pt x="12465" y="1821"/>
                  </a:lnTo>
                  <a:lnTo>
                    <a:pt x="12465" y="1862"/>
                  </a:lnTo>
                  <a:lnTo>
                    <a:pt x="9127" y="1862"/>
                  </a:lnTo>
                  <a:cubicBezTo>
                    <a:pt x="9061" y="1576"/>
                    <a:pt x="8820" y="1363"/>
                    <a:pt x="8532" y="1331"/>
                  </a:cubicBezTo>
                  <a:lnTo>
                    <a:pt x="8532" y="634"/>
                  </a:lnTo>
                  <a:lnTo>
                    <a:pt x="8530" y="634"/>
                  </a:lnTo>
                  <a:cubicBezTo>
                    <a:pt x="8530" y="523"/>
                    <a:pt x="8617" y="433"/>
                    <a:pt x="8730" y="433"/>
                  </a:cubicBezTo>
                  <a:close/>
                  <a:moveTo>
                    <a:pt x="8451" y="1763"/>
                  </a:moveTo>
                  <a:lnTo>
                    <a:pt x="8451" y="1766"/>
                  </a:lnTo>
                  <a:cubicBezTo>
                    <a:pt x="8594" y="1766"/>
                    <a:pt x="8705" y="1881"/>
                    <a:pt x="8705" y="2019"/>
                  </a:cubicBezTo>
                  <a:lnTo>
                    <a:pt x="8705" y="2736"/>
                  </a:lnTo>
                  <a:lnTo>
                    <a:pt x="7733" y="1763"/>
                  </a:lnTo>
                  <a:close/>
                  <a:moveTo>
                    <a:pt x="4504" y="1765"/>
                  </a:moveTo>
                  <a:cubicBezTo>
                    <a:pt x="4673" y="1765"/>
                    <a:pt x="5230" y="1766"/>
                    <a:pt x="7116" y="1766"/>
                  </a:cubicBezTo>
                  <a:lnTo>
                    <a:pt x="8705" y="3354"/>
                  </a:lnTo>
                  <a:lnTo>
                    <a:pt x="8705" y="3422"/>
                  </a:lnTo>
                  <a:lnTo>
                    <a:pt x="4194" y="3422"/>
                  </a:lnTo>
                  <a:lnTo>
                    <a:pt x="4194" y="2019"/>
                  </a:lnTo>
                  <a:cubicBezTo>
                    <a:pt x="4194" y="1887"/>
                    <a:pt x="4292" y="1778"/>
                    <a:pt x="4420" y="1766"/>
                  </a:cubicBezTo>
                  <a:lnTo>
                    <a:pt x="4426" y="1766"/>
                  </a:lnTo>
                  <a:cubicBezTo>
                    <a:pt x="4433" y="1765"/>
                    <a:pt x="4420" y="1765"/>
                    <a:pt x="4504" y="1765"/>
                  </a:cubicBezTo>
                  <a:close/>
                  <a:moveTo>
                    <a:pt x="3757" y="2301"/>
                  </a:moveTo>
                  <a:lnTo>
                    <a:pt x="3757" y="5891"/>
                  </a:lnTo>
                  <a:lnTo>
                    <a:pt x="633" y="5891"/>
                  </a:lnTo>
                  <a:cubicBezTo>
                    <a:pt x="525" y="5891"/>
                    <a:pt x="433" y="5801"/>
                    <a:pt x="433" y="5690"/>
                  </a:cubicBezTo>
                  <a:lnTo>
                    <a:pt x="433" y="2301"/>
                  </a:lnTo>
                  <a:close/>
                  <a:moveTo>
                    <a:pt x="12465" y="2301"/>
                  </a:moveTo>
                  <a:lnTo>
                    <a:pt x="12465" y="5690"/>
                  </a:lnTo>
                  <a:cubicBezTo>
                    <a:pt x="12465" y="5799"/>
                    <a:pt x="12376" y="5891"/>
                    <a:pt x="12265" y="5891"/>
                  </a:cubicBezTo>
                  <a:lnTo>
                    <a:pt x="9142" y="5891"/>
                  </a:lnTo>
                  <a:lnTo>
                    <a:pt x="9142" y="2301"/>
                  </a:lnTo>
                  <a:close/>
                  <a:moveTo>
                    <a:pt x="635" y="0"/>
                  </a:moveTo>
                  <a:cubicBezTo>
                    <a:pt x="286" y="0"/>
                    <a:pt x="2" y="286"/>
                    <a:pt x="2" y="636"/>
                  </a:cubicBezTo>
                  <a:lnTo>
                    <a:pt x="2" y="5690"/>
                  </a:lnTo>
                  <a:cubicBezTo>
                    <a:pt x="0" y="6040"/>
                    <a:pt x="284" y="6326"/>
                    <a:pt x="633" y="6326"/>
                  </a:cubicBezTo>
                  <a:lnTo>
                    <a:pt x="3757" y="6326"/>
                  </a:lnTo>
                  <a:lnTo>
                    <a:pt x="3757" y="7810"/>
                  </a:lnTo>
                  <a:cubicBezTo>
                    <a:pt x="3757" y="8191"/>
                    <a:pt x="4066" y="8500"/>
                    <a:pt x="4447" y="8500"/>
                  </a:cubicBezTo>
                  <a:lnTo>
                    <a:pt x="5940" y="8500"/>
                  </a:lnTo>
                  <a:cubicBezTo>
                    <a:pt x="6059" y="8500"/>
                    <a:pt x="6157" y="8400"/>
                    <a:pt x="6157" y="8281"/>
                  </a:cubicBezTo>
                  <a:cubicBezTo>
                    <a:pt x="6157" y="8161"/>
                    <a:pt x="6059" y="8063"/>
                    <a:pt x="5940" y="8063"/>
                  </a:cubicBezTo>
                  <a:lnTo>
                    <a:pt x="4447" y="8063"/>
                  </a:lnTo>
                  <a:cubicBezTo>
                    <a:pt x="4304" y="8063"/>
                    <a:pt x="4194" y="7948"/>
                    <a:pt x="4194" y="7810"/>
                  </a:cubicBezTo>
                  <a:lnTo>
                    <a:pt x="4194" y="3859"/>
                  </a:lnTo>
                  <a:lnTo>
                    <a:pt x="8705" y="3859"/>
                  </a:lnTo>
                  <a:lnTo>
                    <a:pt x="8705" y="7810"/>
                  </a:lnTo>
                  <a:cubicBezTo>
                    <a:pt x="8705" y="7950"/>
                    <a:pt x="8590" y="8063"/>
                    <a:pt x="8451" y="8063"/>
                  </a:cubicBezTo>
                  <a:lnTo>
                    <a:pt x="6959" y="8063"/>
                  </a:lnTo>
                  <a:cubicBezTo>
                    <a:pt x="6839" y="8063"/>
                    <a:pt x="6741" y="8161"/>
                    <a:pt x="6741" y="8281"/>
                  </a:cubicBezTo>
                  <a:cubicBezTo>
                    <a:pt x="6741" y="8400"/>
                    <a:pt x="6839" y="8500"/>
                    <a:pt x="6959" y="8500"/>
                  </a:cubicBezTo>
                  <a:lnTo>
                    <a:pt x="8451" y="8500"/>
                  </a:lnTo>
                  <a:cubicBezTo>
                    <a:pt x="8833" y="8500"/>
                    <a:pt x="9142" y="8191"/>
                    <a:pt x="9142" y="7810"/>
                  </a:cubicBezTo>
                  <a:lnTo>
                    <a:pt x="9142" y="6326"/>
                  </a:lnTo>
                  <a:lnTo>
                    <a:pt x="12265" y="6326"/>
                  </a:lnTo>
                  <a:cubicBezTo>
                    <a:pt x="12615" y="6326"/>
                    <a:pt x="12900" y="6040"/>
                    <a:pt x="12900" y="5690"/>
                  </a:cubicBezTo>
                  <a:lnTo>
                    <a:pt x="12900" y="636"/>
                  </a:lnTo>
                  <a:cubicBezTo>
                    <a:pt x="12900" y="286"/>
                    <a:pt x="12615" y="0"/>
                    <a:pt x="12265" y="0"/>
                  </a:cubicBezTo>
                  <a:lnTo>
                    <a:pt x="8728" y="0"/>
                  </a:lnTo>
                  <a:cubicBezTo>
                    <a:pt x="8381" y="0"/>
                    <a:pt x="8095" y="286"/>
                    <a:pt x="8095" y="636"/>
                  </a:cubicBezTo>
                  <a:lnTo>
                    <a:pt x="8095" y="1331"/>
                  </a:lnTo>
                  <a:lnTo>
                    <a:pt x="4805" y="1331"/>
                  </a:lnTo>
                  <a:lnTo>
                    <a:pt x="4805" y="636"/>
                  </a:lnTo>
                  <a:cubicBezTo>
                    <a:pt x="4805" y="286"/>
                    <a:pt x="4522" y="0"/>
                    <a:pt x="4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6"/>
            <p:cNvSpPr/>
            <p:nvPr/>
          </p:nvSpPr>
          <p:spPr>
            <a:xfrm>
              <a:off x="4224557" y="2652804"/>
              <a:ext cx="57758" cy="108762"/>
            </a:xfrm>
            <a:custGeom>
              <a:avLst/>
              <a:gdLst/>
              <a:ahLst/>
              <a:cxnLst/>
              <a:rect l="l" t="t" r="r" b="b"/>
              <a:pathLst>
                <a:path w="1813" h="3414" extrusionOk="0">
                  <a:moveTo>
                    <a:pt x="687" y="702"/>
                  </a:moveTo>
                  <a:lnTo>
                    <a:pt x="687" y="1442"/>
                  </a:lnTo>
                  <a:cubicBezTo>
                    <a:pt x="537" y="1374"/>
                    <a:pt x="437" y="1235"/>
                    <a:pt x="437" y="1073"/>
                  </a:cubicBezTo>
                  <a:cubicBezTo>
                    <a:pt x="437" y="913"/>
                    <a:pt x="537" y="770"/>
                    <a:pt x="687" y="702"/>
                  </a:cubicBezTo>
                  <a:close/>
                  <a:moveTo>
                    <a:pt x="1122" y="1979"/>
                  </a:moveTo>
                  <a:cubicBezTo>
                    <a:pt x="1271" y="2047"/>
                    <a:pt x="1373" y="2188"/>
                    <a:pt x="1373" y="2348"/>
                  </a:cubicBezTo>
                  <a:cubicBezTo>
                    <a:pt x="1373" y="2508"/>
                    <a:pt x="1271" y="2651"/>
                    <a:pt x="1122" y="2719"/>
                  </a:cubicBezTo>
                  <a:lnTo>
                    <a:pt x="1122" y="1979"/>
                  </a:lnTo>
                  <a:close/>
                  <a:moveTo>
                    <a:pt x="906" y="1"/>
                  </a:moveTo>
                  <a:cubicBezTo>
                    <a:pt x="785" y="1"/>
                    <a:pt x="687" y="99"/>
                    <a:pt x="687" y="220"/>
                  </a:cubicBezTo>
                  <a:lnTo>
                    <a:pt x="687" y="237"/>
                  </a:lnTo>
                  <a:cubicBezTo>
                    <a:pt x="292" y="331"/>
                    <a:pt x="0" y="668"/>
                    <a:pt x="0" y="1069"/>
                  </a:cubicBezTo>
                  <a:cubicBezTo>
                    <a:pt x="0" y="1470"/>
                    <a:pt x="292" y="1809"/>
                    <a:pt x="687" y="1900"/>
                  </a:cubicBezTo>
                  <a:lnTo>
                    <a:pt x="687" y="2717"/>
                  </a:lnTo>
                  <a:cubicBezTo>
                    <a:pt x="537" y="2646"/>
                    <a:pt x="437" y="2506"/>
                    <a:pt x="437" y="2346"/>
                  </a:cubicBezTo>
                  <a:cubicBezTo>
                    <a:pt x="437" y="2226"/>
                    <a:pt x="339" y="2128"/>
                    <a:pt x="218" y="2128"/>
                  </a:cubicBezTo>
                  <a:cubicBezTo>
                    <a:pt x="98" y="2128"/>
                    <a:pt x="0" y="2226"/>
                    <a:pt x="0" y="2346"/>
                  </a:cubicBezTo>
                  <a:cubicBezTo>
                    <a:pt x="0" y="2747"/>
                    <a:pt x="292" y="3083"/>
                    <a:pt x="687" y="3177"/>
                  </a:cubicBezTo>
                  <a:lnTo>
                    <a:pt x="687" y="3196"/>
                  </a:lnTo>
                  <a:cubicBezTo>
                    <a:pt x="687" y="3318"/>
                    <a:pt x="783" y="3414"/>
                    <a:pt x="906" y="3414"/>
                  </a:cubicBezTo>
                  <a:cubicBezTo>
                    <a:pt x="1026" y="3414"/>
                    <a:pt x="1124" y="3316"/>
                    <a:pt x="1124" y="3196"/>
                  </a:cubicBezTo>
                  <a:lnTo>
                    <a:pt x="1124" y="3177"/>
                  </a:lnTo>
                  <a:cubicBezTo>
                    <a:pt x="1518" y="3083"/>
                    <a:pt x="1812" y="2749"/>
                    <a:pt x="1812" y="2346"/>
                  </a:cubicBezTo>
                  <a:cubicBezTo>
                    <a:pt x="1812" y="1947"/>
                    <a:pt x="1518" y="1608"/>
                    <a:pt x="1124" y="1514"/>
                  </a:cubicBezTo>
                  <a:lnTo>
                    <a:pt x="1124" y="700"/>
                  </a:lnTo>
                  <a:cubicBezTo>
                    <a:pt x="1273" y="768"/>
                    <a:pt x="1375" y="909"/>
                    <a:pt x="1375" y="1069"/>
                  </a:cubicBezTo>
                  <a:cubicBezTo>
                    <a:pt x="1375" y="1190"/>
                    <a:pt x="1473" y="1288"/>
                    <a:pt x="1593" y="1288"/>
                  </a:cubicBezTo>
                  <a:cubicBezTo>
                    <a:pt x="1712" y="1288"/>
                    <a:pt x="1812" y="1190"/>
                    <a:pt x="1812" y="1069"/>
                  </a:cubicBezTo>
                  <a:cubicBezTo>
                    <a:pt x="1812" y="670"/>
                    <a:pt x="1518" y="331"/>
                    <a:pt x="1124" y="237"/>
                  </a:cubicBezTo>
                  <a:lnTo>
                    <a:pt x="1124" y="220"/>
                  </a:lnTo>
                  <a:cubicBezTo>
                    <a:pt x="1124" y="99"/>
                    <a:pt x="1026" y="1"/>
                    <a:pt x="9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6"/>
            <p:cNvSpPr/>
            <p:nvPr/>
          </p:nvSpPr>
          <p:spPr>
            <a:xfrm>
              <a:off x="4215254" y="2343309"/>
              <a:ext cx="17808" cy="13954"/>
            </a:xfrm>
            <a:custGeom>
              <a:avLst/>
              <a:gdLst/>
              <a:ahLst/>
              <a:cxnLst/>
              <a:rect l="l" t="t" r="r" b="b"/>
              <a:pathLst>
                <a:path w="559" h="438" extrusionOk="0">
                  <a:moveTo>
                    <a:pt x="220" y="1"/>
                  </a:moveTo>
                  <a:cubicBezTo>
                    <a:pt x="100" y="1"/>
                    <a:pt x="2" y="99"/>
                    <a:pt x="2" y="218"/>
                  </a:cubicBezTo>
                  <a:cubicBezTo>
                    <a:pt x="0" y="337"/>
                    <a:pt x="100" y="438"/>
                    <a:pt x="220" y="438"/>
                  </a:cubicBezTo>
                  <a:lnTo>
                    <a:pt x="339" y="438"/>
                  </a:lnTo>
                  <a:cubicBezTo>
                    <a:pt x="461" y="438"/>
                    <a:pt x="559" y="337"/>
                    <a:pt x="559" y="218"/>
                  </a:cubicBezTo>
                  <a:cubicBezTo>
                    <a:pt x="559" y="99"/>
                    <a:pt x="461"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6"/>
            <p:cNvSpPr/>
            <p:nvPr/>
          </p:nvSpPr>
          <p:spPr>
            <a:xfrm>
              <a:off x="4244500" y="2343309"/>
              <a:ext cx="17776" cy="13954"/>
            </a:xfrm>
            <a:custGeom>
              <a:avLst/>
              <a:gdLst/>
              <a:ahLst/>
              <a:cxnLst/>
              <a:rect l="l" t="t" r="r" b="b"/>
              <a:pathLst>
                <a:path w="558" h="438" extrusionOk="0">
                  <a:moveTo>
                    <a:pt x="218" y="1"/>
                  </a:moveTo>
                  <a:cubicBezTo>
                    <a:pt x="99" y="1"/>
                    <a:pt x="1" y="99"/>
                    <a:pt x="1" y="218"/>
                  </a:cubicBezTo>
                  <a:cubicBezTo>
                    <a:pt x="3" y="337"/>
                    <a:pt x="99" y="438"/>
                    <a:pt x="218" y="438"/>
                  </a:cubicBezTo>
                  <a:lnTo>
                    <a:pt x="338" y="438"/>
                  </a:lnTo>
                  <a:cubicBezTo>
                    <a:pt x="459" y="438"/>
                    <a:pt x="557" y="337"/>
                    <a:pt x="557" y="218"/>
                  </a:cubicBezTo>
                  <a:cubicBezTo>
                    <a:pt x="557" y="99"/>
                    <a:pt x="459"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6"/>
            <p:cNvSpPr/>
            <p:nvPr/>
          </p:nvSpPr>
          <p:spPr>
            <a:xfrm>
              <a:off x="4273777" y="2343309"/>
              <a:ext cx="17776" cy="13954"/>
            </a:xfrm>
            <a:custGeom>
              <a:avLst/>
              <a:gdLst/>
              <a:ahLst/>
              <a:cxnLst/>
              <a:rect l="l" t="t" r="r" b="b"/>
              <a:pathLst>
                <a:path w="558" h="438" extrusionOk="0">
                  <a:moveTo>
                    <a:pt x="218" y="1"/>
                  </a:moveTo>
                  <a:cubicBezTo>
                    <a:pt x="99" y="1"/>
                    <a:pt x="1" y="99"/>
                    <a:pt x="1" y="218"/>
                  </a:cubicBezTo>
                  <a:cubicBezTo>
                    <a:pt x="1" y="337"/>
                    <a:pt x="99" y="438"/>
                    <a:pt x="218" y="438"/>
                  </a:cubicBezTo>
                  <a:lnTo>
                    <a:pt x="340" y="438"/>
                  </a:lnTo>
                  <a:cubicBezTo>
                    <a:pt x="459" y="438"/>
                    <a:pt x="557" y="337"/>
                    <a:pt x="557" y="218"/>
                  </a:cubicBezTo>
                  <a:cubicBezTo>
                    <a:pt x="557" y="99"/>
                    <a:pt x="459"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6"/>
            <p:cNvSpPr/>
            <p:nvPr/>
          </p:nvSpPr>
          <p:spPr>
            <a:xfrm>
              <a:off x="4215254" y="2368986"/>
              <a:ext cx="17808" cy="13954"/>
            </a:xfrm>
            <a:custGeom>
              <a:avLst/>
              <a:gdLst/>
              <a:ahLst/>
              <a:cxnLst/>
              <a:rect l="l" t="t" r="r" b="b"/>
              <a:pathLst>
                <a:path w="559" h="438" extrusionOk="0">
                  <a:moveTo>
                    <a:pt x="220" y="0"/>
                  </a:moveTo>
                  <a:cubicBezTo>
                    <a:pt x="100" y="0"/>
                    <a:pt x="2" y="101"/>
                    <a:pt x="2" y="220"/>
                  </a:cubicBezTo>
                  <a:cubicBezTo>
                    <a:pt x="0" y="339"/>
                    <a:pt x="100" y="438"/>
                    <a:pt x="220" y="438"/>
                  </a:cubicBezTo>
                  <a:lnTo>
                    <a:pt x="339" y="438"/>
                  </a:lnTo>
                  <a:cubicBezTo>
                    <a:pt x="461" y="438"/>
                    <a:pt x="559" y="339"/>
                    <a:pt x="559" y="220"/>
                  </a:cubicBezTo>
                  <a:cubicBezTo>
                    <a:pt x="559" y="101"/>
                    <a:pt x="461"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6"/>
            <p:cNvSpPr/>
            <p:nvPr/>
          </p:nvSpPr>
          <p:spPr>
            <a:xfrm>
              <a:off x="4244500" y="2368986"/>
              <a:ext cx="17776" cy="13954"/>
            </a:xfrm>
            <a:custGeom>
              <a:avLst/>
              <a:gdLst/>
              <a:ahLst/>
              <a:cxnLst/>
              <a:rect l="l" t="t" r="r" b="b"/>
              <a:pathLst>
                <a:path w="558" h="438" extrusionOk="0">
                  <a:moveTo>
                    <a:pt x="218" y="0"/>
                  </a:moveTo>
                  <a:cubicBezTo>
                    <a:pt x="99" y="0"/>
                    <a:pt x="1" y="101"/>
                    <a:pt x="1" y="220"/>
                  </a:cubicBezTo>
                  <a:cubicBezTo>
                    <a:pt x="3" y="339"/>
                    <a:pt x="99" y="438"/>
                    <a:pt x="218" y="438"/>
                  </a:cubicBezTo>
                  <a:lnTo>
                    <a:pt x="338" y="438"/>
                  </a:lnTo>
                  <a:cubicBezTo>
                    <a:pt x="459" y="438"/>
                    <a:pt x="557" y="339"/>
                    <a:pt x="557" y="220"/>
                  </a:cubicBezTo>
                  <a:cubicBezTo>
                    <a:pt x="557" y="101"/>
                    <a:pt x="459"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6"/>
            <p:cNvSpPr/>
            <p:nvPr/>
          </p:nvSpPr>
          <p:spPr>
            <a:xfrm>
              <a:off x="4273777" y="2368986"/>
              <a:ext cx="17776" cy="13954"/>
            </a:xfrm>
            <a:custGeom>
              <a:avLst/>
              <a:gdLst/>
              <a:ahLst/>
              <a:cxnLst/>
              <a:rect l="l" t="t" r="r" b="b"/>
              <a:pathLst>
                <a:path w="558" h="438" extrusionOk="0">
                  <a:moveTo>
                    <a:pt x="218" y="0"/>
                  </a:moveTo>
                  <a:cubicBezTo>
                    <a:pt x="99" y="0"/>
                    <a:pt x="1" y="101"/>
                    <a:pt x="1" y="220"/>
                  </a:cubicBezTo>
                  <a:cubicBezTo>
                    <a:pt x="1" y="339"/>
                    <a:pt x="99" y="438"/>
                    <a:pt x="218" y="438"/>
                  </a:cubicBezTo>
                  <a:lnTo>
                    <a:pt x="340" y="438"/>
                  </a:lnTo>
                  <a:cubicBezTo>
                    <a:pt x="459" y="438"/>
                    <a:pt x="557" y="339"/>
                    <a:pt x="557" y="220"/>
                  </a:cubicBezTo>
                  <a:cubicBezTo>
                    <a:pt x="557" y="101"/>
                    <a:pt x="459"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6"/>
            <p:cNvSpPr/>
            <p:nvPr/>
          </p:nvSpPr>
          <p:spPr>
            <a:xfrm>
              <a:off x="4215254" y="2394727"/>
              <a:ext cx="17808" cy="13954"/>
            </a:xfrm>
            <a:custGeom>
              <a:avLst/>
              <a:gdLst/>
              <a:ahLst/>
              <a:cxnLst/>
              <a:rect l="l" t="t" r="r" b="b"/>
              <a:pathLst>
                <a:path w="559" h="438" extrusionOk="0">
                  <a:moveTo>
                    <a:pt x="220" y="0"/>
                  </a:moveTo>
                  <a:cubicBezTo>
                    <a:pt x="100" y="0"/>
                    <a:pt x="2" y="99"/>
                    <a:pt x="2" y="220"/>
                  </a:cubicBezTo>
                  <a:cubicBezTo>
                    <a:pt x="0" y="339"/>
                    <a:pt x="100" y="438"/>
                    <a:pt x="220" y="438"/>
                  </a:cubicBezTo>
                  <a:lnTo>
                    <a:pt x="339" y="438"/>
                  </a:lnTo>
                  <a:cubicBezTo>
                    <a:pt x="461" y="438"/>
                    <a:pt x="559" y="339"/>
                    <a:pt x="559" y="220"/>
                  </a:cubicBezTo>
                  <a:cubicBezTo>
                    <a:pt x="559" y="99"/>
                    <a:pt x="461"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6"/>
            <p:cNvSpPr/>
            <p:nvPr/>
          </p:nvSpPr>
          <p:spPr>
            <a:xfrm>
              <a:off x="4244500" y="2394727"/>
              <a:ext cx="17776" cy="13954"/>
            </a:xfrm>
            <a:custGeom>
              <a:avLst/>
              <a:gdLst/>
              <a:ahLst/>
              <a:cxnLst/>
              <a:rect l="l" t="t" r="r" b="b"/>
              <a:pathLst>
                <a:path w="558" h="438" extrusionOk="0">
                  <a:moveTo>
                    <a:pt x="218" y="0"/>
                  </a:moveTo>
                  <a:cubicBezTo>
                    <a:pt x="99" y="0"/>
                    <a:pt x="1" y="99"/>
                    <a:pt x="1" y="220"/>
                  </a:cubicBezTo>
                  <a:cubicBezTo>
                    <a:pt x="3" y="339"/>
                    <a:pt x="99" y="438"/>
                    <a:pt x="218" y="438"/>
                  </a:cubicBezTo>
                  <a:lnTo>
                    <a:pt x="338" y="438"/>
                  </a:lnTo>
                  <a:cubicBezTo>
                    <a:pt x="459" y="438"/>
                    <a:pt x="557" y="339"/>
                    <a:pt x="557" y="220"/>
                  </a:cubicBezTo>
                  <a:cubicBezTo>
                    <a:pt x="557" y="99"/>
                    <a:pt x="459"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6"/>
            <p:cNvSpPr/>
            <p:nvPr/>
          </p:nvSpPr>
          <p:spPr>
            <a:xfrm>
              <a:off x="4273777" y="2394727"/>
              <a:ext cx="17776" cy="13954"/>
            </a:xfrm>
            <a:custGeom>
              <a:avLst/>
              <a:gdLst/>
              <a:ahLst/>
              <a:cxnLst/>
              <a:rect l="l" t="t" r="r" b="b"/>
              <a:pathLst>
                <a:path w="558" h="438" extrusionOk="0">
                  <a:moveTo>
                    <a:pt x="218" y="0"/>
                  </a:moveTo>
                  <a:cubicBezTo>
                    <a:pt x="99" y="0"/>
                    <a:pt x="1" y="99"/>
                    <a:pt x="1" y="220"/>
                  </a:cubicBezTo>
                  <a:cubicBezTo>
                    <a:pt x="1" y="339"/>
                    <a:pt x="99" y="438"/>
                    <a:pt x="218" y="438"/>
                  </a:cubicBezTo>
                  <a:lnTo>
                    <a:pt x="340" y="438"/>
                  </a:lnTo>
                  <a:cubicBezTo>
                    <a:pt x="459" y="438"/>
                    <a:pt x="557" y="339"/>
                    <a:pt x="557" y="220"/>
                  </a:cubicBezTo>
                  <a:cubicBezTo>
                    <a:pt x="557" y="99"/>
                    <a:pt x="459"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6"/>
            <p:cNvSpPr/>
            <p:nvPr/>
          </p:nvSpPr>
          <p:spPr>
            <a:xfrm>
              <a:off x="4327775" y="2386794"/>
              <a:ext cx="17776" cy="13954"/>
            </a:xfrm>
            <a:custGeom>
              <a:avLst/>
              <a:gdLst/>
              <a:ahLst/>
              <a:cxnLst/>
              <a:rect l="l" t="t" r="r" b="b"/>
              <a:pathLst>
                <a:path w="558" h="438" extrusionOk="0">
                  <a:moveTo>
                    <a:pt x="218" y="0"/>
                  </a:moveTo>
                  <a:cubicBezTo>
                    <a:pt x="99" y="0"/>
                    <a:pt x="1" y="98"/>
                    <a:pt x="1" y="218"/>
                  </a:cubicBezTo>
                  <a:cubicBezTo>
                    <a:pt x="1" y="337"/>
                    <a:pt x="99" y="437"/>
                    <a:pt x="218" y="437"/>
                  </a:cubicBezTo>
                  <a:lnTo>
                    <a:pt x="340" y="437"/>
                  </a:lnTo>
                  <a:cubicBezTo>
                    <a:pt x="459" y="437"/>
                    <a:pt x="557" y="337"/>
                    <a:pt x="557" y="218"/>
                  </a:cubicBezTo>
                  <a:cubicBezTo>
                    <a:pt x="557" y="98"/>
                    <a:pt x="459"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6"/>
            <p:cNvSpPr/>
            <p:nvPr/>
          </p:nvSpPr>
          <p:spPr>
            <a:xfrm>
              <a:off x="4327775" y="2412439"/>
              <a:ext cx="17776" cy="13954"/>
            </a:xfrm>
            <a:custGeom>
              <a:avLst/>
              <a:gdLst/>
              <a:ahLst/>
              <a:cxnLst/>
              <a:rect l="l" t="t" r="r" b="b"/>
              <a:pathLst>
                <a:path w="558" h="438" extrusionOk="0">
                  <a:moveTo>
                    <a:pt x="218" y="1"/>
                  </a:moveTo>
                  <a:cubicBezTo>
                    <a:pt x="99" y="1"/>
                    <a:pt x="1" y="99"/>
                    <a:pt x="1" y="221"/>
                  </a:cubicBezTo>
                  <a:cubicBezTo>
                    <a:pt x="1" y="340"/>
                    <a:pt x="99" y="438"/>
                    <a:pt x="218" y="438"/>
                  </a:cubicBezTo>
                  <a:lnTo>
                    <a:pt x="340" y="438"/>
                  </a:lnTo>
                  <a:cubicBezTo>
                    <a:pt x="459" y="438"/>
                    <a:pt x="557" y="340"/>
                    <a:pt x="557" y="221"/>
                  </a:cubicBezTo>
                  <a:cubicBezTo>
                    <a:pt x="557" y="101"/>
                    <a:pt x="459"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6"/>
            <p:cNvSpPr/>
            <p:nvPr/>
          </p:nvSpPr>
          <p:spPr>
            <a:xfrm>
              <a:off x="4327775" y="2438180"/>
              <a:ext cx="17776" cy="13954"/>
            </a:xfrm>
            <a:custGeom>
              <a:avLst/>
              <a:gdLst/>
              <a:ahLst/>
              <a:cxnLst/>
              <a:rect l="l" t="t" r="r" b="b"/>
              <a:pathLst>
                <a:path w="558" h="438" extrusionOk="0">
                  <a:moveTo>
                    <a:pt x="218" y="1"/>
                  </a:moveTo>
                  <a:cubicBezTo>
                    <a:pt x="99" y="1"/>
                    <a:pt x="1" y="99"/>
                    <a:pt x="1" y="221"/>
                  </a:cubicBezTo>
                  <a:cubicBezTo>
                    <a:pt x="1" y="340"/>
                    <a:pt x="99" y="438"/>
                    <a:pt x="218" y="438"/>
                  </a:cubicBezTo>
                  <a:lnTo>
                    <a:pt x="340" y="438"/>
                  </a:lnTo>
                  <a:cubicBezTo>
                    <a:pt x="459" y="438"/>
                    <a:pt x="557" y="340"/>
                    <a:pt x="557" y="221"/>
                  </a:cubicBezTo>
                  <a:cubicBezTo>
                    <a:pt x="557" y="99"/>
                    <a:pt x="459"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6"/>
            <p:cNvSpPr/>
            <p:nvPr/>
          </p:nvSpPr>
          <p:spPr>
            <a:xfrm>
              <a:off x="4129940" y="2313904"/>
              <a:ext cx="246768" cy="172891"/>
            </a:xfrm>
            <a:custGeom>
              <a:avLst/>
              <a:gdLst/>
              <a:ahLst/>
              <a:cxnLst/>
              <a:rect l="l" t="t" r="r" b="b"/>
              <a:pathLst>
                <a:path w="7746" h="5427" extrusionOk="0">
                  <a:moveTo>
                    <a:pt x="1883" y="1638"/>
                  </a:moveTo>
                  <a:lnTo>
                    <a:pt x="1883" y="4991"/>
                  </a:lnTo>
                  <a:lnTo>
                    <a:pt x="659" y="4991"/>
                  </a:lnTo>
                  <a:lnTo>
                    <a:pt x="659" y="1638"/>
                  </a:lnTo>
                  <a:close/>
                  <a:moveTo>
                    <a:pt x="4371" y="3861"/>
                  </a:moveTo>
                  <a:lnTo>
                    <a:pt x="4371" y="4991"/>
                  </a:lnTo>
                  <a:lnTo>
                    <a:pt x="3377" y="4991"/>
                  </a:lnTo>
                  <a:lnTo>
                    <a:pt x="3377" y="3861"/>
                  </a:lnTo>
                  <a:close/>
                  <a:moveTo>
                    <a:pt x="5433" y="440"/>
                  </a:moveTo>
                  <a:lnTo>
                    <a:pt x="5433" y="4991"/>
                  </a:lnTo>
                  <a:lnTo>
                    <a:pt x="4808" y="4991"/>
                  </a:lnTo>
                  <a:lnTo>
                    <a:pt x="4808" y="3823"/>
                  </a:lnTo>
                  <a:cubicBezTo>
                    <a:pt x="4808" y="3603"/>
                    <a:pt x="4631" y="3424"/>
                    <a:pt x="4411" y="3424"/>
                  </a:cubicBezTo>
                  <a:lnTo>
                    <a:pt x="3341" y="3424"/>
                  </a:lnTo>
                  <a:cubicBezTo>
                    <a:pt x="3122" y="3424"/>
                    <a:pt x="2942" y="3603"/>
                    <a:pt x="2942" y="3823"/>
                  </a:cubicBezTo>
                  <a:lnTo>
                    <a:pt x="2942" y="4991"/>
                  </a:lnTo>
                  <a:lnTo>
                    <a:pt x="2320" y="4991"/>
                  </a:lnTo>
                  <a:lnTo>
                    <a:pt x="2320" y="440"/>
                  </a:lnTo>
                  <a:close/>
                  <a:moveTo>
                    <a:pt x="1983" y="1"/>
                  </a:moveTo>
                  <a:cubicBezTo>
                    <a:pt x="1864" y="1"/>
                    <a:pt x="1766" y="99"/>
                    <a:pt x="1766" y="220"/>
                  </a:cubicBezTo>
                  <a:cubicBezTo>
                    <a:pt x="1766" y="301"/>
                    <a:pt x="1810" y="374"/>
                    <a:pt x="1879" y="412"/>
                  </a:cubicBezTo>
                  <a:lnTo>
                    <a:pt x="1879" y="1197"/>
                  </a:lnTo>
                  <a:lnTo>
                    <a:pt x="220" y="1197"/>
                  </a:lnTo>
                  <a:cubicBezTo>
                    <a:pt x="98" y="1197"/>
                    <a:pt x="0" y="1297"/>
                    <a:pt x="0" y="1416"/>
                  </a:cubicBezTo>
                  <a:cubicBezTo>
                    <a:pt x="0" y="1535"/>
                    <a:pt x="98" y="1634"/>
                    <a:pt x="220" y="1634"/>
                  </a:cubicBezTo>
                  <a:lnTo>
                    <a:pt x="220" y="4989"/>
                  </a:lnTo>
                  <a:cubicBezTo>
                    <a:pt x="103" y="4991"/>
                    <a:pt x="5" y="5087"/>
                    <a:pt x="5" y="5209"/>
                  </a:cubicBezTo>
                  <a:cubicBezTo>
                    <a:pt x="5" y="5328"/>
                    <a:pt x="103" y="5426"/>
                    <a:pt x="222" y="5426"/>
                  </a:cubicBezTo>
                  <a:lnTo>
                    <a:pt x="7526" y="5426"/>
                  </a:lnTo>
                  <a:cubicBezTo>
                    <a:pt x="7648" y="5426"/>
                    <a:pt x="7746" y="5328"/>
                    <a:pt x="7746" y="5209"/>
                  </a:cubicBezTo>
                  <a:cubicBezTo>
                    <a:pt x="7746" y="5087"/>
                    <a:pt x="7648" y="4989"/>
                    <a:pt x="7526" y="4989"/>
                  </a:cubicBezTo>
                  <a:lnTo>
                    <a:pt x="7526" y="3823"/>
                  </a:lnTo>
                  <a:cubicBezTo>
                    <a:pt x="7526" y="3702"/>
                    <a:pt x="7428" y="3603"/>
                    <a:pt x="7309" y="3603"/>
                  </a:cubicBezTo>
                  <a:cubicBezTo>
                    <a:pt x="7189" y="3603"/>
                    <a:pt x="7089" y="3702"/>
                    <a:pt x="7089" y="3823"/>
                  </a:cubicBezTo>
                  <a:lnTo>
                    <a:pt x="7089" y="4989"/>
                  </a:lnTo>
                  <a:lnTo>
                    <a:pt x="5867" y="4989"/>
                  </a:lnTo>
                  <a:lnTo>
                    <a:pt x="5867" y="1638"/>
                  </a:lnTo>
                  <a:lnTo>
                    <a:pt x="7089" y="1638"/>
                  </a:lnTo>
                  <a:lnTo>
                    <a:pt x="7089" y="2804"/>
                  </a:lnTo>
                  <a:cubicBezTo>
                    <a:pt x="7089" y="2923"/>
                    <a:pt x="7187" y="3024"/>
                    <a:pt x="7309" y="3024"/>
                  </a:cubicBezTo>
                  <a:cubicBezTo>
                    <a:pt x="7428" y="3024"/>
                    <a:pt x="7526" y="2923"/>
                    <a:pt x="7526" y="2804"/>
                  </a:cubicBezTo>
                  <a:lnTo>
                    <a:pt x="7526" y="1638"/>
                  </a:lnTo>
                  <a:cubicBezTo>
                    <a:pt x="7645" y="1638"/>
                    <a:pt x="7746" y="1538"/>
                    <a:pt x="7746" y="1418"/>
                  </a:cubicBezTo>
                  <a:cubicBezTo>
                    <a:pt x="7746" y="1299"/>
                    <a:pt x="7645" y="1201"/>
                    <a:pt x="7526" y="1201"/>
                  </a:cubicBezTo>
                  <a:lnTo>
                    <a:pt x="5865" y="1201"/>
                  </a:lnTo>
                  <a:lnTo>
                    <a:pt x="5865" y="438"/>
                  </a:lnTo>
                  <a:cubicBezTo>
                    <a:pt x="5980" y="429"/>
                    <a:pt x="6072" y="335"/>
                    <a:pt x="6072" y="220"/>
                  </a:cubicBezTo>
                  <a:cubicBezTo>
                    <a:pt x="6072" y="99"/>
                    <a:pt x="5972" y="1"/>
                    <a:pt x="5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6"/>
            <p:cNvSpPr/>
            <p:nvPr/>
          </p:nvSpPr>
          <p:spPr>
            <a:xfrm>
              <a:off x="4161192" y="2386794"/>
              <a:ext cx="17808" cy="13954"/>
            </a:xfrm>
            <a:custGeom>
              <a:avLst/>
              <a:gdLst/>
              <a:ahLst/>
              <a:cxnLst/>
              <a:rect l="l" t="t" r="r" b="b"/>
              <a:pathLst>
                <a:path w="559" h="438" extrusionOk="0">
                  <a:moveTo>
                    <a:pt x="220" y="0"/>
                  </a:moveTo>
                  <a:cubicBezTo>
                    <a:pt x="98" y="0"/>
                    <a:pt x="0" y="98"/>
                    <a:pt x="0" y="218"/>
                  </a:cubicBezTo>
                  <a:cubicBezTo>
                    <a:pt x="0" y="337"/>
                    <a:pt x="98" y="437"/>
                    <a:pt x="220" y="437"/>
                  </a:cubicBezTo>
                  <a:lnTo>
                    <a:pt x="339" y="437"/>
                  </a:lnTo>
                  <a:cubicBezTo>
                    <a:pt x="458" y="437"/>
                    <a:pt x="557" y="337"/>
                    <a:pt x="557" y="218"/>
                  </a:cubicBezTo>
                  <a:cubicBezTo>
                    <a:pt x="559" y="98"/>
                    <a:pt x="458"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6"/>
            <p:cNvSpPr/>
            <p:nvPr/>
          </p:nvSpPr>
          <p:spPr>
            <a:xfrm>
              <a:off x="4161192" y="2412439"/>
              <a:ext cx="17808" cy="13954"/>
            </a:xfrm>
            <a:custGeom>
              <a:avLst/>
              <a:gdLst/>
              <a:ahLst/>
              <a:cxnLst/>
              <a:rect l="l" t="t" r="r" b="b"/>
              <a:pathLst>
                <a:path w="559" h="438" extrusionOk="0">
                  <a:moveTo>
                    <a:pt x="220" y="1"/>
                  </a:moveTo>
                  <a:cubicBezTo>
                    <a:pt x="98" y="1"/>
                    <a:pt x="0" y="99"/>
                    <a:pt x="0" y="221"/>
                  </a:cubicBezTo>
                  <a:cubicBezTo>
                    <a:pt x="0" y="340"/>
                    <a:pt x="98" y="438"/>
                    <a:pt x="220" y="438"/>
                  </a:cubicBezTo>
                  <a:lnTo>
                    <a:pt x="339" y="438"/>
                  </a:lnTo>
                  <a:cubicBezTo>
                    <a:pt x="458" y="438"/>
                    <a:pt x="557" y="340"/>
                    <a:pt x="557" y="221"/>
                  </a:cubicBezTo>
                  <a:cubicBezTo>
                    <a:pt x="559" y="101"/>
                    <a:pt x="45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6"/>
            <p:cNvSpPr/>
            <p:nvPr/>
          </p:nvSpPr>
          <p:spPr>
            <a:xfrm>
              <a:off x="4161192" y="2438180"/>
              <a:ext cx="17808" cy="13954"/>
            </a:xfrm>
            <a:custGeom>
              <a:avLst/>
              <a:gdLst/>
              <a:ahLst/>
              <a:cxnLst/>
              <a:rect l="l" t="t" r="r" b="b"/>
              <a:pathLst>
                <a:path w="559" h="438" extrusionOk="0">
                  <a:moveTo>
                    <a:pt x="220" y="1"/>
                  </a:moveTo>
                  <a:cubicBezTo>
                    <a:pt x="98" y="1"/>
                    <a:pt x="0" y="99"/>
                    <a:pt x="0" y="221"/>
                  </a:cubicBezTo>
                  <a:cubicBezTo>
                    <a:pt x="0" y="340"/>
                    <a:pt x="98" y="438"/>
                    <a:pt x="220" y="438"/>
                  </a:cubicBezTo>
                  <a:lnTo>
                    <a:pt x="339" y="438"/>
                  </a:lnTo>
                  <a:cubicBezTo>
                    <a:pt x="458" y="438"/>
                    <a:pt x="557" y="340"/>
                    <a:pt x="557" y="221"/>
                  </a:cubicBezTo>
                  <a:cubicBezTo>
                    <a:pt x="559" y="99"/>
                    <a:pt x="45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6"/>
          <p:cNvGrpSpPr/>
          <p:nvPr/>
        </p:nvGrpSpPr>
        <p:grpSpPr>
          <a:xfrm>
            <a:off x="7993841" y="2313904"/>
            <a:ext cx="385890" cy="474517"/>
            <a:chOff x="7993841" y="2313904"/>
            <a:chExt cx="385890" cy="474517"/>
          </a:xfrm>
        </p:grpSpPr>
        <p:sp>
          <p:nvSpPr>
            <p:cNvPr id="1228" name="Google Shape;1228;p56"/>
            <p:cNvSpPr/>
            <p:nvPr/>
          </p:nvSpPr>
          <p:spPr>
            <a:xfrm>
              <a:off x="8133822" y="2442481"/>
              <a:ext cx="18700" cy="13954"/>
            </a:xfrm>
            <a:custGeom>
              <a:avLst/>
              <a:gdLst/>
              <a:ahLst/>
              <a:cxnLst/>
              <a:rect l="l" t="t" r="r" b="b"/>
              <a:pathLst>
                <a:path w="587" h="438" extrusionOk="0">
                  <a:moveTo>
                    <a:pt x="218" y="0"/>
                  </a:moveTo>
                  <a:cubicBezTo>
                    <a:pt x="99" y="0"/>
                    <a:pt x="0" y="98"/>
                    <a:pt x="0" y="218"/>
                  </a:cubicBezTo>
                  <a:cubicBezTo>
                    <a:pt x="3" y="341"/>
                    <a:pt x="99" y="437"/>
                    <a:pt x="218" y="437"/>
                  </a:cubicBezTo>
                  <a:lnTo>
                    <a:pt x="367" y="437"/>
                  </a:lnTo>
                  <a:cubicBezTo>
                    <a:pt x="487" y="437"/>
                    <a:pt x="587" y="337"/>
                    <a:pt x="587" y="218"/>
                  </a:cubicBezTo>
                  <a:cubicBezTo>
                    <a:pt x="587" y="98"/>
                    <a:pt x="487"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6"/>
            <p:cNvSpPr/>
            <p:nvPr/>
          </p:nvSpPr>
          <p:spPr>
            <a:xfrm>
              <a:off x="8170713" y="2442481"/>
              <a:ext cx="18700" cy="13954"/>
            </a:xfrm>
            <a:custGeom>
              <a:avLst/>
              <a:gdLst/>
              <a:ahLst/>
              <a:cxnLst/>
              <a:rect l="l" t="t" r="r" b="b"/>
              <a:pathLst>
                <a:path w="587" h="438" extrusionOk="0">
                  <a:moveTo>
                    <a:pt x="220" y="0"/>
                  </a:moveTo>
                  <a:cubicBezTo>
                    <a:pt x="100" y="0"/>
                    <a:pt x="0" y="98"/>
                    <a:pt x="0" y="218"/>
                  </a:cubicBezTo>
                  <a:cubicBezTo>
                    <a:pt x="0" y="341"/>
                    <a:pt x="100" y="437"/>
                    <a:pt x="220" y="437"/>
                  </a:cubicBezTo>
                  <a:lnTo>
                    <a:pt x="369" y="437"/>
                  </a:lnTo>
                  <a:cubicBezTo>
                    <a:pt x="488" y="437"/>
                    <a:pt x="586" y="337"/>
                    <a:pt x="586" y="218"/>
                  </a:cubicBezTo>
                  <a:cubicBezTo>
                    <a:pt x="586" y="98"/>
                    <a:pt x="488"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6"/>
            <p:cNvSpPr/>
            <p:nvPr/>
          </p:nvSpPr>
          <p:spPr>
            <a:xfrm>
              <a:off x="8207636" y="2442481"/>
              <a:ext cx="18732" cy="13954"/>
            </a:xfrm>
            <a:custGeom>
              <a:avLst/>
              <a:gdLst/>
              <a:ahLst/>
              <a:cxnLst/>
              <a:rect l="l" t="t" r="r" b="b"/>
              <a:pathLst>
                <a:path w="588" h="438" extrusionOk="0">
                  <a:moveTo>
                    <a:pt x="220" y="0"/>
                  </a:moveTo>
                  <a:cubicBezTo>
                    <a:pt x="99" y="0"/>
                    <a:pt x="1" y="98"/>
                    <a:pt x="1" y="218"/>
                  </a:cubicBezTo>
                  <a:cubicBezTo>
                    <a:pt x="1" y="341"/>
                    <a:pt x="97" y="437"/>
                    <a:pt x="220" y="437"/>
                  </a:cubicBezTo>
                  <a:lnTo>
                    <a:pt x="370" y="437"/>
                  </a:lnTo>
                  <a:cubicBezTo>
                    <a:pt x="489" y="437"/>
                    <a:pt x="587" y="337"/>
                    <a:pt x="587" y="218"/>
                  </a:cubicBezTo>
                  <a:cubicBezTo>
                    <a:pt x="587" y="98"/>
                    <a:pt x="489"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6"/>
            <p:cNvSpPr/>
            <p:nvPr/>
          </p:nvSpPr>
          <p:spPr>
            <a:xfrm>
              <a:off x="8133822" y="2474880"/>
              <a:ext cx="18700" cy="13954"/>
            </a:xfrm>
            <a:custGeom>
              <a:avLst/>
              <a:gdLst/>
              <a:ahLst/>
              <a:cxnLst/>
              <a:rect l="l" t="t" r="r" b="b"/>
              <a:pathLst>
                <a:path w="587" h="438" extrusionOk="0">
                  <a:moveTo>
                    <a:pt x="218" y="0"/>
                  </a:moveTo>
                  <a:cubicBezTo>
                    <a:pt x="99" y="0"/>
                    <a:pt x="0" y="98"/>
                    <a:pt x="0" y="220"/>
                  </a:cubicBezTo>
                  <a:cubicBezTo>
                    <a:pt x="3" y="341"/>
                    <a:pt x="99" y="437"/>
                    <a:pt x="218" y="437"/>
                  </a:cubicBezTo>
                  <a:lnTo>
                    <a:pt x="367" y="437"/>
                  </a:lnTo>
                  <a:cubicBezTo>
                    <a:pt x="487" y="437"/>
                    <a:pt x="587" y="339"/>
                    <a:pt x="587" y="220"/>
                  </a:cubicBezTo>
                  <a:cubicBezTo>
                    <a:pt x="587" y="98"/>
                    <a:pt x="487"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6"/>
            <p:cNvSpPr/>
            <p:nvPr/>
          </p:nvSpPr>
          <p:spPr>
            <a:xfrm>
              <a:off x="8170713" y="2474880"/>
              <a:ext cx="18700" cy="13954"/>
            </a:xfrm>
            <a:custGeom>
              <a:avLst/>
              <a:gdLst/>
              <a:ahLst/>
              <a:cxnLst/>
              <a:rect l="l" t="t" r="r" b="b"/>
              <a:pathLst>
                <a:path w="587" h="438" extrusionOk="0">
                  <a:moveTo>
                    <a:pt x="220" y="0"/>
                  </a:moveTo>
                  <a:cubicBezTo>
                    <a:pt x="100" y="0"/>
                    <a:pt x="0" y="98"/>
                    <a:pt x="0" y="220"/>
                  </a:cubicBezTo>
                  <a:cubicBezTo>
                    <a:pt x="0" y="341"/>
                    <a:pt x="100" y="437"/>
                    <a:pt x="220" y="437"/>
                  </a:cubicBezTo>
                  <a:lnTo>
                    <a:pt x="369" y="437"/>
                  </a:lnTo>
                  <a:cubicBezTo>
                    <a:pt x="488" y="437"/>
                    <a:pt x="586" y="339"/>
                    <a:pt x="586" y="220"/>
                  </a:cubicBezTo>
                  <a:cubicBezTo>
                    <a:pt x="586" y="98"/>
                    <a:pt x="488"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6"/>
            <p:cNvSpPr/>
            <p:nvPr/>
          </p:nvSpPr>
          <p:spPr>
            <a:xfrm>
              <a:off x="8207636" y="2474880"/>
              <a:ext cx="18732" cy="13954"/>
            </a:xfrm>
            <a:custGeom>
              <a:avLst/>
              <a:gdLst/>
              <a:ahLst/>
              <a:cxnLst/>
              <a:rect l="l" t="t" r="r" b="b"/>
              <a:pathLst>
                <a:path w="588" h="438" extrusionOk="0">
                  <a:moveTo>
                    <a:pt x="220" y="0"/>
                  </a:moveTo>
                  <a:cubicBezTo>
                    <a:pt x="99" y="0"/>
                    <a:pt x="1" y="98"/>
                    <a:pt x="1" y="220"/>
                  </a:cubicBezTo>
                  <a:cubicBezTo>
                    <a:pt x="1" y="341"/>
                    <a:pt x="97" y="437"/>
                    <a:pt x="220" y="437"/>
                  </a:cubicBezTo>
                  <a:lnTo>
                    <a:pt x="370" y="437"/>
                  </a:lnTo>
                  <a:cubicBezTo>
                    <a:pt x="489" y="437"/>
                    <a:pt x="587" y="339"/>
                    <a:pt x="587" y="220"/>
                  </a:cubicBezTo>
                  <a:cubicBezTo>
                    <a:pt x="587" y="98"/>
                    <a:pt x="489"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6"/>
            <p:cNvSpPr/>
            <p:nvPr/>
          </p:nvSpPr>
          <p:spPr>
            <a:xfrm>
              <a:off x="8133822" y="2507343"/>
              <a:ext cx="18700" cy="13954"/>
            </a:xfrm>
            <a:custGeom>
              <a:avLst/>
              <a:gdLst/>
              <a:ahLst/>
              <a:cxnLst/>
              <a:rect l="l" t="t" r="r" b="b"/>
              <a:pathLst>
                <a:path w="587" h="438" extrusionOk="0">
                  <a:moveTo>
                    <a:pt x="218" y="0"/>
                  </a:moveTo>
                  <a:cubicBezTo>
                    <a:pt x="99" y="0"/>
                    <a:pt x="0" y="98"/>
                    <a:pt x="0" y="218"/>
                  </a:cubicBezTo>
                  <a:cubicBezTo>
                    <a:pt x="3" y="341"/>
                    <a:pt x="99" y="437"/>
                    <a:pt x="218" y="437"/>
                  </a:cubicBezTo>
                  <a:lnTo>
                    <a:pt x="367" y="437"/>
                  </a:lnTo>
                  <a:cubicBezTo>
                    <a:pt x="487" y="437"/>
                    <a:pt x="587" y="337"/>
                    <a:pt x="587" y="218"/>
                  </a:cubicBezTo>
                  <a:cubicBezTo>
                    <a:pt x="587" y="98"/>
                    <a:pt x="487"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6"/>
            <p:cNvSpPr/>
            <p:nvPr/>
          </p:nvSpPr>
          <p:spPr>
            <a:xfrm>
              <a:off x="8170713" y="2507343"/>
              <a:ext cx="18700" cy="13954"/>
            </a:xfrm>
            <a:custGeom>
              <a:avLst/>
              <a:gdLst/>
              <a:ahLst/>
              <a:cxnLst/>
              <a:rect l="l" t="t" r="r" b="b"/>
              <a:pathLst>
                <a:path w="587" h="438" extrusionOk="0">
                  <a:moveTo>
                    <a:pt x="220" y="0"/>
                  </a:moveTo>
                  <a:cubicBezTo>
                    <a:pt x="100" y="0"/>
                    <a:pt x="0" y="98"/>
                    <a:pt x="0" y="218"/>
                  </a:cubicBezTo>
                  <a:cubicBezTo>
                    <a:pt x="0" y="341"/>
                    <a:pt x="100" y="437"/>
                    <a:pt x="220" y="437"/>
                  </a:cubicBezTo>
                  <a:lnTo>
                    <a:pt x="369" y="437"/>
                  </a:lnTo>
                  <a:cubicBezTo>
                    <a:pt x="488" y="437"/>
                    <a:pt x="586" y="337"/>
                    <a:pt x="586" y="218"/>
                  </a:cubicBezTo>
                  <a:cubicBezTo>
                    <a:pt x="586" y="98"/>
                    <a:pt x="488"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6"/>
            <p:cNvSpPr/>
            <p:nvPr/>
          </p:nvSpPr>
          <p:spPr>
            <a:xfrm>
              <a:off x="8207636" y="2507343"/>
              <a:ext cx="18732" cy="13954"/>
            </a:xfrm>
            <a:custGeom>
              <a:avLst/>
              <a:gdLst/>
              <a:ahLst/>
              <a:cxnLst/>
              <a:rect l="l" t="t" r="r" b="b"/>
              <a:pathLst>
                <a:path w="588" h="438" extrusionOk="0">
                  <a:moveTo>
                    <a:pt x="220" y="0"/>
                  </a:moveTo>
                  <a:cubicBezTo>
                    <a:pt x="99" y="0"/>
                    <a:pt x="1" y="98"/>
                    <a:pt x="1" y="218"/>
                  </a:cubicBezTo>
                  <a:cubicBezTo>
                    <a:pt x="1" y="341"/>
                    <a:pt x="97" y="437"/>
                    <a:pt x="220" y="437"/>
                  </a:cubicBezTo>
                  <a:lnTo>
                    <a:pt x="370" y="437"/>
                  </a:lnTo>
                  <a:cubicBezTo>
                    <a:pt x="489" y="437"/>
                    <a:pt x="587" y="337"/>
                    <a:pt x="587" y="218"/>
                  </a:cubicBezTo>
                  <a:cubicBezTo>
                    <a:pt x="587" y="98"/>
                    <a:pt x="489"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6"/>
            <p:cNvSpPr/>
            <p:nvPr/>
          </p:nvSpPr>
          <p:spPr>
            <a:xfrm>
              <a:off x="8275716" y="2497276"/>
              <a:ext cx="18764" cy="13954"/>
            </a:xfrm>
            <a:custGeom>
              <a:avLst/>
              <a:gdLst/>
              <a:ahLst/>
              <a:cxnLst/>
              <a:rect l="l" t="t" r="r" b="b"/>
              <a:pathLst>
                <a:path w="589" h="438" extrusionOk="0">
                  <a:moveTo>
                    <a:pt x="220" y="1"/>
                  </a:moveTo>
                  <a:cubicBezTo>
                    <a:pt x="100" y="1"/>
                    <a:pt x="0" y="99"/>
                    <a:pt x="0" y="220"/>
                  </a:cubicBezTo>
                  <a:cubicBezTo>
                    <a:pt x="0" y="340"/>
                    <a:pt x="100" y="438"/>
                    <a:pt x="220" y="438"/>
                  </a:cubicBezTo>
                  <a:lnTo>
                    <a:pt x="369" y="438"/>
                  </a:lnTo>
                  <a:cubicBezTo>
                    <a:pt x="488" y="438"/>
                    <a:pt x="588" y="340"/>
                    <a:pt x="588" y="220"/>
                  </a:cubicBezTo>
                  <a:cubicBezTo>
                    <a:pt x="588" y="99"/>
                    <a:pt x="493"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6"/>
            <p:cNvSpPr/>
            <p:nvPr/>
          </p:nvSpPr>
          <p:spPr>
            <a:xfrm>
              <a:off x="8275716" y="2529739"/>
              <a:ext cx="18764" cy="13954"/>
            </a:xfrm>
            <a:custGeom>
              <a:avLst/>
              <a:gdLst/>
              <a:ahLst/>
              <a:cxnLst/>
              <a:rect l="l" t="t" r="r" b="b"/>
              <a:pathLst>
                <a:path w="589" h="438" extrusionOk="0">
                  <a:moveTo>
                    <a:pt x="220" y="1"/>
                  </a:moveTo>
                  <a:cubicBezTo>
                    <a:pt x="100" y="1"/>
                    <a:pt x="0" y="99"/>
                    <a:pt x="0" y="218"/>
                  </a:cubicBezTo>
                  <a:cubicBezTo>
                    <a:pt x="0" y="338"/>
                    <a:pt x="100" y="438"/>
                    <a:pt x="220" y="438"/>
                  </a:cubicBezTo>
                  <a:lnTo>
                    <a:pt x="369" y="438"/>
                  </a:lnTo>
                  <a:cubicBezTo>
                    <a:pt x="488" y="438"/>
                    <a:pt x="588" y="338"/>
                    <a:pt x="588" y="218"/>
                  </a:cubicBezTo>
                  <a:cubicBezTo>
                    <a:pt x="588" y="99"/>
                    <a:pt x="493"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6"/>
            <p:cNvSpPr/>
            <p:nvPr/>
          </p:nvSpPr>
          <p:spPr>
            <a:xfrm>
              <a:off x="8275716" y="2562138"/>
              <a:ext cx="18764" cy="13954"/>
            </a:xfrm>
            <a:custGeom>
              <a:avLst/>
              <a:gdLst/>
              <a:ahLst/>
              <a:cxnLst/>
              <a:rect l="l" t="t" r="r" b="b"/>
              <a:pathLst>
                <a:path w="589" h="438" extrusionOk="0">
                  <a:moveTo>
                    <a:pt x="220" y="1"/>
                  </a:moveTo>
                  <a:cubicBezTo>
                    <a:pt x="100" y="1"/>
                    <a:pt x="0" y="99"/>
                    <a:pt x="0" y="220"/>
                  </a:cubicBezTo>
                  <a:cubicBezTo>
                    <a:pt x="0" y="340"/>
                    <a:pt x="100" y="438"/>
                    <a:pt x="220" y="438"/>
                  </a:cubicBezTo>
                  <a:lnTo>
                    <a:pt x="369" y="438"/>
                  </a:lnTo>
                  <a:cubicBezTo>
                    <a:pt x="488" y="438"/>
                    <a:pt x="588" y="340"/>
                    <a:pt x="588" y="220"/>
                  </a:cubicBezTo>
                  <a:cubicBezTo>
                    <a:pt x="588" y="99"/>
                    <a:pt x="493"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6"/>
            <p:cNvSpPr/>
            <p:nvPr/>
          </p:nvSpPr>
          <p:spPr>
            <a:xfrm>
              <a:off x="8065711" y="2497276"/>
              <a:ext cx="18700" cy="13954"/>
            </a:xfrm>
            <a:custGeom>
              <a:avLst/>
              <a:gdLst/>
              <a:ahLst/>
              <a:cxnLst/>
              <a:rect l="l" t="t" r="r" b="b"/>
              <a:pathLst>
                <a:path w="587" h="438" extrusionOk="0">
                  <a:moveTo>
                    <a:pt x="220" y="1"/>
                  </a:moveTo>
                  <a:cubicBezTo>
                    <a:pt x="98" y="1"/>
                    <a:pt x="0" y="99"/>
                    <a:pt x="0" y="220"/>
                  </a:cubicBezTo>
                  <a:cubicBezTo>
                    <a:pt x="0" y="340"/>
                    <a:pt x="98" y="438"/>
                    <a:pt x="220" y="438"/>
                  </a:cubicBezTo>
                  <a:lnTo>
                    <a:pt x="369" y="438"/>
                  </a:lnTo>
                  <a:cubicBezTo>
                    <a:pt x="488" y="438"/>
                    <a:pt x="586" y="340"/>
                    <a:pt x="586" y="220"/>
                  </a:cubicBezTo>
                  <a:cubicBezTo>
                    <a:pt x="586" y="99"/>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6"/>
            <p:cNvSpPr/>
            <p:nvPr/>
          </p:nvSpPr>
          <p:spPr>
            <a:xfrm>
              <a:off x="8065711" y="2529739"/>
              <a:ext cx="18700" cy="13954"/>
            </a:xfrm>
            <a:custGeom>
              <a:avLst/>
              <a:gdLst/>
              <a:ahLst/>
              <a:cxnLst/>
              <a:rect l="l" t="t" r="r" b="b"/>
              <a:pathLst>
                <a:path w="587" h="438" extrusionOk="0">
                  <a:moveTo>
                    <a:pt x="220" y="1"/>
                  </a:moveTo>
                  <a:cubicBezTo>
                    <a:pt x="98" y="1"/>
                    <a:pt x="0" y="99"/>
                    <a:pt x="0" y="218"/>
                  </a:cubicBezTo>
                  <a:cubicBezTo>
                    <a:pt x="0" y="338"/>
                    <a:pt x="98" y="438"/>
                    <a:pt x="220" y="438"/>
                  </a:cubicBezTo>
                  <a:lnTo>
                    <a:pt x="369" y="438"/>
                  </a:lnTo>
                  <a:cubicBezTo>
                    <a:pt x="488" y="438"/>
                    <a:pt x="586" y="338"/>
                    <a:pt x="586" y="218"/>
                  </a:cubicBezTo>
                  <a:cubicBezTo>
                    <a:pt x="586" y="99"/>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6"/>
            <p:cNvSpPr/>
            <p:nvPr/>
          </p:nvSpPr>
          <p:spPr>
            <a:xfrm>
              <a:off x="8065711" y="2562138"/>
              <a:ext cx="18700" cy="13954"/>
            </a:xfrm>
            <a:custGeom>
              <a:avLst/>
              <a:gdLst/>
              <a:ahLst/>
              <a:cxnLst/>
              <a:rect l="l" t="t" r="r" b="b"/>
              <a:pathLst>
                <a:path w="587" h="438" extrusionOk="0">
                  <a:moveTo>
                    <a:pt x="220" y="1"/>
                  </a:moveTo>
                  <a:cubicBezTo>
                    <a:pt x="98" y="1"/>
                    <a:pt x="0" y="99"/>
                    <a:pt x="0" y="220"/>
                  </a:cubicBezTo>
                  <a:cubicBezTo>
                    <a:pt x="0" y="340"/>
                    <a:pt x="98" y="438"/>
                    <a:pt x="220" y="438"/>
                  </a:cubicBezTo>
                  <a:lnTo>
                    <a:pt x="369" y="438"/>
                  </a:lnTo>
                  <a:cubicBezTo>
                    <a:pt x="488" y="438"/>
                    <a:pt x="586" y="340"/>
                    <a:pt x="586" y="220"/>
                  </a:cubicBezTo>
                  <a:cubicBezTo>
                    <a:pt x="586" y="99"/>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7993841" y="2313904"/>
              <a:ext cx="385890" cy="74674"/>
            </a:xfrm>
            <a:custGeom>
              <a:avLst/>
              <a:gdLst/>
              <a:ahLst/>
              <a:cxnLst/>
              <a:rect l="l" t="t" r="r" b="b"/>
              <a:pathLst>
                <a:path w="12113" h="2344" extrusionOk="0">
                  <a:moveTo>
                    <a:pt x="1237" y="533"/>
                  </a:moveTo>
                  <a:lnTo>
                    <a:pt x="1365" y="796"/>
                  </a:lnTo>
                  <a:cubicBezTo>
                    <a:pt x="1418" y="902"/>
                    <a:pt x="1521" y="977"/>
                    <a:pt x="1638" y="992"/>
                  </a:cubicBezTo>
                  <a:lnTo>
                    <a:pt x="1926" y="1034"/>
                  </a:lnTo>
                  <a:lnTo>
                    <a:pt x="1723" y="1237"/>
                  </a:lnTo>
                  <a:cubicBezTo>
                    <a:pt x="1638" y="1320"/>
                    <a:pt x="1597" y="1440"/>
                    <a:pt x="1619" y="1557"/>
                  </a:cubicBezTo>
                  <a:lnTo>
                    <a:pt x="1668" y="1845"/>
                  </a:lnTo>
                  <a:lnTo>
                    <a:pt x="1408" y="1708"/>
                  </a:lnTo>
                  <a:cubicBezTo>
                    <a:pt x="1354" y="1683"/>
                    <a:pt x="1297" y="1666"/>
                    <a:pt x="1241" y="1666"/>
                  </a:cubicBezTo>
                  <a:cubicBezTo>
                    <a:pt x="1182" y="1666"/>
                    <a:pt x="1126" y="1680"/>
                    <a:pt x="1073" y="1708"/>
                  </a:cubicBezTo>
                  <a:lnTo>
                    <a:pt x="815" y="1845"/>
                  </a:lnTo>
                  <a:lnTo>
                    <a:pt x="862" y="1557"/>
                  </a:lnTo>
                  <a:cubicBezTo>
                    <a:pt x="883" y="1440"/>
                    <a:pt x="843" y="1320"/>
                    <a:pt x="757" y="1237"/>
                  </a:cubicBezTo>
                  <a:lnTo>
                    <a:pt x="551" y="1034"/>
                  </a:lnTo>
                  <a:lnTo>
                    <a:pt x="838" y="992"/>
                  </a:lnTo>
                  <a:cubicBezTo>
                    <a:pt x="956" y="977"/>
                    <a:pt x="1060" y="902"/>
                    <a:pt x="1109" y="796"/>
                  </a:cubicBezTo>
                  <a:lnTo>
                    <a:pt x="1237" y="533"/>
                  </a:lnTo>
                  <a:close/>
                  <a:moveTo>
                    <a:pt x="3646" y="533"/>
                  </a:moveTo>
                  <a:lnTo>
                    <a:pt x="3774" y="796"/>
                  </a:lnTo>
                  <a:cubicBezTo>
                    <a:pt x="3827" y="902"/>
                    <a:pt x="3930" y="977"/>
                    <a:pt x="4049" y="992"/>
                  </a:cubicBezTo>
                  <a:lnTo>
                    <a:pt x="4337" y="1034"/>
                  </a:lnTo>
                  <a:lnTo>
                    <a:pt x="4130" y="1237"/>
                  </a:lnTo>
                  <a:cubicBezTo>
                    <a:pt x="4045" y="1320"/>
                    <a:pt x="4004" y="1440"/>
                    <a:pt x="4026" y="1557"/>
                  </a:cubicBezTo>
                  <a:lnTo>
                    <a:pt x="4075" y="1845"/>
                  </a:lnTo>
                  <a:lnTo>
                    <a:pt x="3815" y="1708"/>
                  </a:lnTo>
                  <a:cubicBezTo>
                    <a:pt x="3761" y="1683"/>
                    <a:pt x="3704" y="1666"/>
                    <a:pt x="3648" y="1666"/>
                  </a:cubicBezTo>
                  <a:cubicBezTo>
                    <a:pt x="3591" y="1666"/>
                    <a:pt x="3533" y="1680"/>
                    <a:pt x="3480" y="1708"/>
                  </a:cubicBezTo>
                  <a:lnTo>
                    <a:pt x="3222" y="1845"/>
                  </a:lnTo>
                  <a:lnTo>
                    <a:pt x="3269" y="1557"/>
                  </a:lnTo>
                  <a:cubicBezTo>
                    <a:pt x="3290" y="1440"/>
                    <a:pt x="3250" y="1320"/>
                    <a:pt x="3164" y="1237"/>
                  </a:cubicBezTo>
                  <a:lnTo>
                    <a:pt x="2958" y="1034"/>
                  </a:lnTo>
                  <a:lnTo>
                    <a:pt x="3245" y="992"/>
                  </a:lnTo>
                  <a:cubicBezTo>
                    <a:pt x="3363" y="977"/>
                    <a:pt x="3465" y="902"/>
                    <a:pt x="3518" y="796"/>
                  </a:cubicBezTo>
                  <a:lnTo>
                    <a:pt x="3646" y="533"/>
                  </a:lnTo>
                  <a:close/>
                  <a:moveTo>
                    <a:pt x="6055" y="533"/>
                  </a:moveTo>
                  <a:lnTo>
                    <a:pt x="6183" y="796"/>
                  </a:lnTo>
                  <a:cubicBezTo>
                    <a:pt x="6236" y="902"/>
                    <a:pt x="6339" y="977"/>
                    <a:pt x="6458" y="992"/>
                  </a:cubicBezTo>
                  <a:lnTo>
                    <a:pt x="6746" y="1034"/>
                  </a:lnTo>
                  <a:lnTo>
                    <a:pt x="6539" y="1237"/>
                  </a:lnTo>
                  <a:cubicBezTo>
                    <a:pt x="6454" y="1320"/>
                    <a:pt x="6413" y="1440"/>
                    <a:pt x="6435" y="1557"/>
                  </a:cubicBezTo>
                  <a:lnTo>
                    <a:pt x="6484" y="1845"/>
                  </a:lnTo>
                  <a:lnTo>
                    <a:pt x="6224" y="1708"/>
                  </a:lnTo>
                  <a:cubicBezTo>
                    <a:pt x="6170" y="1683"/>
                    <a:pt x="6113" y="1666"/>
                    <a:pt x="6057" y="1666"/>
                  </a:cubicBezTo>
                  <a:cubicBezTo>
                    <a:pt x="5998" y="1666"/>
                    <a:pt x="5940" y="1680"/>
                    <a:pt x="5889" y="1708"/>
                  </a:cubicBezTo>
                  <a:lnTo>
                    <a:pt x="5631" y="1845"/>
                  </a:lnTo>
                  <a:lnTo>
                    <a:pt x="5678" y="1557"/>
                  </a:lnTo>
                  <a:cubicBezTo>
                    <a:pt x="5699" y="1440"/>
                    <a:pt x="5659" y="1320"/>
                    <a:pt x="5573" y="1237"/>
                  </a:cubicBezTo>
                  <a:lnTo>
                    <a:pt x="5367" y="1034"/>
                  </a:lnTo>
                  <a:lnTo>
                    <a:pt x="5654" y="992"/>
                  </a:lnTo>
                  <a:cubicBezTo>
                    <a:pt x="5772" y="977"/>
                    <a:pt x="5874" y="902"/>
                    <a:pt x="5927" y="796"/>
                  </a:cubicBezTo>
                  <a:lnTo>
                    <a:pt x="6055" y="533"/>
                  </a:lnTo>
                  <a:close/>
                  <a:moveTo>
                    <a:pt x="8469" y="536"/>
                  </a:moveTo>
                  <a:lnTo>
                    <a:pt x="8597" y="798"/>
                  </a:lnTo>
                  <a:cubicBezTo>
                    <a:pt x="8650" y="904"/>
                    <a:pt x="8750" y="979"/>
                    <a:pt x="8869" y="994"/>
                  </a:cubicBezTo>
                  <a:lnTo>
                    <a:pt x="9157" y="1037"/>
                  </a:lnTo>
                  <a:lnTo>
                    <a:pt x="8948" y="1237"/>
                  </a:lnTo>
                  <a:cubicBezTo>
                    <a:pt x="8863" y="1320"/>
                    <a:pt x="8822" y="1440"/>
                    <a:pt x="8844" y="1559"/>
                  </a:cubicBezTo>
                  <a:lnTo>
                    <a:pt x="8891" y="1847"/>
                  </a:lnTo>
                  <a:lnTo>
                    <a:pt x="8633" y="1712"/>
                  </a:lnTo>
                  <a:cubicBezTo>
                    <a:pt x="8579" y="1685"/>
                    <a:pt x="8522" y="1670"/>
                    <a:pt x="8464" y="1670"/>
                  </a:cubicBezTo>
                  <a:cubicBezTo>
                    <a:pt x="8407" y="1670"/>
                    <a:pt x="8349" y="1683"/>
                    <a:pt x="8298" y="1712"/>
                  </a:cubicBezTo>
                  <a:lnTo>
                    <a:pt x="8038" y="1847"/>
                  </a:lnTo>
                  <a:lnTo>
                    <a:pt x="8089" y="1559"/>
                  </a:lnTo>
                  <a:cubicBezTo>
                    <a:pt x="8110" y="1442"/>
                    <a:pt x="8070" y="1322"/>
                    <a:pt x="7985" y="1239"/>
                  </a:cubicBezTo>
                  <a:lnTo>
                    <a:pt x="7778" y="1037"/>
                  </a:lnTo>
                  <a:lnTo>
                    <a:pt x="8066" y="994"/>
                  </a:lnTo>
                  <a:cubicBezTo>
                    <a:pt x="8183" y="979"/>
                    <a:pt x="8287" y="904"/>
                    <a:pt x="8341" y="798"/>
                  </a:cubicBezTo>
                  <a:lnTo>
                    <a:pt x="8469" y="536"/>
                  </a:lnTo>
                  <a:close/>
                  <a:moveTo>
                    <a:pt x="10873" y="536"/>
                  </a:moveTo>
                  <a:lnTo>
                    <a:pt x="11001" y="798"/>
                  </a:lnTo>
                  <a:cubicBezTo>
                    <a:pt x="11055" y="904"/>
                    <a:pt x="11157" y="979"/>
                    <a:pt x="11276" y="994"/>
                  </a:cubicBezTo>
                  <a:lnTo>
                    <a:pt x="11564" y="1037"/>
                  </a:lnTo>
                  <a:lnTo>
                    <a:pt x="11357" y="1237"/>
                  </a:lnTo>
                  <a:cubicBezTo>
                    <a:pt x="11272" y="1320"/>
                    <a:pt x="11232" y="1440"/>
                    <a:pt x="11253" y="1559"/>
                  </a:cubicBezTo>
                  <a:lnTo>
                    <a:pt x="11300" y="1847"/>
                  </a:lnTo>
                  <a:lnTo>
                    <a:pt x="11042" y="1712"/>
                  </a:lnTo>
                  <a:cubicBezTo>
                    <a:pt x="10989" y="1685"/>
                    <a:pt x="10931" y="1670"/>
                    <a:pt x="10873" y="1670"/>
                  </a:cubicBezTo>
                  <a:cubicBezTo>
                    <a:pt x="10816" y="1670"/>
                    <a:pt x="10760" y="1683"/>
                    <a:pt x="10707" y="1712"/>
                  </a:cubicBezTo>
                  <a:lnTo>
                    <a:pt x="10447" y="1847"/>
                  </a:lnTo>
                  <a:lnTo>
                    <a:pt x="10496" y="1559"/>
                  </a:lnTo>
                  <a:cubicBezTo>
                    <a:pt x="10517" y="1442"/>
                    <a:pt x="10477" y="1322"/>
                    <a:pt x="10392" y="1239"/>
                  </a:cubicBezTo>
                  <a:lnTo>
                    <a:pt x="10185" y="1037"/>
                  </a:lnTo>
                  <a:lnTo>
                    <a:pt x="10473" y="994"/>
                  </a:lnTo>
                  <a:cubicBezTo>
                    <a:pt x="10590" y="979"/>
                    <a:pt x="10692" y="904"/>
                    <a:pt x="10745" y="798"/>
                  </a:cubicBezTo>
                  <a:lnTo>
                    <a:pt x="10873" y="536"/>
                  </a:lnTo>
                  <a:close/>
                  <a:moveTo>
                    <a:pt x="1237" y="1"/>
                  </a:moveTo>
                  <a:cubicBezTo>
                    <a:pt x="1099" y="1"/>
                    <a:pt x="975" y="77"/>
                    <a:pt x="913" y="203"/>
                  </a:cubicBezTo>
                  <a:lnTo>
                    <a:pt x="734" y="563"/>
                  </a:lnTo>
                  <a:lnTo>
                    <a:pt x="337" y="621"/>
                  </a:lnTo>
                  <a:cubicBezTo>
                    <a:pt x="199" y="642"/>
                    <a:pt x="86" y="736"/>
                    <a:pt x="43" y="870"/>
                  </a:cubicBezTo>
                  <a:cubicBezTo>
                    <a:pt x="1" y="1003"/>
                    <a:pt x="37" y="1143"/>
                    <a:pt x="135" y="1243"/>
                  </a:cubicBezTo>
                  <a:lnTo>
                    <a:pt x="423" y="1523"/>
                  </a:lnTo>
                  <a:lnTo>
                    <a:pt x="357" y="1919"/>
                  </a:lnTo>
                  <a:cubicBezTo>
                    <a:pt x="331" y="2056"/>
                    <a:pt x="389" y="2194"/>
                    <a:pt x="499" y="2273"/>
                  </a:cubicBezTo>
                  <a:cubicBezTo>
                    <a:pt x="563" y="2320"/>
                    <a:pt x="637" y="2344"/>
                    <a:pt x="712" y="2344"/>
                  </a:cubicBezTo>
                  <a:cubicBezTo>
                    <a:pt x="769" y="2344"/>
                    <a:pt x="827" y="2330"/>
                    <a:pt x="881" y="2301"/>
                  </a:cubicBezTo>
                  <a:lnTo>
                    <a:pt x="1235" y="2113"/>
                  </a:lnTo>
                  <a:lnTo>
                    <a:pt x="1589" y="2301"/>
                  </a:lnTo>
                  <a:cubicBezTo>
                    <a:pt x="1643" y="2329"/>
                    <a:pt x="1701" y="2342"/>
                    <a:pt x="1758" y="2342"/>
                  </a:cubicBezTo>
                  <a:cubicBezTo>
                    <a:pt x="1833" y="2342"/>
                    <a:pt x="1908" y="2319"/>
                    <a:pt x="1970" y="2273"/>
                  </a:cubicBezTo>
                  <a:cubicBezTo>
                    <a:pt x="2083" y="2192"/>
                    <a:pt x="2139" y="2056"/>
                    <a:pt x="2115" y="1919"/>
                  </a:cubicBezTo>
                  <a:lnTo>
                    <a:pt x="2045" y="1523"/>
                  </a:lnTo>
                  <a:lnTo>
                    <a:pt x="2333" y="1243"/>
                  </a:lnTo>
                  <a:cubicBezTo>
                    <a:pt x="2386" y="1190"/>
                    <a:pt x="2420" y="1126"/>
                    <a:pt x="2435" y="1056"/>
                  </a:cubicBezTo>
                  <a:cubicBezTo>
                    <a:pt x="2448" y="1126"/>
                    <a:pt x="2482" y="1192"/>
                    <a:pt x="2535" y="1243"/>
                  </a:cubicBezTo>
                  <a:lnTo>
                    <a:pt x="2823" y="1523"/>
                  </a:lnTo>
                  <a:lnTo>
                    <a:pt x="2757" y="1919"/>
                  </a:lnTo>
                  <a:cubicBezTo>
                    <a:pt x="2734" y="2056"/>
                    <a:pt x="2789" y="2194"/>
                    <a:pt x="2900" y="2273"/>
                  </a:cubicBezTo>
                  <a:cubicBezTo>
                    <a:pt x="2964" y="2320"/>
                    <a:pt x="3038" y="2344"/>
                    <a:pt x="3113" y="2344"/>
                  </a:cubicBezTo>
                  <a:cubicBezTo>
                    <a:pt x="3171" y="2344"/>
                    <a:pt x="3229" y="2330"/>
                    <a:pt x="3282" y="2301"/>
                  </a:cubicBezTo>
                  <a:lnTo>
                    <a:pt x="3636" y="2113"/>
                  </a:lnTo>
                  <a:lnTo>
                    <a:pt x="3992" y="2301"/>
                  </a:lnTo>
                  <a:cubicBezTo>
                    <a:pt x="4044" y="2329"/>
                    <a:pt x="4102" y="2342"/>
                    <a:pt x="4159" y="2342"/>
                  </a:cubicBezTo>
                  <a:cubicBezTo>
                    <a:pt x="4234" y="2342"/>
                    <a:pt x="4308" y="2319"/>
                    <a:pt x="4371" y="2273"/>
                  </a:cubicBezTo>
                  <a:cubicBezTo>
                    <a:pt x="4484" y="2192"/>
                    <a:pt x="4539" y="2056"/>
                    <a:pt x="4516" y="1919"/>
                  </a:cubicBezTo>
                  <a:lnTo>
                    <a:pt x="4450" y="1523"/>
                  </a:lnTo>
                  <a:lnTo>
                    <a:pt x="4738" y="1243"/>
                  </a:lnTo>
                  <a:cubicBezTo>
                    <a:pt x="4791" y="1190"/>
                    <a:pt x="4825" y="1126"/>
                    <a:pt x="4838" y="1056"/>
                  </a:cubicBezTo>
                  <a:cubicBezTo>
                    <a:pt x="4851" y="1126"/>
                    <a:pt x="4887" y="1192"/>
                    <a:pt x="4940" y="1243"/>
                  </a:cubicBezTo>
                  <a:lnTo>
                    <a:pt x="5228" y="1523"/>
                  </a:lnTo>
                  <a:lnTo>
                    <a:pt x="5160" y="1919"/>
                  </a:lnTo>
                  <a:cubicBezTo>
                    <a:pt x="5136" y="2056"/>
                    <a:pt x="5192" y="2192"/>
                    <a:pt x="5305" y="2273"/>
                  </a:cubicBezTo>
                  <a:cubicBezTo>
                    <a:pt x="5367" y="2320"/>
                    <a:pt x="5441" y="2344"/>
                    <a:pt x="5516" y="2344"/>
                  </a:cubicBezTo>
                  <a:cubicBezTo>
                    <a:pt x="5574" y="2344"/>
                    <a:pt x="5633" y="2330"/>
                    <a:pt x="5686" y="2301"/>
                  </a:cubicBezTo>
                  <a:lnTo>
                    <a:pt x="6040" y="2113"/>
                  </a:lnTo>
                  <a:lnTo>
                    <a:pt x="6394" y="2301"/>
                  </a:lnTo>
                  <a:cubicBezTo>
                    <a:pt x="6448" y="2329"/>
                    <a:pt x="6506" y="2342"/>
                    <a:pt x="6563" y="2342"/>
                  </a:cubicBezTo>
                  <a:cubicBezTo>
                    <a:pt x="6638" y="2342"/>
                    <a:pt x="6712" y="2319"/>
                    <a:pt x="6776" y="2273"/>
                  </a:cubicBezTo>
                  <a:cubicBezTo>
                    <a:pt x="6887" y="2192"/>
                    <a:pt x="6944" y="2056"/>
                    <a:pt x="6919" y="1919"/>
                  </a:cubicBezTo>
                  <a:lnTo>
                    <a:pt x="6853" y="1523"/>
                  </a:lnTo>
                  <a:lnTo>
                    <a:pt x="7140" y="1243"/>
                  </a:lnTo>
                  <a:cubicBezTo>
                    <a:pt x="7194" y="1190"/>
                    <a:pt x="7228" y="1126"/>
                    <a:pt x="7243" y="1056"/>
                  </a:cubicBezTo>
                  <a:cubicBezTo>
                    <a:pt x="7256" y="1126"/>
                    <a:pt x="7290" y="1192"/>
                    <a:pt x="7343" y="1243"/>
                  </a:cubicBezTo>
                  <a:lnTo>
                    <a:pt x="7631" y="1523"/>
                  </a:lnTo>
                  <a:lnTo>
                    <a:pt x="7565" y="1919"/>
                  </a:lnTo>
                  <a:cubicBezTo>
                    <a:pt x="7541" y="2056"/>
                    <a:pt x="7597" y="2192"/>
                    <a:pt x="7707" y="2273"/>
                  </a:cubicBezTo>
                  <a:cubicBezTo>
                    <a:pt x="7771" y="2320"/>
                    <a:pt x="7846" y="2344"/>
                    <a:pt x="7921" y="2344"/>
                  </a:cubicBezTo>
                  <a:cubicBezTo>
                    <a:pt x="7978" y="2344"/>
                    <a:pt x="8036" y="2330"/>
                    <a:pt x="8089" y="2301"/>
                  </a:cubicBezTo>
                  <a:lnTo>
                    <a:pt x="8443" y="2113"/>
                  </a:lnTo>
                  <a:lnTo>
                    <a:pt x="8799" y="2301"/>
                  </a:lnTo>
                  <a:cubicBezTo>
                    <a:pt x="8852" y="2329"/>
                    <a:pt x="8909" y="2342"/>
                    <a:pt x="8967" y="2342"/>
                  </a:cubicBezTo>
                  <a:cubicBezTo>
                    <a:pt x="9041" y="2342"/>
                    <a:pt x="9116" y="2319"/>
                    <a:pt x="9179" y="2273"/>
                  </a:cubicBezTo>
                  <a:cubicBezTo>
                    <a:pt x="9292" y="2192"/>
                    <a:pt x="9347" y="2056"/>
                    <a:pt x="9323" y="1919"/>
                  </a:cubicBezTo>
                  <a:lnTo>
                    <a:pt x="9257" y="1523"/>
                  </a:lnTo>
                  <a:lnTo>
                    <a:pt x="9545" y="1243"/>
                  </a:lnTo>
                  <a:cubicBezTo>
                    <a:pt x="9599" y="1190"/>
                    <a:pt x="9633" y="1126"/>
                    <a:pt x="9645" y="1056"/>
                  </a:cubicBezTo>
                  <a:cubicBezTo>
                    <a:pt x="9658" y="1126"/>
                    <a:pt x="9694" y="1192"/>
                    <a:pt x="9748" y="1243"/>
                  </a:cubicBezTo>
                  <a:lnTo>
                    <a:pt x="10036" y="1523"/>
                  </a:lnTo>
                  <a:lnTo>
                    <a:pt x="9967" y="1919"/>
                  </a:lnTo>
                  <a:cubicBezTo>
                    <a:pt x="9944" y="2056"/>
                    <a:pt x="9999" y="2194"/>
                    <a:pt x="10112" y="2273"/>
                  </a:cubicBezTo>
                  <a:cubicBezTo>
                    <a:pt x="10175" y="2320"/>
                    <a:pt x="10249" y="2344"/>
                    <a:pt x="10324" y="2344"/>
                  </a:cubicBezTo>
                  <a:cubicBezTo>
                    <a:pt x="10382" y="2344"/>
                    <a:pt x="10440" y="2330"/>
                    <a:pt x="10494" y="2301"/>
                  </a:cubicBezTo>
                  <a:lnTo>
                    <a:pt x="10848" y="2113"/>
                  </a:lnTo>
                  <a:lnTo>
                    <a:pt x="11202" y="2301"/>
                  </a:lnTo>
                  <a:cubicBezTo>
                    <a:pt x="11255" y="2329"/>
                    <a:pt x="11313" y="2342"/>
                    <a:pt x="11370" y="2342"/>
                  </a:cubicBezTo>
                  <a:cubicBezTo>
                    <a:pt x="11445" y="2342"/>
                    <a:pt x="11519" y="2319"/>
                    <a:pt x="11583" y="2273"/>
                  </a:cubicBezTo>
                  <a:cubicBezTo>
                    <a:pt x="11694" y="2192"/>
                    <a:pt x="11752" y="2056"/>
                    <a:pt x="11726" y="1919"/>
                  </a:cubicBezTo>
                  <a:lnTo>
                    <a:pt x="11660" y="1523"/>
                  </a:lnTo>
                  <a:lnTo>
                    <a:pt x="11948" y="1243"/>
                  </a:lnTo>
                  <a:cubicBezTo>
                    <a:pt x="12076" y="1143"/>
                    <a:pt x="12112" y="1003"/>
                    <a:pt x="12069" y="870"/>
                  </a:cubicBezTo>
                  <a:cubicBezTo>
                    <a:pt x="12027" y="736"/>
                    <a:pt x="11914" y="642"/>
                    <a:pt x="11775" y="621"/>
                  </a:cubicBezTo>
                  <a:lnTo>
                    <a:pt x="11379" y="563"/>
                  </a:lnTo>
                  <a:lnTo>
                    <a:pt x="11200" y="203"/>
                  </a:lnTo>
                  <a:cubicBezTo>
                    <a:pt x="11138" y="77"/>
                    <a:pt x="11014" y="1"/>
                    <a:pt x="10873" y="1"/>
                  </a:cubicBezTo>
                  <a:cubicBezTo>
                    <a:pt x="10735" y="1"/>
                    <a:pt x="10611" y="77"/>
                    <a:pt x="10549" y="203"/>
                  </a:cubicBezTo>
                  <a:lnTo>
                    <a:pt x="10370" y="563"/>
                  </a:lnTo>
                  <a:lnTo>
                    <a:pt x="9974" y="621"/>
                  </a:lnTo>
                  <a:cubicBezTo>
                    <a:pt x="9822" y="642"/>
                    <a:pt x="9701" y="757"/>
                    <a:pt x="9669" y="909"/>
                  </a:cubicBezTo>
                  <a:cubicBezTo>
                    <a:pt x="9637" y="753"/>
                    <a:pt x="9515" y="642"/>
                    <a:pt x="9366" y="621"/>
                  </a:cubicBezTo>
                  <a:lnTo>
                    <a:pt x="8970" y="563"/>
                  </a:lnTo>
                  <a:lnTo>
                    <a:pt x="8791" y="203"/>
                  </a:lnTo>
                  <a:cubicBezTo>
                    <a:pt x="8729" y="77"/>
                    <a:pt x="8603" y="1"/>
                    <a:pt x="8464" y="1"/>
                  </a:cubicBezTo>
                  <a:cubicBezTo>
                    <a:pt x="8326" y="1"/>
                    <a:pt x="8202" y="77"/>
                    <a:pt x="8140" y="203"/>
                  </a:cubicBezTo>
                  <a:lnTo>
                    <a:pt x="7961" y="563"/>
                  </a:lnTo>
                  <a:lnTo>
                    <a:pt x="7565" y="621"/>
                  </a:lnTo>
                  <a:cubicBezTo>
                    <a:pt x="7413" y="642"/>
                    <a:pt x="7292" y="757"/>
                    <a:pt x="7260" y="909"/>
                  </a:cubicBezTo>
                  <a:cubicBezTo>
                    <a:pt x="7228" y="753"/>
                    <a:pt x="7106" y="642"/>
                    <a:pt x="6957" y="621"/>
                  </a:cubicBezTo>
                  <a:lnTo>
                    <a:pt x="6561" y="563"/>
                  </a:lnTo>
                  <a:lnTo>
                    <a:pt x="6381" y="203"/>
                  </a:lnTo>
                  <a:cubicBezTo>
                    <a:pt x="6320" y="77"/>
                    <a:pt x="6194" y="1"/>
                    <a:pt x="6055" y="1"/>
                  </a:cubicBezTo>
                  <a:cubicBezTo>
                    <a:pt x="5917" y="1"/>
                    <a:pt x="5793" y="77"/>
                    <a:pt x="5731" y="203"/>
                  </a:cubicBezTo>
                  <a:lnTo>
                    <a:pt x="5552" y="563"/>
                  </a:lnTo>
                  <a:lnTo>
                    <a:pt x="5156" y="621"/>
                  </a:lnTo>
                  <a:cubicBezTo>
                    <a:pt x="5004" y="642"/>
                    <a:pt x="4883" y="757"/>
                    <a:pt x="4851" y="909"/>
                  </a:cubicBezTo>
                  <a:cubicBezTo>
                    <a:pt x="4819" y="753"/>
                    <a:pt x="4697" y="642"/>
                    <a:pt x="4548" y="621"/>
                  </a:cubicBezTo>
                  <a:lnTo>
                    <a:pt x="4151" y="563"/>
                  </a:lnTo>
                  <a:lnTo>
                    <a:pt x="3972" y="203"/>
                  </a:lnTo>
                  <a:cubicBezTo>
                    <a:pt x="3911" y="77"/>
                    <a:pt x="3785" y="1"/>
                    <a:pt x="3646" y="1"/>
                  </a:cubicBezTo>
                  <a:cubicBezTo>
                    <a:pt x="3508" y="1"/>
                    <a:pt x="3384" y="77"/>
                    <a:pt x="3322" y="203"/>
                  </a:cubicBezTo>
                  <a:lnTo>
                    <a:pt x="3143" y="563"/>
                  </a:lnTo>
                  <a:lnTo>
                    <a:pt x="2747" y="621"/>
                  </a:lnTo>
                  <a:cubicBezTo>
                    <a:pt x="2595" y="642"/>
                    <a:pt x="2474" y="755"/>
                    <a:pt x="2442" y="909"/>
                  </a:cubicBezTo>
                  <a:cubicBezTo>
                    <a:pt x="2410" y="753"/>
                    <a:pt x="2288" y="642"/>
                    <a:pt x="2139" y="621"/>
                  </a:cubicBezTo>
                  <a:lnTo>
                    <a:pt x="1742" y="563"/>
                  </a:lnTo>
                  <a:lnTo>
                    <a:pt x="1563" y="203"/>
                  </a:lnTo>
                  <a:cubicBezTo>
                    <a:pt x="1501" y="77"/>
                    <a:pt x="1376" y="1"/>
                    <a:pt x="1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6"/>
            <p:cNvSpPr/>
            <p:nvPr/>
          </p:nvSpPr>
          <p:spPr>
            <a:xfrm>
              <a:off x="8151695" y="2656755"/>
              <a:ext cx="56866" cy="106723"/>
            </a:xfrm>
            <a:custGeom>
              <a:avLst/>
              <a:gdLst/>
              <a:ahLst/>
              <a:cxnLst/>
              <a:rect l="l" t="t" r="r" b="b"/>
              <a:pathLst>
                <a:path w="1785" h="3350" extrusionOk="0">
                  <a:moveTo>
                    <a:pt x="672" y="691"/>
                  </a:moveTo>
                  <a:lnTo>
                    <a:pt x="672" y="1407"/>
                  </a:lnTo>
                  <a:cubicBezTo>
                    <a:pt x="531" y="1337"/>
                    <a:pt x="435" y="1205"/>
                    <a:pt x="435" y="1049"/>
                  </a:cubicBezTo>
                  <a:cubicBezTo>
                    <a:pt x="435" y="894"/>
                    <a:pt x="531" y="761"/>
                    <a:pt x="672" y="691"/>
                  </a:cubicBezTo>
                  <a:close/>
                  <a:moveTo>
                    <a:pt x="1109" y="1943"/>
                  </a:moveTo>
                  <a:cubicBezTo>
                    <a:pt x="1252" y="2011"/>
                    <a:pt x="1348" y="2145"/>
                    <a:pt x="1348" y="2299"/>
                  </a:cubicBezTo>
                  <a:cubicBezTo>
                    <a:pt x="1348" y="2452"/>
                    <a:pt x="1252" y="2584"/>
                    <a:pt x="1109" y="2655"/>
                  </a:cubicBezTo>
                  <a:lnTo>
                    <a:pt x="1109" y="1943"/>
                  </a:lnTo>
                  <a:close/>
                  <a:moveTo>
                    <a:pt x="893" y="0"/>
                  </a:moveTo>
                  <a:cubicBezTo>
                    <a:pt x="774" y="0"/>
                    <a:pt x="674" y="98"/>
                    <a:pt x="674" y="218"/>
                  </a:cubicBezTo>
                  <a:lnTo>
                    <a:pt x="674" y="231"/>
                  </a:lnTo>
                  <a:cubicBezTo>
                    <a:pt x="288" y="324"/>
                    <a:pt x="2" y="655"/>
                    <a:pt x="2" y="1049"/>
                  </a:cubicBezTo>
                  <a:cubicBezTo>
                    <a:pt x="2" y="1444"/>
                    <a:pt x="288" y="1774"/>
                    <a:pt x="674" y="1868"/>
                  </a:cubicBezTo>
                  <a:lnTo>
                    <a:pt x="674" y="2657"/>
                  </a:lnTo>
                  <a:cubicBezTo>
                    <a:pt x="533" y="2586"/>
                    <a:pt x="437" y="2454"/>
                    <a:pt x="437" y="2299"/>
                  </a:cubicBezTo>
                  <a:cubicBezTo>
                    <a:pt x="437" y="2179"/>
                    <a:pt x="339" y="2081"/>
                    <a:pt x="220" y="2081"/>
                  </a:cubicBezTo>
                  <a:cubicBezTo>
                    <a:pt x="98" y="2081"/>
                    <a:pt x="0" y="2179"/>
                    <a:pt x="0" y="2299"/>
                  </a:cubicBezTo>
                  <a:cubicBezTo>
                    <a:pt x="0" y="2693"/>
                    <a:pt x="286" y="3023"/>
                    <a:pt x="672" y="3117"/>
                  </a:cubicBezTo>
                  <a:lnTo>
                    <a:pt x="672" y="3130"/>
                  </a:lnTo>
                  <a:cubicBezTo>
                    <a:pt x="672" y="3249"/>
                    <a:pt x="770" y="3350"/>
                    <a:pt x="891" y="3350"/>
                  </a:cubicBezTo>
                  <a:cubicBezTo>
                    <a:pt x="1011" y="3350"/>
                    <a:pt x="1109" y="3249"/>
                    <a:pt x="1109" y="3130"/>
                  </a:cubicBezTo>
                  <a:lnTo>
                    <a:pt x="1109" y="3117"/>
                  </a:lnTo>
                  <a:cubicBezTo>
                    <a:pt x="1497" y="3023"/>
                    <a:pt x="1780" y="2691"/>
                    <a:pt x="1780" y="2299"/>
                  </a:cubicBezTo>
                  <a:cubicBezTo>
                    <a:pt x="1780" y="1904"/>
                    <a:pt x="1493" y="1574"/>
                    <a:pt x="1109" y="1482"/>
                  </a:cubicBezTo>
                  <a:lnTo>
                    <a:pt x="1109" y="693"/>
                  </a:lnTo>
                  <a:cubicBezTo>
                    <a:pt x="1249" y="761"/>
                    <a:pt x="1345" y="896"/>
                    <a:pt x="1345" y="1049"/>
                  </a:cubicBezTo>
                  <a:cubicBezTo>
                    <a:pt x="1345" y="1169"/>
                    <a:pt x="1446" y="1269"/>
                    <a:pt x="1565" y="1269"/>
                  </a:cubicBezTo>
                  <a:cubicBezTo>
                    <a:pt x="1684" y="1269"/>
                    <a:pt x="1785" y="1169"/>
                    <a:pt x="1785" y="1049"/>
                  </a:cubicBezTo>
                  <a:cubicBezTo>
                    <a:pt x="1785" y="655"/>
                    <a:pt x="1497" y="324"/>
                    <a:pt x="1111" y="231"/>
                  </a:cubicBezTo>
                  <a:lnTo>
                    <a:pt x="1111" y="218"/>
                  </a:lnTo>
                  <a:cubicBezTo>
                    <a:pt x="1111" y="98"/>
                    <a:pt x="1013"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6"/>
            <p:cNvSpPr/>
            <p:nvPr/>
          </p:nvSpPr>
          <p:spPr>
            <a:xfrm>
              <a:off x="8101774" y="2703075"/>
              <a:ext cx="21217" cy="13954"/>
            </a:xfrm>
            <a:custGeom>
              <a:avLst/>
              <a:gdLst/>
              <a:ahLst/>
              <a:cxnLst/>
              <a:rect l="l" t="t" r="r" b="b"/>
              <a:pathLst>
                <a:path w="666" h="438" extrusionOk="0">
                  <a:moveTo>
                    <a:pt x="220" y="0"/>
                  </a:moveTo>
                  <a:cubicBezTo>
                    <a:pt x="100" y="0"/>
                    <a:pt x="0" y="98"/>
                    <a:pt x="0" y="220"/>
                  </a:cubicBezTo>
                  <a:cubicBezTo>
                    <a:pt x="0" y="339"/>
                    <a:pt x="100" y="437"/>
                    <a:pt x="220" y="437"/>
                  </a:cubicBezTo>
                  <a:lnTo>
                    <a:pt x="446" y="437"/>
                  </a:lnTo>
                  <a:cubicBezTo>
                    <a:pt x="565" y="437"/>
                    <a:pt x="665" y="339"/>
                    <a:pt x="665" y="220"/>
                  </a:cubicBezTo>
                  <a:cubicBezTo>
                    <a:pt x="665" y="98"/>
                    <a:pt x="565" y="0"/>
                    <a:pt x="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6"/>
            <p:cNvSpPr/>
            <p:nvPr/>
          </p:nvSpPr>
          <p:spPr>
            <a:xfrm>
              <a:off x="8233855" y="2703075"/>
              <a:ext cx="21217" cy="13954"/>
            </a:xfrm>
            <a:custGeom>
              <a:avLst/>
              <a:gdLst/>
              <a:ahLst/>
              <a:cxnLst/>
              <a:rect l="l" t="t" r="r" b="b"/>
              <a:pathLst>
                <a:path w="666" h="438" extrusionOk="0">
                  <a:moveTo>
                    <a:pt x="220" y="0"/>
                  </a:moveTo>
                  <a:cubicBezTo>
                    <a:pt x="101" y="0"/>
                    <a:pt x="1" y="98"/>
                    <a:pt x="1" y="220"/>
                  </a:cubicBezTo>
                  <a:cubicBezTo>
                    <a:pt x="1" y="339"/>
                    <a:pt x="101" y="437"/>
                    <a:pt x="220" y="437"/>
                  </a:cubicBezTo>
                  <a:lnTo>
                    <a:pt x="446" y="437"/>
                  </a:lnTo>
                  <a:cubicBezTo>
                    <a:pt x="566" y="437"/>
                    <a:pt x="666" y="339"/>
                    <a:pt x="666" y="220"/>
                  </a:cubicBezTo>
                  <a:cubicBezTo>
                    <a:pt x="666" y="98"/>
                    <a:pt x="566" y="0"/>
                    <a:pt x="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6"/>
            <p:cNvSpPr/>
            <p:nvPr/>
          </p:nvSpPr>
          <p:spPr>
            <a:xfrm>
              <a:off x="8037103" y="2631683"/>
              <a:ext cx="285953" cy="156739"/>
            </a:xfrm>
            <a:custGeom>
              <a:avLst/>
              <a:gdLst/>
              <a:ahLst/>
              <a:cxnLst/>
              <a:rect l="l" t="t" r="r" b="b"/>
              <a:pathLst>
                <a:path w="8976" h="4920" extrusionOk="0">
                  <a:moveTo>
                    <a:pt x="1525" y="436"/>
                  </a:moveTo>
                  <a:cubicBezTo>
                    <a:pt x="1487" y="1018"/>
                    <a:pt x="1018" y="1487"/>
                    <a:pt x="438" y="1523"/>
                  </a:cubicBezTo>
                  <a:lnTo>
                    <a:pt x="438" y="566"/>
                  </a:lnTo>
                  <a:cubicBezTo>
                    <a:pt x="438" y="493"/>
                    <a:pt x="495" y="436"/>
                    <a:pt x="568" y="436"/>
                  </a:cubicBezTo>
                  <a:close/>
                  <a:moveTo>
                    <a:pt x="8413" y="438"/>
                  </a:moveTo>
                  <a:cubicBezTo>
                    <a:pt x="8486" y="438"/>
                    <a:pt x="8543" y="495"/>
                    <a:pt x="8543" y="568"/>
                  </a:cubicBezTo>
                  <a:lnTo>
                    <a:pt x="8543" y="1523"/>
                  </a:lnTo>
                  <a:lnTo>
                    <a:pt x="8541" y="1523"/>
                  </a:lnTo>
                  <a:cubicBezTo>
                    <a:pt x="7957" y="1487"/>
                    <a:pt x="7492" y="1018"/>
                    <a:pt x="7456" y="438"/>
                  </a:cubicBezTo>
                  <a:close/>
                  <a:moveTo>
                    <a:pt x="436" y="3397"/>
                  </a:moveTo>
                  <a:cubicBezTo>
                    <a:pt x="1018" y="3435"/>
                    <a:pt x="1487" y="3904"/>
                    <a:pt x="1523" y="4486"/>
                  </a:cubicBezTo>
                  <a:lnTo>
                    <a:pt x="566" y="4486"/>
                  </a:lnTo>
                  <a:cubicBezTo>
                    <a:pt x="493" y="4486"/>
                    <a:pt x="436" y="4427"/>
                    <a:pt x="436" y="4354"/>
                  </a:cubicBezTo>
                  <a:lnTo>
                    <a:pt x="436" y="3397"/>
                  </a:lnTo>
                  <a:close/>
                  <a:moveTo>
                    <a:pt x="8539" y="3403"/>
                  </a:moveTo>
                  <a:lnTo>
                    <a:pt x="8539" y="4358"/>
                  </a:lnTo>
                  <a:lnTo>
                    <a:pt x="8541" y="4358"/>
                  </a:lnTo>
                  <a:cubicBezTo>
                    <a:pt x="8541" y="4429"/>
                    <a:pt x="8484" y="4488"/>
                    <a:pt x="8411" y="4488"/>
                  </a:cubicBezTo>
                  <a:lnTo>
                    <a:pt x="7454" y="4488"/>
                  </a:lnTo>
                  <a:cubicBezTo>
                    <a:pt x="7488" y="3904"/>
                    <a:pt x="7957" y="3437"/>
                    <a:pt x="8539" y="3403"/>
                  </a:cubicBezTo>
                  <a:close/>
                  <a:moveTo>
                    <a:pt x="566" y="1"/>
                  </a:moveTo>
                  <a:cubicBezTo>
                    <a:pt x="254" y="1"/>
                    <a:pt x="1" y="254"/>
                    <a:pt x="1" y="566"/>
                  </a:cubicBezTo>
                  <a:lnTo>
                    <a:pt x="1" y="4354"/>
                  </a:lnTo>
                  <a:cubicBezTo>
                    <a:pt x="1" y="4665"/>
                    <a:pt x="254" y="4919"/>
                    <a:pt x="566" y="4919"/>
                  </a:cubicBezTo>
                  <a:lnTo>
                    <a:pt x="3979" y="4919"/>
                  </a:lnTo>
                  <a:cubicBezTo>
                    <a:pt x="4098" y="4919"/>
                    <a:pt x="4198" y="4821"/>
                    <a:pt x="4198" y="4702"/>
                  </a:cubicBezTo>
                  <a:cubicBezTo>
                    <a:pt x="4198" y="4582"/>
                    <a:pt x="4098" y="4482"/>
                    <a:pt x="3979" y="4482"/>
                  </a:cubicBezTo>
                  <a:lnTo>
                    <a:pt x="1960" y="4482"/>
                  </a:lnTo>
                  <a:cubicBezTo>
                    <a:pt x="1921" y="3659"/>
                    <a:pt x="1261" y="2996"/>
                    <a:pt x="438" y="2962"/>
                  </a:cubicBezTo>
                  <a:lnTo>
                    <a:pt x="438" y="1956"/>
                  </a:lnTo>
                  <a:cubicBezTo>
                    <a:pt x="1261" y="1919"/>
                    <a:pt x="1924" y="1259"/>
                    <a:pt x="1960" y="436"/>
                  </a:cubicBezTo>
                  <a:lnTo>
                    <a:pt x="7017" y="436"/>
                  </a:lnTo>
                  <a:cubicBezTo>
                    <a:pt x="7055" y="1259"/>
                    <a:pt x="7716" y="1922"/>
                    <a:pt x="8539" y="1956"/>
                  </a:cubicBezTo>
                  <a:lnTo>
                    <a:pt x="8539" y="2962"/>
                  </a:lnTo>
                  <a:cubicBezTo>
                    <a:pt x="7716" y="2998"/>
                    <a:pt x="7051" y="3659"/>
                    <a:pt x="7017" y="4482"/>
                  </a:cubicBezTo>
                  <a:lnTo>
                    <a:pt x="4998" y="4482"/>
                  </a:lnTo>
                  <a:cubicBezTo>
                    <a:pt x="4876" y="4482"/>
                    <a:pt x="4778" y="4582"/>
                    <a:pt x="4778" y="4702"/>
                  </a:cubicBezTo>
                  <a:cubicBezTo>
                    <a:pt x="4778" y="4821"/>
                    <a:pt x="4876" y="4919"/>
                    <a:pt x="4998" y="4919"/>
                  </a:cubicBezTo>
                  <a:lnTo>
                    <a:pt x="8411" y="4919"/>
                  </a:lnTo>
                  <a:cubicBezTo>
                    <a:pt x="8722" y="4919"/>
                    <a:pt x="8976" y="4665"/>
                    <a:pt x="8976" y="4354"/>
                  </a:cubicBezTo>
                  <a:lnTo>
                    <a:pt x="8976" y="566"/>
                  </a:lnTo>
                  <a:cubicBezTo>
                    <a:pt x="8976" y="254"/>
                    <a:pt x="8722" y="1"/>
                    <a:pt x="8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6"/>
            <p:cNvSpPr/>
            <p:nvPr/>
          </p:nvSpPr>
          <p:spPr>
            <a:xfrm>
              <a:off x="8026367" y="2405463"/>
              <a:ext cx="307361" cy="214369"/>
            </a:xfrm>
            <a:custGeom>
              <a:avLst/>
              <a:gdLst/>
              <a:ahLst/>
              <a:cxnLst/>
              <a:rect l="l" t="t" r="r" b="b"/>
              <a:pathLst>
                <a:path w="9648" h="6729" extrusionOk="0">
                  <a:moveTo>
                    <a:pt x="2367" y="1947"/>
                  </a:moveTo>
                  <a:lnTo>
                    <a:pt x="2367" y="6292"/>
                  </a:lnTo>
                  <a:lnTo>
                    <a:pt x="713" y="6292"/>
                  </a:lnTo>
                  <a:lnTo>
                    <a:pt x="713" y="1947"/>
                  </a:lnTo>
                  <a:close/>
                  <a:moveTo>
                    <a:pt x="5501" y="4754"/>
                  </a:moveTo>
                  <a:cubicBezTo>
                    <a:pt x="5508" y="4754"/>
                    <a:pt x="5510" y="4757"/>
                    <a:pt x="5510" y="4761"/>
                  </a:cubicBezTo>
                  <a:lnTo>
                    <a:pt x="5510" y="6292"/>
                  </a:lnTo>
                  <a:lnTo>
                    <a:pt x="4143" y="6292"/>
                  </a:lnTo>
                  <a:lnTo>
                    <a:pt x="4143" y="4761"/>
                  </a:lnTo>
                  <a:cubicBezTo>
                    <a:pt x="4143" y="4757"/>
                    <a:pt x="4145" y="4754"/>
                    <a:pt x="4152" y="4754"/>
                  </a:cubicBezTo>
                  <a:close/>
                  <a:moveTo>
                    <a:pt x="6842" y="440"/>
                  </a:moveTo>
                  <a:lnTo>
                    <a:pt x="6842" y="6292"/>
                  </a:lnTo>
                  <a:lnTo>
                    <a:pt x="5945" y="6292"/>
                  </a:lnTo>
                  <a:lnTo>
                    <a:pt x="5945" y="4761"/>
                  </a:lnTo>
                  <a:cubicBezTo>
                    <a:pt x="5945" y="4516"/>
                    <a:pt x="5744" y="4317"/>
                    <a:pt x="5499" y="4317"/>
                  </a:cubicBezTo>
                  <a:lnTo>
                    <a:pt x="4147" y="4317"/>
                  </a:lnTo>
                  <a:cubicBezTo>
                    <a:pt x="3902" y="4317"/>
                    <a:pt x="3702" y="4516"/>
                    <a:pt x="3702" y="4761"/>
                  </a:cubicBezTo>
                  <a:lnTo>
                    <a:pt x="3702" y="6292"/>
                  </a:lnTo>
                  <a:lnTo>
                    <a:pt x="2802" y="6292"/>
                  </a:lnTo>
                  <a:lnTo>
                    <a:pt x="2802" y="440"/>
                  </a:lnTo>
                  <a:close/>
                  <a:moveTo>
                    <a:pt x="2386" y="0"/>
                  </a:moveTo>
                  <a:cubicBezTo>
                    <a:pt x="2267" y="0"/>
                    <a:pt x="2167" y="98"/>
                    <a:pt x="2167" y="218"/>
                  </a:cubicBezTo>
                  <a:cubicBezTo>
                    <a:pt x="2167" y="333"/>
                    <a:pt x="2256" y="427"/>
                    <a:pt x="2371" y="437"/>
                  </a:cubicBezTo>
                  <a:lnTo>
                    <a:pt x="2371" y="1510"/>
                  </a:lnTo>
                  <a:lnTo>
                    <a:pt x="220" y="1510"/>
                  </a:lnTo>
                  <a:cubicBezTo>
                    <a:pt x="99" y="1510"/>
                    <a:pt x="1" y="1610"/>
                    <a:pt x="1" y="1729"/>
                  </a:cubicBezTo>
                  <a:cubicBezTo>
                    <a:pt x="1" y="1849"/>
                    <a:pt x="99" y="1947"/>
                    <a:pt x="220" y="1947"/>
                  </a:cubicBezTo>
                  <a:lnTo>
                    <a:pt x="276" y="1947"/>
                  </a:lnTo>
                  <a:lnTo>
                    <a:pt x="276" y="6292"/>
                  </a:lnTo>
                  <a:lnTo>
                    <a:pt x="220" y="6292"/>
                  </a:lnTo>
                  <a:cubicBezTo>
                    <a:pt x="99" y="6292"/>
                    <a:pt x="1" y="6390"/>
                    <a:pt x="1" y="6509"/>
                  </a:cubicBezTo>
                  <a:cubicBezTo>
                    <a:pt x="1" y="6631"/>
                    <a:pt x="99" y="6729"/>
                    <a:pt x="220" y="6729"/>
                  </a:cubicBezTo>
                  <a:lnTo>
                    <a:pt x="9430" y="6729"/>
                  </a:lnTo>
                  <a:cubicBezTo>
                    <a:pt x="9550" y="6729"/>
                    <a:pt x="9648" y="6631"/>
                    <a:pt x="9648" y="6509"/>
                  </a:cubicBezTo>
                  <a:cubicBezTo>
                    <a:pt x="9648" y="6390"/>
                    <a:pt x="9550" y="6292"/>
                    <a:pt x="9430" y="6292"/>
                  </a:cubicBezTo>
                  <a:lnTo>
                    <a:pt x="9373" y="6292"/>
                  </a:lnTo>
                  <a:lnTo>
                    <a:pt x="9373" y="4629"/>
                  </a:lnTo>
                  <a:cubicBezTo>
                    <a:pt x="9373" y="4509"/>
                    <a:pt x="9275" y="4409"/>
                    <a:pt x="9155" y="4409"/>
                  </a:cubicBezTo>
                  <a:cubicBezTo>
                    <a:pt x="9036" y="4409"/>
                    <a:pt x="8936" y="4509"/>
                    <a:pt x="8936" y="4629"/>
                  </a:cubicBezTo>
                  <a:lnTo>
                    <a:pt x="8936" y="6292"/>
                  </a:lnTo>
                  <a:lnTo>
                    <a:pt x="7281" y="6292"/>
                  </a:lnTo>
                  <a:lnTo>
                    <a:pt x="7281" y="1947"/>
                  </a:lnTo>
                  <a:lnTo>
                    <a:pt x="8936" y="1947"/>
                  </a:lnTo>
                  <a:lnTo>
                    <a:pt x="8936" y="3610"/>
                  </a:lnTo>
                  <a:cubicBezTo>
                    <a:pt x="8936" y="3731"/>
                    <a:pt x="9036" y="3829"/>
                    <a:pt x="9155" y="3829"/>
                  </a:cubicBezTo>
                  <a:cubicBezTo>
                    <a:pt x="9275" y="3829"/>
                    <a:pt x="9375" y="3731"/>
                    <a:pt x="9375" y="3610"/>
                  </a:cubicBezTo>
                  <a:lnTo>
                    <a:pt x="9375" y="1947"/>
                  </a:lnTo>
                  <a:lnTo>
                    <a:pt x="9430" y="1947"/>
                  </a:lnTo>
                  <a:cubicBezTo>
                    <a:pt x="9550" y="1947"/>
                    <a:pt x="9648" y="1849"/>
                    <a:pt x="9648" y="1729"/>
                  </a:cubicBezTo>
                  <a:cubicBezTo>
                    <a:pt x="9648" y="1610"/>
                    <a:pt x="9550" y="1510"/>
                    <a:pt x="9430" y="1510"/>
                  </a:cubicBezTo>
                  <a:lnTo>
                    <a:pt x="7281" y="1510"/>
                  </a:lnTo>
                  <a:lnTo>
                    <a:pt x="7281" y="437"/>
                  </a:lnTo>
                  <a:cubicBezTo>
                    <a:pt x="7394" y="429"/>
                    <a:pt x="7484" y="335"/>
                    <a:pt x="7484" y="218"/>
                  </a:cubicBezTo>
                  <a:cubicBezTo>
                    <a:pt x="7484" y="98"/>
                    <a:pt x="7386" y="0"/>
                    <a:pt x="7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9" name="Google Shape;1249;p56"/>
          <p:cNvSpPr/>
          <p:nvPr/>
        </p:nvSpPr>
        <p:spPr>
          <a:xfrm>
            <a:off x="2381728" y="1612529"/>
            <a:ext cx="474709" cy="462475"/>
          </a:xfrm>
          <a:custGeom>
            <a:avLst/>
            <a:gdLst/>
            <a:ahLst/>
            <a:cxnLst/>
            <a:rect l="l" t="t" r="r" b="b"/>
            <a:pathLst>
              <a:path w="14901" h="14517" extrusionOk="0">
                <a:moveTo>
                  <a:pt x="1510" y="439"/>
                </a:moveTo>
                <a:cubicBezTo>
                  <a:pt x="1789" y="439"/>
                  <a:pt x="2015" y="665"/>
                  <a:pt x="2015" y="945"/>
                </a:cubicBezTo>
                <a:cubicBezTo>
                  <a:pt x="2015" y="1226"/>
                  <a:pt x="1789" y="1452"/>
                  <a:pt x="1510" y="1452"/>
                </a:cubicBezTo>
                <a:cubicBezTo>
                  <a:pt x="1231" y="1452"/>
                  <a:pt x="1003" y="1226"/>
                  <a:pt x="1003" y="945"/>
                </a:cubicBezTo>
                <a:cubicBezTo>
                  <a:pt x="1003" y="665"/>
                  <a:pt x="1231" y="439"/>
                  <a:pt x="1510" y="439"/>
                </a:cubicBezTo>
                <a:close/>
                <a:moveTo>
                  <a:pt x="13396" y="439"/>
                </a:moveTo>
                <a:cubicBezTo>
                  <a:pt x="13675" y="439"/>
                  <a:pt x="13901" y="665"/>
                  <a:pt x="13901" y="945"/>
                </a:cubicBezTo>
                <a:cubicBezTo>
                  <a:pt x="13901" y="1226"/>
                  <a:pt x="13675" y="1452"/>
                  <a:pt x="13396" y="1452"/>
                </a:cubicBezTo>
                <a:cubicBezTo>
                  <a:pt x="13118" y="1452"/>
                  <a:pt x="12888" y="1226"/>
                  <a:pt x="12888" y="945"/>
                </a:cubicBezTo>
                <a:cubicBezTo>
                  <a:pt x="12888" y="665"/>
                  <a:pt x="13116" y="439"/>
                  <a:pt x="13396" y="439"/>
                </a:cubicBezTo>
                <a:close/>
                <a:moveTo>
                  <a:pt x="7452" y="608"/>
                </a:moveTo>
                <a:cubicBezTo>
                  <a:pt x="7697" y="608"/>
                  <a:pt x="7927" y="704"/>
                  <a:pt x="8100" y="877"/>
                </a:cubicBezTo>
                <a:cubicBezTo>
                  <a:pt x="8752" y="1529"/>
                  <a:pt x="9620" y="1887"/>
                  <a:pt x="10541" y="1887"/>
                </a:cubicBezTo>
                <a:lnTo>
                  <a:pt x="12716" y="1887"/>
                </a:lnTo>
                <a:lnTo>
                  <a:pt x="12716" y="3983"/>
                </a:lnTo>
                <a:cubicBezTo>
                  <a:pt x="12543" y="3855"/>
                  <a:pt x="12323" y="3780"/>
                  <a:pt x="12093" y="3780"/>
                </a:cubicBezTo>
                <a:lnTo>
                  <a:pt x="8878" y="3780"/>
                </a:lnTo>
                <a:cubicBezTo>
                  <a:pt x="8294" y="3780"/>
                  <a:pt x="7819" y="4256"/>
                  <a:pt x="7819" y="4842"/>
                </a:cubicBezTo>
                <a:lnTo>
                  <a:pt x="7819" y="5880"/>
                </a:lnTo>
                <a:lnTo>
                  <a:pt x="7085" y="5880"/>
                </a:lnTo>
                <a:lnTo>
                  <a:pt x="7085" y="4842"/>
                </a:lnTo>
                <a:cubicBezTo>
                  <a:pt x="7085" y="4258"/>
                  <a:pt x="6610" y="3780"/>
                  <a:pt x="6023" y="3780"/>
                </a:cubicBezTo>
                <a:lnTo>
                  <a:pt x="2811" y="3780"/>
                </a:lnTo>
                <a:cubicBezTo>
                  <a:pt x="2587" y="3780"/>
                  <a:pt x="2367" y="3853"/>
                  <a:pt x="2186" y="3983"/>
                </a:cubicBezTo>
                <a:lnTo>
                  <a:pt x="2186" y="1887"/>
                </a:lnTo>
                <a:lnTo>
                  <a:pt x="4361" y="1887"/>
                </a:lnTo>
                <a:cubicBezTo>
                  <a:pt x="5286" y="1887"/>
                  <a:pt x="6151" y="1529"/>
                  <a:pt x="6806" y="877"/>
                </a:cubicBezTo>
                <a:cubicBezTo>
                  <a:pt x="6979" y="704"/>
                  <a:pt x="7207" y="608"/>
                  <a:pt x="7452" y="608"/>
                </a:cubicBezTo>
                <a:close/>
                <a:moveTo>
                  <a:pt x="1753" y="1855"/>
                </a:moveTo>
                <a:lnTo>
                  <a:pt x="1753" y="5895"/>
                </a:lnTo>
                <a:cubicBezTo>
                  <a:pt x="1578" y="5918"/>
                  <a:pt x="1414" y="5974"/>
                  <a:pt x="1267" y="6055"/>
                </a:cubicBezTo>
                <a:lnTo>
                  <a:pt x="1267" y="1855"/>
                </a:lnTo>
                <a:cubicBezTo>
                  <a:pt x="1344" y="1876"/>
                  <a:pt x="1425" y="1887"/>
                  <a:pt x="1510" y="1887"/>
                </a:cubicBezTo>
                <a:cubicBezTo>
                  <a:pt x="1593" y="1887"/>
                  <a:pt x="1674" y="1876"/>
                  <a:pt x="1753" y="1855"/>
                </a:cubicBezTo>
                <a:close/>
                <a:moveTo>
                  <a:pt x="6028" y="4217"/>
                </a:moveTo>
                <a:cubicBezTo>
                  <a:pt x="6371" y="4217"/>
                  <a:pt x="6650" y="4496"/>
                  <a:pt x="6650" y="4842"/>
                </a:cubicBezTo>
                <a:lnTo>
                  <a:pt x="6650" y="6098"/>
                </a:lnTo>
                <a:cubicBezTo>
                  <a:pt x="6650" y="6524"/>
                  <a:pt x="6350" y="6769"/>
                  <a:pt x="6028" y="6769"/>
                </a:cubicBezTo>
                <a:lnTo>
                  <a:pt x="2813" y="6769"/>
                </a:lnTo>
                <a:cubicBezTo>
                  <a:pt x="2470" y="6769"/>
                  <a:pt x="2190" y="6488"/>
                  <a:pt x="2190" y="6144"/>
                </a:cubicBezTo>
                <a:lnTo>
                  <a:pt x="2190" y="4842"/>
                </a:lnTo>
                <a:cubicBezTo>
                  <a:pt x="2190" y="4496"/>
                  <a:pt x="2470" y="4217"/>
                  <a:pt x="2813" y="4217"/>
                </a:cubicBezTo>
                <a:close/>
                <a:moveTo>
                  <a:pt x="12093" y="4217"/>
                </a:moveTo>
                <a:cubicBezTo>
                  <a:pt x="12436" y="4217"/>
                  <a:pt x="12716" y="4499"/>
                  <a:pt x="12716" y="4842"/>
                </a:cubicBezTo>
                <a:lnTo>
                  <a:pt x="12716" y="6098"/>
                </a:lnTo>
                <a:cubicBezTo>
                  <a:pt x="12716" y="6524"/>
                  <a:pt x="12415" y="6769"/>
                  <a:pt x="12093" y="6769"/>
                </a:cubicBezTo>
                <a:lnTo>
                  <a:pt x="8878" y="6769"/>
                </a:lnTo>
                <a:cubicBezTo>
                  <a:pt x="8569" y="6769"/>
                  <a:pt x="8256" y="6537"/>
                  <a:pt x="8256" y="6098"/>
                </a:cubicBezTo>
                <a:lnTo>
                  <a:pt x="8256" y="4842"/>
                </a:lnTo>
                <a:cubicBezTo>
                  <a:pt x="8256" y="4499"/>
                  <a:pt x="8535" y="4217"/>
                  <a:pt x="8878" y="4217"/>
                </a:cubicBezTo>
                <a:close/>
                <a:moveTo>
                  <a:pt x="7833" y="6317"/>
                </a:moveTo>
                <a:cubicBezTo>
                  <a:pt x="7917" y="6818"/>
                  <a:pt x="8351" y="7206"/>
                  <a:pt x="8880" y="7206"/>
                </a:cubicBezTo>
                <a:lnTo>
                  <a:pt x="12095" y="7206"/>
                </a:lnTo>
                <a:cubicBezTo>
                  <a:pt x="12611" y="7206"/>
                  <a:pt x="13046" y="6833"/>
                  <a:pt x="13138" y="6334"/>
                </a:cubicBezTo>
                <a:cubicBezTo>
                  <a:pt x="13351" y="6375"/>
                  <a:pt x="13547" y="6483"/>
                  <a:pt x="13698" y="6643"/>
                </a:cubicBezTo>
                <a:lnTo>
                  <a:pt x="13713" y="6656"/>
                </a:lnTo>
                <a:cubicBezTo>
                  <a:pt x="13875" y="6837"/>
                  <a:pt x="13976" y="7080"/>
                  <a:pt x="13976" y="7340"/>
                </a:cubicBezTo>
                <a:lnTo>
                  <a:pt x="13976" y="7784"/>
                </a:lnTo>
                <a:lnTo>
                  <a:pt x="932" y="7784"/>
                </a:lnTo>
                <a:lnTo>
                  <a:pt x="932" y="7345"/>
                </a:lnTo>
                <a:cubicBezTo>
                  <a:pt x="932" y="7080"/>
                  <a:pt x="1033" y="6839"/>
                  <a:pt x="1195" y="6656"/>
                </a:cubicBezTo>
                <a:cubicBezTo>
                  <a:pt x="1201" y="6654"/>
                  <a:pt x="1203" y="6648"/>
                  <a:pt x="1210" y="6643"/>
                </a:cubicBezTo>
                <a:cubicBezTo>
                  <a:pt x="1361" y="6481"/>
                  <a:pt x="1557" y="6375"/>
                  <a:pt x="1770" y="6334"/>
                </a:cubicBezTo>
                <a:cubicBezTo>
                  <a:pt x="1862" y="6833"/>
                  <a:pt x="2299" y="7206"/>
                  <a:pt x="2813" y="7206"/>
                </a:cubicBezTo>
                <a:lnTo>
                  <a:pt x="6028" y="7206"/>
                </a:lnTo>
                <a:cubicBezTo>
                  <a:pt x="6556" y="7206"/>
                  <a:pt x="6991" y="6816"/>
                  <a:pt x="7074" y="6317"/>
                </a:cubicBezTo>
                <a:close/>
                <a:moveTo>
                  <a:pt x="13973" y="8221"/>
                </a:moveTo>
                <a:lnTo>
                  <a:pt x="13973" y="10596"/>
                </a:lnTo>
                <a:lnTo>
                  <a:pt x="928" y="10596"/>
                </a:lnTo>
                <a:lnTo>
                  <a:pt x="928" y="8221"/>
                </a:lnTo>
                <a:close/>
                <a:moveTo>
                  <a:pt x="14370" y="11029"/>
                </a:moveTo>
                <a:cubicBezTo>
                  <a:pt x="14421" y="11029"/>
                  <a:pt x="14464" y="11071"/>
                  <a:pt x="14464" y="11122"/>
                </a:cubicBezTo>
                <a:lnTo>
                  <a:pt x="14464" y="11726"/>
                </a:lnTo>
                <a:cubicBezTo>
                  <a:pt x="14464" y="11775"/>
                  <a:pt x="14421" y="11817"/>
                  <a:pt x="14370" y="11817"/>
                </a:cubicBezTo>
                <a:lnTo>
                  <a:pt x="538" y="11817"/>
                </a:lnTo>
                <a:cubicBezTo>
                  <a:pt x="487" y="11817"/>
                  <a:pt x="444" y="11775"/>
                  <a:pt x="444" y="11726"/>
                </a:cubicBezTo>
                <a:lnTo>
                  <a:pt x="444" y="11122"/>
                </a:lnTo>
                <a:cubicBezTo>
                  <a:pt x="444" y="11071"/>
                  <a:pt x="487" y="11029"/>
                  <a:pt x="538" y="11029"/>
                </a:cubicBezTo>
                <a:close/>
                <a:moveTo>
                  <a:pt x="1960" y="12255"/>
                </a:moveTo>
                <a:lnTo>
                  <a:pt x="1960" y="13563"/>
                </a:lnTo>
                <a:cubicBezTo>
                  <a:pt x="1960" y="13849"/>
                  <a:pt x="1728" y="14077"/>
                  <a:pt x="1446" y="14077"/>
                </a:cubicBezTo>
                <a:cubicBezTo>
                  <a:pt x="1163" y="14077"/>
                  <a:pt x="930" y="13847"/>
                  <a:pt x="930" y="13563"/>
                </a:cubicBezTo>
                <a:lnTo>
                  <a:pt x="930" y="12255"/>
                </a:lnTo>
                <a:close/>
                <a:moveTo>
                  <a:pt x="13973" y="12255"/>
                </a:moveTo>
                <a:lnTo>
                  <a:pt x="13973" y="13563"/>
                </a:lnTo>
                <a:cubicBezTo>
                  <a:pt x="13973" y="13849"/>
                  <a:pt x="13741" y="14077"/>
                  <a:pt x="13460" y="14077"/>
                </a:cubicBezTo>
                <a:cubicBezTo>
                  <a:pt x="13176" y="14077"/>
                  <a:pt x="12944" y="13847"/>
                  <a:pt x="12944" y="13563"/>
                </a:cubicBezTo>
                <a:lnTo>
                  <a:pt x="12944" y="12255"/>
                </a:lnTo>
                <a:close/>
                <a:moveTo>
                  <a:pt x="1506" y="0"/>
                </a:moveTo>
                <a:cubicBezTo>
                  <a:pt x="988" y="0"/>
                  <a:pt x="564" y="422"/>
                  <a:pt x="564" y="943"/>
                </a:cubicBezTo>
                <a:cubicBezTo>
                  <a:pt x="564" y="1196"/>
                  <a:pt x="664" y="1424"/>
                  <a:pt x="828" y="1595"/>
                </a:cubicBezTo>
                <a:lnTo>
                  <a:pt x="828" y="6411"/>
                </a:lnTo>
                <a:cubicBezTo>
                  <a:pt x="617" y="6665"/>
                  <a:pt x="491" y="6989"/>
                  <a:pt x="491" y="7345"/>
                </a:cubicBezTo>
                <a:lnTo>
                  <a:pt x="491" y="10598"/>
                </a:lnTo>
                <a:cubicBezTo>
                  <a:pt x="216" y="10619"/>
                  <a:pt x="1" y="10847"/>
                  <a:pt x="1" y="11125"/>
                </a:cubicBezTo>
                <a:lnTo>
                  <a:pt x="1" y="11728"/>
                </a:lnTo>
                <a:cubicBezTo>
                  <a:pt x="1" y="12007"/>
                  <a:pt x="216" y="12233"/>
                  <a:pt x="491" y="12255"/>
                </a:cubicBezTo>
                <a:lnTo>
                  <a:pt x="491" y="13566"/>
                </a:lnTo>
                <a:cubicBezTo>
                  <a:pt x="491" y="14090"/>
                  <a:pt x="917" y="14516"/>
                  <a:pt x="1442" y="14516"/>
                </a:cubicBezTo>
                <a:cubicBezTo>
                  <a:pt x="1969" y="14516"/>
                  <a:pt x="2395" y="14090"/>
                  <a:pt x="2395" y="13566"/>
                </a:cubicBezTo>
                <a:lnTo>
                  <a:pt x="2395" y="13199"/>
                </a:lnTo>
                <a:lnTo>
                  <a:pt x="6940" y="13199"/>
                </a:lnTo>
                <a:cubicBezTo>
                  <a:pt x="7060" y="13199"/>
                  <a:pt x="7160" y="13101"/>
                  <a:pt x="7160" y="12979"/>
                </a:cubicBezTo>
                <a:cubicBezTo>
                  <a:pt x="7160" y="12860"/>
                  <a:pt x="7060" y="12762"/>
                  <a:pt x="6940" y="12762"/>
                </a:cubicBezTo>
                <a:lnTo>
                  <a:pt x="2395" y="12762"/>
                </a:lnTo>
                <a:lnTo>
                  <a:pt x="2395" y="12259"/>
                </a:lnTo>
                <a:lnTo>
                  <a:pt x="12509" y="12259"/>
                </a:lnTo>
                <a:lnTo>
                  <a:pt x="12509" y="12762"/>
                </a:lnTo>
                <a:lnTo>
                  <a:pt x="7961" y="12762"/>
                </a:lnTo>
                <a:cubicBezTo>
                  <a:pt x="7842" y="12762"/>
                  <a:pt x="7744" y="12860"/>
                  <a:pt x="7744" y="12979"/>
                </a:cubicBezTo>
                <a:cubicBezTo>
                  <a:pt x="7744" y="13101"/>
                  <a:pt x="7842" y="13199"/>
                  <a:pt x="7961" y="13199"/>
                </a:cubicBezTo>
                <a:lnTo>
                  <a:pt x="12509" y="13199"/>
                </a:lnTo>
                <a:lnTo>
                  <a:pt x="12509" y="13566"/>
                </a:lnTo>
                <a:cubicBezTo>
                  <a:pt x="12509" y="14090"/>
                  <a:pt x="12935" y="14516"/>
                  <a:pt x="13460" y="14516"/>
                </a:cubicBezTo>
                <a:cubicBezTo>
                  <a:pt x="13984" y="14516"/>
                  <a:pt x="14410" y="14090"/>
                  <a:pt x="14410" y="13566"/>
                </a:cubicBezTo>
                <a:lnTo>
                  <a:pt x="14410" y="12255"/>
                </a:lnTo>
                <a:cubicBezTo>
                  <a:pt x="14685" y="12233"/>
                  <a:pt x="14901" y="12005"/>
                  <a:pt x="14901" y="11728"/>
                </a:cubicBezTo>
                <a:lnTo>
                  <a:pt x="14901" y="11125"/>
                </a:lnTo>
                <a:cubicBezTo>
                  <a:pt x="14899" y="10845"/>
                  <a:pt x="14683" y="10619"/>
                  <a:pt x="14410" y="10598"/>
                </a:cubicBezTo>
                <a:lnTo>
                  <a:pt x="14410" y="7345"/>
                </a:lnTo>
                <a:cubicBezTo>
                  <a:pt x="14410" y="6989"/>
                  <a:pt x="14285" y="6665"/>
                  <a:pt x="14076" y="6411"/>
                </a:cubicBezTo>
                <a:lnTo>
                  <a:pt x="14076" y="4509"/>
                </a:lnTo>
                <a:cubicBezTo>
                  <a:pt x="14076" y="4388"/>
                  <a:pt x="13976" y="4290"/>
                  <a:pt x="13856" y="4290"/>
                </a:cubicBezTo>
                <a:cubicBezTo>
                  <a:pt x="13737" y="4290"/>
                  <a:pt x="13639" y="4388"/>
                  <a:pt x="13639" y="4509"/>
                </a:cubicBezTo>
                <a:lnTo>
                  <a:pt x="13639" y="6055"/>
                </a:lnTo>
                <a:cubicBezTo>
                  <a:pt x="13489" y="5974"/>
                  <a:pt x="13325" y="5918"/>
                  <a:pt x="13153" y="5895"/>
                </a:cubicBezTo>
                <a:lnTo>
                  <a:pt x="13153" y="1855"/>
                </a:lnTo>
                <a:cubicBezTo>
                  <a:pt x="13229" y="1876"/>
                  <a:pt x="13312" y="1887"/>
                  <a:pt x="13396" y="1887"/>
                </a:cubicBezTo>
                <a:cubicBezTo>
                  <a:pt x="13479" y="1887"/>
                  <a:pt x="13560" y="1876"/>
                  <a:pt x="13639" y="1855"/>
                </a:cubicBezTo>
                <a:lnTo>
                  <a:pt x="13639" y="3488"/>
                </a:lnTo>
                <a:cubicBezTo>
                  <a:pt x="13639" y="3607"/>
                  <a:pt x="13737" y="3706"/>
                  <a:pt x="13856" y="3706"/>
                </a:cubicBezTo>
                <a:cubicBezTo>
                  <a:pt x="13976" y="3706"/>
                  <a:pt x="14076" y="3607"/>
                  <a:pt x="14076" y="3488"/>
                </a:cubicBezTo>
                <a:lnTo>
                  <a:pt x="14076" y="1595"/>
                </a:lnTo>
                <a:cubicBezTo>
                  <a:pt x="14238" y="1424"/>
                  <a:pt x="14338" y="1196"/>
                  <a:pt x="14338" y="943"/>
                </a:cubicBezTo>
                <a:cubicBezTo>
                  <a:pt x="14338" y="422"/>
                  <a:pt x="13916" y="0"/>
                  <a:pt x="13396" y="0"/>
                </a:cubicBezTo>
                <a:cubicBezTo>
                  <a:pt x="12875" y="0"/>
                  <a:pt x="12451" y="422"/>
                  <a:pt x="12451" y="943"/>
                </a:cubicBezTo>
                <a:cubicBezTo>
                  <a:pt x="12451" y="1130"/>
                  <a:pt x="12504" y="1303"/>
                  <a:pt x="12600" y="1450"/>
                </a:cubicBezTo>
                <a:lnTo>
                  <a:pt x="10541" y="1450"/>
                </a:lnTo>
                <a:cubicBezTo>
                  <a:pt x="9737" y="1450"/>
                  <a:pt x="8980" y="1134"/>
                  <a:pt x="8409" y="567"/>
                </a:cubicBezTo>
                <a:cubicBezTo>
                  <a:pt x="8153" y="312"/>
                  <a:pt x="7814" y="171"/>
                  <a:pt x="7452" y="171"/>
                </a:cubicBezTo>
                <a:cubicBezTo>
                  <a:pt x="7089" y="171"/>
                  <a:pt x="6750" y="312"/>
                  <a:pt x="6495" y="567"/>
                </a:cubicBezTo>
                <a:cubicBezTo>
                  <a:pt x="5925" y="1137"/>
                  <a:pt x="5169" y="1450"/>
                  <a:pt x="4363" y="1450"/>
                </a:cubicBezTo>
                <a:lnTo>
                  <a:pt x="2303" y="1450"/>
                </a:lnTo>
                <a:cubicBezTo>
                  <a:pt x="2397" y="1303"/>
                  <a:pt x="2450" y="1130"/>
                  <a:pt x="2450" y="943"/>
                </a:cubicBezTo>
                <a:cubicBezTo>
                  <a:pt x="2450" y="422"/>
                  <a:pt x="2026" y="0"/>
                  <a:pt x="1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6"/>
          <p:cNvSpPr/>
          <p:nvPr/>
        </p:nvSpPr>
        <p:spPr>
          <a:xfrm>
            <a:off x="3230762" y="2313968"/>
            <a:ext cx="420328" cy="474454"/>
          </a:xfrm>
          <a:custGeom>
            <a:avLst/>
            <a:gdLst/>
            <a:ahLst/>
            <a:cxnLst/>
            <a:rect l="l" t="t" r="r" b="b"/>
            <a:pathLst>
              <a:path w="13194" h="14893" extrusionOk="0">
                <a:moveTo>
                  <a:pt x="1544" y="448"/>
                </a:moveTo>
                <a:cubicBezTo>
                  <a:pt x="1830" y="448"/>
                  <a:pt x="2065" y="681"/>
                  <a:pt x="2065" y="969"/>
                </a:cubicBezTo>
                <a:cubicBezTo>
                  <a:pt x="2065" y="1256"/>
                  <a:pt x="1828" y="1489"/>
                  <a:pt x="1544" y="1489"/>
                </a:cubicBezTo>
                <a:cubicBezTo>
                  <a:pt x="1261" y="1489"/>
                  <a:pt x="1026" y="1256"/>
                  <a:pt x="1026" y="969"/>
                </a:cubicBezTo>
                <a:cubicBezTo>
                  <a:pt x="1026" y="681"/>
                  <a:pt x="1257" y="448"/>
                  <a:pt x="1544" y="448"/>
                </a:cubicBezTo>
                <a:close/>
                <a:moveTo>
                  <a:pt x="11654" y="448"/>
                </a:moveTo>
                <a:cubicBezTo>
                  <a:pt x="11938" y="448"/>
                  <a:pt x="12172" y="681"/>
                  <a:pt x="12172" y="969"/>
                </a:cubicBezTo>
                <a:cubicBezTo>
                  <a:pt x="12172" y="1256"/>
                  <a:pt x="11938" y="1489"/>
                  <a:pt x="11654" y="1489"/>
                </a:cubicBezTo>
                <a:cubicBezTo>
                  <a:pt x="11368" y="1489"/>
                  <a:pt x="11134" y="1256"/>
                  <a:pt x="11134" y="969"/>
                </a:cubicBezTo>
                <a:cubicBezTo>
                  <a:pt x="11134" y="681"/>
                  <a:pt x="11368" y="448"/>
                  <a:pt x="11654" y="448"/>
                </a:cubicBezTo>
                <a:close/>
                <a:moveTo>
                  <a:pt x="1297" y="1902"/>
                </a:moveTo>
                <a:cubicBezTo>
                  <a:pt x="1374" y="1924"/>
                  <a:pt x="1459" y="1936"/>
                  <a:pt x="1544" y="1936"/>
                </a:cubicBezTo>
                <a:cubicBezTo>
                  <a:pt x="1630" y="1936"/>
                  <a:pt x="1715" y="1926"/>
                  <a:pt x="1796" y="1904"/>
                </a:cubicBezTo>
                <a:lnTo>
                  <a:pt x="1796" y="6049"/>
                </a:lnTo>
                <a:cubicBezTo>
                  <a:pt x="1617" y="6072"/>
                  <a:pt x="1448" y="6130"/>
                  <a:pt x="1297" y="6211"/>
                </a:cubicBezTo>
                <a:lnTo>
                  <a:pt x="1297" y="1902"/>
                </a:lnTo>
                <a:close/>
                <a:moveTo>
                  <a:pt x="11906" y="1902"/>
                </a:moveTo>
                <a:lnTo>
                  <a:pt x="11906" y="6211"/>
                </a:lnTo>
                <a:cubicBezTo>
                  <a:pt x="11752" y="6128"/>
                  <a:pt x="11584" y="6072"/>
                  <a:pt x="11405" y="6049"/>
                </a:cubicBezTo>
                <a:lnTo>
                  <a:pt x="11405" y="1902"/>
                </a:lnTo>
                <a:cubicBezTo>
                  <a:pt x="11486" y="1924"/>
                  <a:pt x="11569" y="1934"/>
                  <a:pt x="11656" y="1934"/>
                </a:cubicBezTo>
                <a:cubicBezTo>
                  <a:pt x="11741" y="1934"/>
                  <a:pt x="11827" y="1924"/>
                  <a:pt x="11906" y="1902"/>
                </a:cubicBezTo>
                <a:close/>
                <a:moveTo>
                  <a:pt x="5141" y="4326"/>
                </a:moveTo>
                <a:cubicBezTo>
                  <a:pt x="5002" y="4518"/>
                  <a:pt x="4932" y="4744"/>
                  <a:pt x="4932" y="4966"/>
                </a:cubicBezTo>
                <a:lnTo>
                  <a:pt x="4932" y="6305"/>
                </a:lnTo>
                <a:cubicBezTo>
                  <a:pt x="4932" y="6531"/>
                  <a:pt x="5000" y="6755"/>
                  <a:pt x="5141" y="6944"/>
                </a:cubicBezTo>
                <a:lnTo>
                  <a:pt x="3879" y="6944"/>
                </a:lnTo>
                <a:cubicBezTo>
                  <a:pt x="3578" y="6944"/>
                  <a:pt x="3239" y="6727"/>
                  <a:pt x="3239" y="6256"/>
                </a:cubicBezTo>
                <a:lnTo>
                  <a:pt x="3239" y="4966"/>
                </a:lnTo>
                <a:cubicBezTo>
                  <a:pt x="3239" y="4614"/>
                  <a:pt x="3527" y="4326"/>
                  <a:pt x="3879" y="4326"/>
                </a:cubicBezTo>
                <a:close/>
                <a:moveTo>
                  <a:pt x="6601" y="621"/>
                </a:moveTo>
                <a:cubicBezTo>
                  <a:pt x="6842" y="621"/>
                  <a:pt x="7082" y="713"/>
                  <a:pt x="7264" y="896"/>
                </a:cubicBezTo>
                <a:cubicBezTo>
                  <a:pt x="7934" y="1565"/>
                  <a:pt x="8823" y="1934"/>
                  <a:pt x="9769" y="1934"/>
                </a:cubicBezTo>
                <a:lnTo>
                  <a:pt x="10957" y="1934"/>
                </a:lnTo>
                <a:lnTo>
                  <a:pt x="10957" y="6032"/>
                </a:lnTo>
                <a:lnTo>
                  <a:pt x="10407" y="6032"/>
                </a:lnTo>
                <a:lnTo>
                  <a:pt x="10407" y="4966"/>
                </a:lnTo>
                <a:cubicBezTo>
                  <a:pt x="10407" y="4367"/>
                  <a:pt x="9919" y="3879"/>
                  <a:pt x="9320" y="3879"/>
                </a:cubicBezTo>
                <a:lnTo>
                  <a:pt x="8192" y="3879"/>
                </a:lnTo>
                <a:cubicBezTo>
                  <a:pt x="8068" y="3879"/>
                  <a:pt x="7968" y="3981"/>
                  <a:pt x="7968" y="4102"/>
                </a:cubicBezTo>
                <a:cubicBezTo>
                  <a:pt x="7968" y="4226"/>
                  <a:pt x="8068" y="4326"/>
                  <a:pt x="8192" y="4326"/>
                </a:cubicBezTo>
                <a:lnTo>
                  <a:pt x="9320" y="4326"/>
                </a:lnTo>
                <a:cubicBezTo>
                  <a:pt x="9671" y="4326"/>
                  <a:pt x="9959" y="4614"/>
                  <a:pt x="9959" y="4966"/>
                </a:cubicBezTo>
                <a:lnTo>
                  <a:pt x="9959" y="6256"/>
                </a:lnTo>
                <a:cubicBezTo>
                  <a:pt x="9959" y="6706"/>
                  <a:pt x="9639" y="6944"/>
                  <a:pt x="9320" y="6944"/>
                </a:cubicBezTo>
                <a:lnTo>
                  <a:pt x="6019" y="6944"/>
                </a:lnTo>
                <a:cubicBezTo>
                  <a:pt x="5668" y="6944"/>
                  <a:pt x="5380" y="6656"/>
                  <a:pt x="5380" y="6305"/>
                </a:cubicBezTo>
                <a:lnTo>
                  <a:pt x="5380" y="4966"/>
                </a:lnTo>
                <a:cubicBezTo>
                  <a:pt x="5380" y="4614"/>
                  <a:pt x="5668" y="4326"/>
                  <a:pt x="6019" y="4326"/>
                </a:cubicBezTo>
                <a:lnTo>
                  <a:pt x="7147" y="4326"/>
                </a:lnTo>
                <a:cubicBezTo>
                  <a:pt x="7269" y="4326"/>
                  <a:pt x="7371" y="4226"/>
                  <a:pt x="7371" y="4102"/>
                </a:cubicBezTo>
                <a:cubicBezTo>
                  <a:pt x="7371" y="3981"/>
                  <a:pt x="7269" y="3879"/>
                  <a:pt x="7147" y="3879"/>
                </a:cubicBezTo>
                <a:lnTo>
                  <a:pt x="3879" y="3879"/>
                </a:lnTo>
                <a:cubicBezTo>
                  <a:pt x="3280" y="3879"/>
                  <a:pt x="2792" y="4367"/>
                  <a:pt x="2792" y="4966"/>
                </a:cubicBezTo>
                <a:lnTo>
                  <a:pt x="2792" y="6032"/>
                </a:lnTo>
                <a:lnTo>
                  <a:pt x="2242" y="6032"/>
                </a:lnTo>
                <a:lnTo>
                  <a:pt x="2242" y="1936"/>
                </a:lnTo>
                <a:lnTo>
                  <a:pt x="3429" y="1936"/>
                </a:lnTo>
                <a:cubicBezTo>
                  <a:pt x="4376" y="1936"/>
                  <a:pt x="5265" y="1565"/>
                  <a:pt x="5934" y="896"/>
                </a:cubicBezTo>
                <a:cubicBezTo>
                  <a:pt x="6118" y="713"/>
                  <a:pt x="6360" y="621"/>
                  <a:pt x="6601" y="621"/>
                </a:cubicBezTo>
                <a:close/>
                <a:moveTo>
                  <a:pt x="11191" y="6480"/>
                </a:moveTo>
                <a:cubicBezTo>
                  <a:pt x="11754" y="6480"/>
                  <a:pt x="12247" y="6938"/>
                  <a:pt x="12247" y="7535"/>
                </a:cubicBezTo>
                <a:lnTo>
                  <a:pt x="12247" y="7989"/>
                </a:lnTo>
                <a:lnTo>
                  <a:pt x="952" y="7989"/>
                </a:lnTo>
                <a:lnTo>
                  <a:pt x="952" y="7535"/>
                </a:lnTo>
                <a:cubicBezTo>
                  <a:pt x="952" y="6966"/>
                  <a:pt x="1414" y="6480"/>
                  <a:pt x="2018" y="6480"/>
                </a:cubicBezTo>
                <a:lnTo>
                  <a:pt x="2807" y="6480"/>
                </a:lnTo>
                <a:cubicBezTo>
                  <a:pt x="2892" y="6998"/>
                  <a:pt x="3342" y="7392"/>
                  <a:pt x="3879" y="7392"/>
                </a:cubicBezTo>
                <a:lnTo>
                  <a:pt x="9315" y="7392"/>
                </a:lnTo>
                <a:cubicBezTo>
                  <a:pt x="9853" y="7392"/>
                  <a:pt x="10304" y="7000"/>
                  <a:pt x="10390" y="6480"/>
                </a:cubicBezTo>
                <a:close/>
                <a:moveTo>
                  <a:pt x="12654" y="11319"/>
                </a:moveTo>
                <a:cubicBezTo>
                  <a:pt x="12707" y="11319"/>
                  <a:pt x="12752" y="11362"/>
                  <a:pt x="12752" y="11415"/>
                </a:cubicBezTo>
                <a:lnTo>
                  <a:pt x="12752" y="12031"/>
                </a:lnTo>
                <a:cubicBezTo>
                  <a:pt x="12752" y="12084"/>
                  <a:pt x="12707" y="12127"/>
                  <a:pt x="12654" y="12127"/>
                </a:cubicBezTo>
                <a:lnTo>
                  <a:pt x="545" y="12127"/>
                </a:lnTo>
                <a:cubicBezTo>
                  <a:pt x="491" y="12127"/>
                  <a:pt x="449" y="12084"/>
                  <a:pt x="449" y="12031"/>
                </a:cubicBezTo>
                <a:lnTo>
                  <a:pt x="449" y="11415"/>
                </a:lnTo>
                <a:lnTo>
                  <a:pt x="451" y="11415"/>
                </a:lnTo>
                <a:cubicBezTo>
                  <a:pt x="451" y="11362"/>
                  <a:pt x="493" y="11319"/>
                  <a:pt x="547" y="11319"/>
                </a:cubicBezTo>
                <a:close/>
                <a:moveTo>
                  <a:pt x="10744" y="12577"/>
                </a:moveTo>
                <a:lnTo>
                  <a:pt x="10744" y="13095"/>
                </a:lnTo>
                <a:lnTo>
                  <a:pt x="2457" y="13095"/>
                </a:lnTo>
                <a:lnTo>
                  <a:pt x="2457" y="12577"/>
                </a:lnTo>
                <a:close/>
                <a:moveTo>
                  <a:pt x="2011" y="12577"/>
                </a:moveTo>
                <a:cubicBezTo>
                  <a:pt x="2009" y="12703"/>
                  <a:pt x="2009" y="13783"/>
                  <a:pt x="2009" y="13920"/>
                </a:cubicBezTo>
                <a:cubicBezTo>
                  <a:pt x="2009" y="14210"/>
                  <a:pt x="1773" y="14449"/>
                  <a:pt x="1480" y="14449"/>
                </a:cubicBezTo>
                <a:cubicBezTo>
                  <a:pt x="1191" y="14449"/>
                  <a:pt x="954" y="14210"/>
                  <a:pt x="954" y="13920"/>
                </a:cubicBezTo>
                <a:lnTo>
                  <a:pt x="954" y="12577"/>
                </a:lnTo>
                <a:close/>
                <a:moveTo>
                  <a:pt x="12249" y="12577"/>
                </a:moveTo>
                <a:lnTo>
                  <a:pt x="12249" y="13920"/>
                </a:lnTo>
                <a:lnTo>
                  <a:pt x="12247" y="13920"/>
                </a:lnTo>
                <a:cubicBezTo>
                  <a:pt x="12247" y="14210"/>
                  <a:pt x="12010" y="14449"/>
                  <a:pt x="11720" y="14449"/>
                </a:cubicBezTo>
                <a:cubicBezTo>
                  <a:pt x="11428" y="14449"/>
                  <a:pt x="11191" y="14210"/>
                  <a:pt x="11191" y="13920"/>
                </a:cubicBezTo>
                <a:lnTo>
                  <a:pt x="11191" y="12577"/>
                </a:lnTo>
                <a:close/>
                <a:moveTo>
                  <a:pt x="1544" y="1"/>
                </a:moveTo>
                <a:cubicBezTo>
                  <a:pt x="1011" y="1"/>
                  <a:pt x="577" y="436"/>
                  <a:pt x="577" y="969"/>
                </a:cubicBezTo>
                <a:cubicBezTo>
                  <a:pt x="577" y="1227"/>
                  <a:pt x="681" y="1463"/>
                  <a:pt x="847" y="1638"/>
                </a:cubicBezTo>
                <a:lnTo>
                  <a:pt x="847" y="6578"/>
                </a:lnTo>
                <a:cubicBezTo>
                  <a:pt x="630" y="6840"/>
                  <a:pt x="502" y="7172"/>
                  <a:pt x="502" y="7535"/>
                </a:cubicBezTo>
                <a:lnTo>
                  <a:pt x="502" y="10873"/>
                </a:lnTo>
                <a:cubicBezTo>
                  <a:pt x="223" y="10895"/>
                  <a:pt x="1" y="11129"/>
                  <a:pt x="1" y="11415"/>
                </a:cubicBezTo>
                <a:lnTo>
                  <a:pt x="1" y="12031"/>
                </a:lnTo>
                <a:cubicBezTo>
                  <a:pt x="3" y="12319"/>
                  <a:pt x="223" y="12553"/>
                  <a:pt x="504" y="12575"/>
                </a:cubicBezTo>
                <a:lnTo>
                  <a:pt x="504" y="13918"/>
                </a:lnTo>
                <a:cubicBezTo>
                  <a:pt x="504" y="14455"/>
                  <a:pt x="941" y="14892"/>
                  <a:pt x="1478" y="14892"/>
                </a:cubicBezTo>
                <a:cubicBezTo>
                  <a:pt x="2016" y="14892"/>
                  <a:pt x="2455" y="14455"/>
                  <a:pt x="2455" y="13918"/>
                </a:cubicBezTo>
                <a:lnTo>
                  <a:pt x="2455" y="13543"/>
                </a:lnTo>
                <a:lnTo>
                  <a:pt x="10742" y="13543"/>
                </a:lnTo>
                <a:lnTo>
                  <a:pt x="10742" y="13918"/>
                </a:lnTo>
                <a:cubicBezTo>
                  <a:pt x="10742" y="14455"/>
                  <a:pt x="11179" y="14892"/>
                  <a:pt x="11716" y="14892"/>
                </a:cubicBezTo>
                <a:cubicBezTo>
                  <a:pt x="12255" y="14892"/>
                  <a:pt x="12692" y="14455"/>
                  <a:pt x="12692" y="13918"/>
                </a:cubicBezTo>
                <a:lnTo>
                  <a:pt x="12692" y="12575"/>
                </a:lnTo>
                <a:cubicBezTo>
                  <a:pt x="12972" y="12553"/>
                  <a:pt x="13193" y="12319"/>
                  <a:pt x="13193" y="12033"/>
                </a:cubicBezTo>
                <a:lnTo>
                  <a:pt x="13193" y="11415"/>
                </a:lnTo>
                <a:cubicBezTo>
                  <a:pt x="13193" y="11129"/>
                  <a:pt x="12972" y="10895"/>
                  <a:pt x="12692" y="10873"/>
                </a:cubicBezTo>
                <a:lnTo>
                  <a:pt x="12692" y="10213"/>
                </a:lnTo>
                <a:cubicBezTo>
                  <a:pt x="12692" y="10091"/>
                  <a:pt x="12592" y="9989"/>
                  <a:pt x="12468" y="9989"/>
                </a:cubicBezTo>
                <a:cubicBezTo>
                  <a:pt x="12347" y="9989"/>
                  <a:pt x="12245" y="10091"/>
                  <a:pt x="12245" y="10213"/>
                </a:cubicBezTo>
                <a:lnTo>
                  <a:pt x="12245" y="10871"/>
                </a:lnTo>
                <a:lnTo>
                  <a:pt x="947" y="10871"/>
                </a:lnTo>
                <a:lnTo>
                  <a:pt x="947" y="8434"/>
                </a:lnTo>
                <a:lnTo>
                  <a:pt x="12245" y="8434"/>
                </a:lnTo>
                <a:lnTo>
                  <a:pt x="12245" y="9168"/>
                </a:lnTo>
                <a:cubicBezTo>
                  <a:pt x="12245" y="9292"/>
                  <a:pt x="12347" y="9392"/>
                  <a:pt x="12468" y="9392"/>
                </a:cubicBezTo>
                <a:cubicBezTo>
                  <a:pt x="12592" y="9392"/>
                  <a:pt x="12692" y="9292"/>
                  <a:pt x="12692" y="9168"/>
                </a:cubicBezTo>
                <a:lnTo>
                  <a:pt x="12692" y="7535"/>
                </a:lnTo>
                <a:cubicBezTo>
                  <a:pt x="12692" y="7172"/>
                  <a:pt x="12562" y="6840"/>
                  <a:pt x="12349" y="6578"/>
                </a:cubicBezTo>
                <a:lnTo>
                  <a:pt x="12349" y="1638"/>
                </a:lnTo>
                <a:cubicBezTo>
                  <a:pt x="12517" y="1463"/>
                  <a:pt x="12618" y="1227"/>
                  <a:pt x="12618" y="969"/>
                </a:cubicBezTo>
                <a:cubicBezTo>
                  <a:pt x="12618" y="436"/>
                  <a:pt x="12183" y="1"/>
                  <a:pt x="11650" y="1"/>
                </a:cubicBezTo>
                <a:cubicBezTo>
                  <a:pt x="11117" y="1"/>
                  <a:pt x="10684" y="436"/>
                  <a:pt x="10684" y="969"/>
                </a:cubicBezTo>
                <a:cubicBezTo>
                  <a:pt x="10684" y="1160"/>
                  <a:pt x="10739" y="1335"/>
                  <a:pt x="10835" y="1489"/>
                </a:cubicBezTo>
                <a:lnTo>
                  <a:pt x="9767" y="1489"/>
                </a:lnTo>
                <a:cubicBezTo>
                  <a:pt x="8940" y="1489"/>
                  <a:pt x="8162" y="1165"/>
                  <a:pt x="7578" y="583"/>
                </a:cubicBezTo>
                <a:cubicBezTo>
                  <a:pt x="7318" y="320"/>
                  <a:pt x="6968" y="173"/>
                  <a:pt x="6597" y="173"/>
                </a:cubicBezTo>
                <a:cubicBezTo>
                  <a:pt x="6226" y="173"/>
                  <a:pt x="5879" y="318"/>
                  <a:pt x="5616" y="583"/>
                </a:cubicBezTo>
                <a:cubicBezTo>
                  <a:pt x="5032" y="1165"/>
                  <a:pt x="4254" y="1489"/>
                  <a:pt x="3429" y="1489"/>
                </a:cubicBezTo>
                <a:lnTo>
                  <a:pt x="2361" y="1489"/>
                </a:lnTo>
                <a:cubicBezTo>
                  <a:pt x="2457" y="1339"/>
                  <a:pt x="2512" y="1160"/>
                  <a:pt x="2512" y="969"/>
                </a:cubicBezTo>
                <a:cubicBezTo>
                  <a:pt x="2512" y="436"/>
                  <a:pt x="2077"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 name="Google Shape;1251;p56"/>
          <p:cNvGrpSpPr/>
          <p:nvPr/>
        </p:nvGrpSpPr>
        <p:grpSpPr>
          <a:xfrm>
            <a:off x="4857215" y="2313809"/>
            <a:ext cx="403921" cy="474740"/>
            <a:chOff x="4857215" y="2313809"/>
            <a:chExt cx="403921" cy="474740"/>
          </a:xfrm>
        </p:grpSpPr>
        <p:sp>
          <p:nvSpPr>
            <p:cNvPr id="1252" name="Google Shape;1252;p56"/>
            <p:cNvSpPr/>
            <p:nvPr/>
          </p:nvSpPr>
          <p:spPr>
            <a:xfrm>
              <a:off x="5088054" y="2628784"/>
              <a:ext cx="45206" cy="45174"/>
            </a:xfrm>
            <a:custGeom>
              <a:avLst/>
              <a:gdLst/>
              <a:ahLst/>
              <a:cxnLst/>
              <a:rect l="l" t="t" r="r" b="b"/>
              <a:pathLst>
                <a:path w="1419" h="1418" extrusionOk="0">
                  <a:moveTo>
                    <a:pt x="706" y="437"/>
                  </a:moveTo>
                  <a:cubicBezTo>
                    <a:pt x="855" y="437"/>
                    <a:pt x="977" y="561"/>
                    <a:pt x="977" y="710"/>
                  </a:cubicBezTo>
                  <a:cubicBezTo>
                    <a:pt x="977" y="859"/>
                    <a:pt x="855" y="981"/>
                    <a:pt x="706" y="981"/>
                  </a:cubicBezTo>
                  <a:cubicBezTo>
                    <a:pt x="557" y="981"/>
                    <a:pt x="433" y="859"/>
                    <a:pt x="433" y="710"/>
                  </a:cubicBezTo>
                  <a:cubicBezTo>
                    <a:pt x="433" y="559"/>
                    <a:pt x="557" y="437"/>
                    <a:pt x="706" y="437"/>
                  </a:cubicBezTo>
                  <a:close/>
                  <a:moveTo>
                    <a:pt x="708" y="0"/>
                  </a:moveTo>
                  <a:cubicBezTo>
                    <a:pt x="316" y="0"/>
                    <a:pt x="0" y="318"/>
                    <a:pt x="0" y="710"/>
                  </a:cubicBezTo>
                  <a:cubicBezTo>
                    <a:pt x="0" y="1098"/>
                    <a:pt x="316" y="1418"/>
                    <a:pt x="708" y="1418"/>
                  </a:cubicBezTo>
                  <a:cubicBezTo>
                    <a:pt x="1098" y="1418"/>
                    <a:pt x="1418" y="1102"/>
                    <a:pt x="1418" y="710"/>
                  </a:cubicBezTo>
                  <a:cubicBezTo>
                    <a:pt x="1418" y="320"/>
                    <a:pt x="1101" y="0"/>
                    <a:pt x="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6"/>
            <p:cNvSpPr/>
            <p:nvPr/>
          </p:nvSpPr>
          <p:spPr>
            <a:xfrm>
              <a:off x="5050144" y="2556786"/>
              <a:ext cx="56420" cy="56388"/>
            </a:xfrm>
            <a:custGeom>
              <a:avLst/>
              <a:gdLst/>
              <a:ahLst/>
              <a:cxnLst/>
              <a:rect l="l" t="t" r="r" b="b"/>
              <a:pathLst>
                <a:path w="1771" h="1770" extrusionOk="0">
                  <a:moveTo>
                    <a:pt x="886" y="437"/>
                  </a:moveTo>
                  <a:cubicBezTo>
                    <a:pt x="1133" y="437"/>
                    <a:pt x="1333" y="638"/>
                    <a:pt x="1333" y="885"/>
                  </a:cubicBezTo>
                  <a:cubicBezTo>
                    <a:pt x="1333" y="1134"/>
                    <a:pt x="1133" y="1333"/>
                    <a:pt x="886" y="1333"/>
                  </a:cubicBezTo>
                  <a:cubicBezTo>
                    <a:pt x="638" y="1333"/>
                    <a:pt x="438" y="1130"/>
                    <a:pt x="438" y="885"/>
                  </a:cubicBezTo>
                  <a:cubicBezTo>
                    <a:pt x="436" y="638"/>
                    <a:pt x="638" y="437"/>
                    <a:pt x="886" y="437"/>
                  </a:cubicBezTo>
                  <a:close/>
                  <a:moveTo>
                    <a:pt x="886" y="0"/>
                  </a:moveTo>
                  <a:cubicBezTo>
                    <a:pt x="397" y="0"/>
                    <a:pt x="1" y="399"/>
                    <a:pt x="1" y="885"/>
                  </a:cubicBezTo>
                  <a:cubicBezTo>
                    <a:pt x="1" y="1373"/>
                    <a:pt x="397" y="1770"/>
                    <a:pt x="886" y="1770"/>
                  </a:cubicBezTo>
                  <a:cubicBezTo>
                    <a:pt x="1374" y="1770"/>
                    <a:pt x="1770" y="1373"/>
                    <a:pt x="1770" y="885"/>
                  </a:cubicBezTo>
                  <a:cubicBezTo>
                    <a:pt x="1770" y="399"/>
                    <a:pt x="1374" y="0"/>
                    <a:pt x="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6"/>
            <p:cNvSpPr/>
            <p:nvPr/>
          </p:nvSpPr>
          <p:spPr>
            <a:xfrm>
              <a:off x="4857215" y="2313809"/>
              <a:ext cx="403921" cy="474740"/>
            </a:xfrm>
            <a:custGeom>
              <a:avLst/>
              <a:gdLst/>
              <a:ahLst/>
              <a:cxnLst/>
              <a:rect l="l" t="t" r="r" b="b"/>
              <a:pathLst>
                <a:path w="12679" h="14902" extrusionOk="0">
                  <a:moveTo>
                    <a:pt x="9769" y="3673"/>
                  </a:moveTo>
                  <a:cubicBezTo>
                    <a:pt x="9918" y="3673"/>
                    <a:pt x="10039" y="3794"/>
                    <a:pt x="10039" y="3941"/>
                  </a:cubicBezTo>
                  <a:lnTo>
                    <a:pt x="10039" y="4508"/>
                  </a:lnTo>
                  <a:cubicBezTo>
                    <a:pt x="9628" y="4419"/>
                    <a:pt x="9306" y="4088"/>
                    <a:pt x="9233" y="3673"/>
                  </a:cubicBezTo>
                  <a:close/>
                  <a:moveTo>
                    <a:pt x="10257" y="1504"/>
                  </a:moveTo>
                  <a:cubicBezTo>
                    <a:pt x="11353" y="1504"/>
                    <a:pt x="12242" y="2393"/>
                    <a:pt x="12242" y="3489"/>
                  </a:cubicBezTo>
                  <a:cubicBezTo>
                    <a:pt x="12242" y="4510"/>
                    <a:pt x="11466" y="5355"/>
                    <a:pt x="10476" y="5461"/>
                  </a:cubicBezTo>
                  <a:lnTo>
                    <a:pt x="10476" y="4947"/>
                  </a:lnTo>
                  <a:cubicBezTo>
                    <a:pt x="10971" y="4873"/>
                    <a:pt x="11399" y="4551"/>
                    <a:pt x="11608" y="4084"/>
                  </a:cubicBezTo>
                  <a:cubicBezTo>
                    <a:pt x="11655" y="3975"/>
                    <a:pt x="11608" y="3843"/>
                    <a:pt x="11495" y="3796"/>
                  </a:cubicBezTo>
                  <a:cubicBezTo>
                    <a:pt x="11467" y="3783"/>
                    <a:pt x="11437" y="3777"/>
                    <a:pt x="11407" y="3777"/>
                  </a:cubicBezTo>
                  <a:cubicBezTo>
                    <a:pt x="11324" y="3777"/>
                    <a:pt x="11244" y="3825"/>
                    <a:pt x="11208" y="3907"/>
                  </a:cubicBezTo>
                  <a:cubicBezTo>
                    <a:pt x="11071" y="4216"/>
                    <a:pt x="10796" y="4436"/>
                    <a:pt x="10476" y="4504"/>
                  </a:cubicBezTo>
                  <a:lnTo>
                    <a:pt x="10476" y="3939"/>
                  </a:lnTo>
                  <a:cubicBezTo>
                    <a:pt x="10476" y="3551"/>
                    <a:pt x="10159" y="3233"/>
                    <a:pt x="9769" y="3233"/>
                  </a:cubicBezTo>
                  <a:lnTo>
                    <a:pt x="9246" y="3233"/>
                  </a:lnTo>
                  <a:cubicBezTo>
                    <a:pt x="9361" y="2784"/>
                    <a:pt x="9769" y="2447"/>
                    <a:pt x="10255" y="2447"/>
                  </a:cubicBezTo>
                  <a:cubicBezTo>
                    <a:pt x="10664" y="2447"/>
                    <a:pt x="11037" y="2690"/>
                    <a:pt x="11205" y="3065"/>
                  </a:cubicBezTo>
                  <a:cubicBezTo>
                    <a:pt x="11240" y="3146"/>
                    <a:pt x="11323" y="3195"/>
                    <a:pt x="11408" y="3195"/>
                  </a:cubicBezTo>
                  <a:cubicBezTo>
                    <a:pt x="11437" y="3195"/>
                    <a:pt x="11466" y="3190"/>
                    <a:pt x="11493" y="3178"/>
                  </a:cubicBezTo>
                  <a:cubicBezTo>
                    <a:pt x="11602" y="3129"/>
                    <a:pt x="11653" y="2999"/>
                    <a:pt x="11604" y="2890"/>
                  </a:cubicBezTo>
                  <a:cubicBezTo>
                    <a:pt x="11367" y="2357"/>
                    <a:pt x="10837" y="2010"/>
                    <a:pt x="10255" y="2010"/>
                  </a:cubicBezTo>
                  <a:cubicBezTo>
                    <a:pt x="9525" y="2010"/>
                    <a:pt x="8922" y="2538"/>
                    <a:pt x="8798" y="3233"/>
                  </a:cubicBezTo>
                  <a:lnTo>
                    <a:pt x="8285" y="3233"/>
                  </a:lnTo>
                  <a:cubicBezTo>
                    <a:pt x="8413" y="2261"/>
                    <a:pt x="9250" y="1504"/>
                    <a:pt x="10257" y="1504"/>
                  </a:cubicBezTo>
                  <a:close/>
                  <a:moveTo>
                    <a:pt x="8792" y="3673"/>
                  </a:moveTo>
                  <a:cubicBezTo>
                    <a:pt x="8871" y="4329"/>
                    <a:pt x="9385" y="4854"/>
                    <a:pt x="10039" y="4952"/>
                  </a:cubicBezTo>
                  <a:lnTo>
                    <a:pt x="10039" y="5468"/>
                  </a:lnTo>
                  <a:cubicBezTo>
                    <a:pt x="9105" y="5365"/>
                    <a:pt x="8366" y="4615"/>
                    <a:pt x="8280" y="3677"/>
                  </a:cubicBezTo>
                  <a:lnTo>
                    <a:pt x="8792" y="3677"/>
                  </a:lnTo>
                  <a:lnTo>
                    <a:pt x="8792" y="3673"/>
                  </a:lnTo>
                  <a:close/>
                  <a:moveTo>
                    <a:pt x="6183" y="3673"/>
                  </a:moveTo>
                  <a:lnTo>
                    <a:pt x="6592" y="5478"/>
                  </a:lnTo>
                  <a:lnTo>
                    <a:pt x="5051" y="5478"/>
                  </a:lnTo>
                  <a:lnTo>
                    <a:pt x="5051" y="3943"/>
                  </a:lnTo>
                  <a:cubicBezTo>
                    <a:pt x="5051" y="3794"/>
                    <a:pt x="5170" y="3673"/>
                    <a:pt x="5319" y="3673"/>
                  </a:cubicBezTo>
                  <a:close/>
                  <a:moveTo>
                    <a:pt x="7843" y="3673"/>
                  </a:moveTo>
                  <a:cubicBezTo>
                    <a:pt x="7899" y="4419"/>
                    <a:pt x="8293" y="5073"/>
                    <a:pt x="8873" y="5478"/>
                  </a:cubicBezTo>
                  <a:lnTo>
                    <a:pt x="7044" y="5478"/>
                  </a:lnTo>
                  <a:lnTo>
                    <a:pt x="6630" y="3673"/>
                  </a:lnTo>
                  <a:close/>
                  <a:moveTo>
                    <a:pt x="1962" y="7875"/>
                  </a:moveTo>
                  <a:cubicBezTo>
                    <a:pt x="2125" y="7875"/>
                    <a:pt x="2283" y="7940"/>
                    <a:pt x="2401" y="8058"/>
                  </a:cubicBezTo>
                  <a:cubicBezTo>
                    <a:pt x="2548" y="8207"/>
                    <a:pt x="2612" y="8414"/>
                    <a:pt x="2571" y="8616"/>
                  </a:cubicBezTo>
                  <a:cubicBezTo>
                    <a:pt x="2531" y="8624"/>
                    <a:pt x="2490" y="8628"/>
                    <a:pt x="2450" y="8628"/>
                  </a:cubicBezTo>
                  <a:cubicBezTo>
                    <a:pt x="2286" y="8628"/>
                    <a:pt x="2129" y="8564"/>
                    <a:pt x="2013" y="8446"/>
                  </a:cubicBezTo>
                  <a:cubicBezTo>
                    <a:pt x="1865" y="8299"/>
                    <a:pt x="1802" y="8092"/>
                    <a:pt x="1842" y="7887"/>
                  </a:cubicBezTo>
                  <a:cubicBezTo>
                    <a:pt x="1882" y="7879"/>
                    <a:pt x="1922" y="7875"/>
                    <a:pt x="1962" y="7875"/>
                  </a:cubicBezTo>
                  <a:close/>
                  <a:moveTo>
                    <a:pt x="10039" y="5911"/>
                  </a:moveTo>
                  <a:lnTo>
                    <a:pt x="10039" y="12109"/>
                  </a:lnTo>
                  <a:lnTo>
                    <a:pt x="7971" y="12109"/>
                  </a:lnTo>
                  <a:cubicBezTo>
                    <a:pt x="7850" y="12109"/>
                    <a:pt x="7752" y="12207"/>
                    <a:pt x="7752" y="12326"/>
                  </a:cubicBezTo>
                  <a:cubicBezTo>
                    <a:pt x="7752" y="12445"/>
                    <a:pt x="7850" y="12546"/>
                    <a:pt x="7971" y="12546"/>
                  </a:cubicBezTo>
                  <a:lnTo>
                    <a:pt x="10039" y="12546"/>
                  </a:lnTo>
                  <a:lnTo>
                    <a:pt x="10039" y="13309"/>
                  </a:lnTo>
                  <a:lnTo>
                    <a:pt x="5328" y="13309"/>
                  </a:lnTo>
                  <a:cubicBezTo>
                    <a:pt x="5443" y="13068"/>
                    <a:pt x="5524" y="12812"/>
                    <a:pt x="5566" y="12546"/>
                  </a:cubicBezTo>
                  <a:lnTo>
                    <a:pt x="6954" y="12546"/>
                  </a:lnTo>
                  <a:cubicBezTo>
                    <a:pt x="7076" y="12546"/>
                    <a:pt x="7174" y="12445"/>
                    <a:pt x="7174" y="12326"/>
                  </a:cubicBezTo>
                  <a:cubicBezTo>
                    <a:pt x="7174" y="12207"/>
                    <a:pt x="7076" y="12109"/>
                    <a:pt x="6954" y="12109"/>
                  </a:cubicBezTo>
                  <a:lnTo>
                    <a:pt x="5601" y="12109"/>
                  </a:lnTo>
                  <a:cubicBezTo>
                    <a:pt x="5601" y="11518"/>
                    <a:pt x="5424" y="10936"/>
                    <a:pt x="5051" y="10435"/>
                  </a:cubicBezTo>
                  <a:lnTo>
                    <a:pt x="5051" y="5911"/>
                  </a:lnTo>
                  <a:close/>
                  <a:moveTo>
                    <a:pt x="2801" y="9736"/>
                  </a:moveTo>
                  <a:cubicBezTo>
                    <a:pt x="4108" y="9736"/>
                    <a:pt x="5164" y="10802"/>
                    <a:pt x="5164" y="12100"/>
                  </a:cubicBezTo>
                  <a:cubicBezTo>
                    <a:pt x="5164" y="13400"/>
                    <a:pt x="4106" y="14464"/>
                    <a:pt x="2801" y="14464"/>
                  </a:cubicBezTo>
                  <a:cubicBezTo>
                    <a:pt x="1497" y="14464"/>
                    <a:pt x="437" y="13403"/>
                    <a:pt x="437" y="12100"/>
                  </a:cubicBezTo>
                  <a:cubicBezTo>
                    <a:pt x="437" y="10797"/>
                    <a:pt x="1497" y="9736"/>
                    <a:pt x="2801" y="9736"/>
                  </a:cubicBezTo>
                  <a:close/>
                  <a:moveTo>
                    <a:pt x="10039" y="13746"/>
                  </a:moveTo>
                  <a:cubicBezTo>
                    <a:pt x="10022" y="14144"/>
                    <a:pt x="9694" y="14464"/>
                    <a:pt x="9293" y="14464"/>
                  </a:cubicBezTo>
                  <a:lnTo>
                    <a:pt x="5797" y="14464"/>
                  </a:lnTo>
                  <a:cubicBezTo>
                    <a:pt x="5404" y="14464"/>
                    <a:pt x="5076" y="14157"/>
                    <a:pt x="5053" y="13765"/>
                  </a:cubicBezTo>
                  <a:lnTo>
                    <a:pt x="5065" y="13746"/>
                  </a:lnTo>
                  <a:close/>
                  <a:moveTo>
                    <a:pt x="4434" y="0"/>
                  </a:moveTo>
                  <a:cubicBezTo>
                    <a:pt x="4346" y="0"/>
                    <a:pt x="4263" y="56"/>
                    <a:pt x="4230" y="144"/>
                  </a:cubicBezTo>
                  <a:cubicBezTo>
                    <a:pt x="4187" y="257"/>
                    <a:pt x="4245" y="383"/>
                    <a:pt x="4360" y="426"/>
                  </a:cubicBezTo>
                  <a:lnTo>
                    <a:pt x="5543" y="858"/>
                  </a:lnTo>
                  <a:lnTo>
                    <a:pt x="6082" y="3231"/>
                  </a:lnTo>
                  <a:lnTo>
                    <a:pt x="5321" y="3231"/>
                  </a:lnTo>
                  <a:cubicBezTo>
                    <a:pt x="4931" y="3231"/>
                    <a:pt x="4616" y="3549"/>
                    <a:pt x="4616" y="3937"/>
                  </a:cubicBezTo>
                  <a:lnTo>
                    <a:pt x="4616" y="9966"/>
                  </a:lnTo>
                  <a:cubicBezTo>
                    <a:pt x="4179" y="9593"/>
                    <a:pt x="3626" y="9352"/>
                    <a:pt x="3021" y="9305"/>
                  </a:cubicBezTo>
                  <a:cubicBezTo>
                    <a:pt x="3044" y="8872"/>
                    <a:pt x="3287" y="8476"/>
                    <a:pt x="3663" y="8254"/>
                  </a:cubicBezTo>
                  <a:cubicBezTo>
                    <a:pt x="3767" y="8192"/>
                    <a:pt x="3801" y="8060"/>
                    <a:pt x="3742" y="7956"/>
                  </a:cubicBezTo>
                  <a:cubicBezTo>
                    <a:pt x="3701" y="7886"/>
                    <a:pt x="3628" y="7848"/>
                    <a:pt x="3554" y="7848"/>
                  </a:cubicBezTo>
                  <a:cubicBezTo>
                    <a:pt x="3516" y="7848"/>
                    <a:pt x="3478" y="7858"/>
                    <a:pt x="3443" y="7879"/>
                  </a:cubicBezTo>
                  <a:cubicBezTo>
                    <a:pt x="3268" y="7979"/>
                    <a:pt x="3119" y="8111"/>
                    <a:pt x="2995" y="8260"/>
                  </a:cubicBezTo>
                  <a:cubicBezTo>
                    <a:pt x="2953" y="8069"/>
                    <a:pt x="2853" y="7889"/>
                    <a:pt x="2712" y="7744"/>
                  </a:cubicBezTo>
                  <a:cubicBezTo>
                    <a:pt x="2511" y="7544"/>
                    <a:pt x="2241" y="7435"/>
                    <a:pt x="1961" y="7435"/>
                  </a:cubicBezTo>
                  <a:cubicBezTo>
                    <a:pt x="1893" y="7435"/>
                    <a:pt x="1823" y="7441"/>
                    <a:pt x="1755" y="7455"/>
                  </a:cubicBezTo>
                  <a:cubicBezTo>
                    <a:pt x="1582" y="7489"/>
                    <a:pt x="1450" y="7623"/>
                    <a:pt x="1414" y="7796"/>
                  </a:cubicBezTo>
                  <a:cubicBezTo>
                    <a:pt x="1345" y="8145"/>
                    <a:pt x="1454" y="8501"/>
                    <a:pt x="1706" y="8753"/>
                  </a:cubicBezTo>
                  <a:cubicBezTo>
                    <a:pt x="1903" y="8950"/>
                    <a:pt x="2169" y="9064"/>
                    <a:pt x="2452" y="9064"/>
                  </a:cubicBezTo>
                  <a:cubicBezTo>
                    <a:pt x="2506" y="9064"/>
                    <a:pt x="2561" y="9060"/>
                    <a:pt x="2616" y="9051"/>
                  </a:cubicBezTo>
                  <a:lnTo>
                    <a:pt x="2616" y="9051"/>
                  </a:lnTo>
                  <a:cubicBezTo>
                    <a:pt x="2601" y="9134"/>
                    <a:pt x="2590" y="9222"/>
                    <a:pt x="2586" y="9307"/>
                  </a:cubicBezTo>
                  <a:cubicBezTo>
                    <a:pt x="1141" y="9418"/>
                    <a:pt x="0" y="10629"/>
                    <a:pt x="0" y="12100"/>
                  </a:cubicBezTo>
                  <a:cubicBezTo>
                    <a:pt x="0" y="13643"/>
                    <a:pt x="1256" y="14901"/>
                    <a:pt x="2801" y="14901"/>
                  </a:cubicBezTo>
                  <a:cubicBezTo>
                    <a:pt x="3533" y="14901"/>
                    <a:pt x="4200" y="14618"/>
                    <a:pt x="4699" y="14157"/>
                  </a:cubicBezTo>
                  <a:cubicBezTo>
                    <a:pt x="4874" y="14592"/>
                    <a:pt x="5298" y="14901"/>
                    <a:pt x="5797" y="14901"/>
                  </a:cubicBezTo>
                  <a:lnTo>
                    <a:pt x="9293" y="14901"/>
                  </a:lnTo>
                  <a:cubicBezTo>
                    <a:pt x="9945" y="14901"/>
                    <a:pt x="10476" y="14370"/>
                    <a:pt x="10476" y="13718"/>
                  </a:cubicBezTo>
                  <a:lnTo>
                    <a:pt x="10476" y="12326"/>
                  </a:lnTo>
                  <a:lnTo>
                    <a:pt x="10476" y="5900"/>
                  </a:lnTo>
                  <a:cubicBezTo>
                    <a:pt x="11709" y="5790"/>
                    <a:pt x="12679" y="4753"/>
                    <a:pt x="12679" y="3489"/>
                  </a:cubicBezTo>
                  <a:cubicBezTo>
                    <a:pt x="12679" y="2155"/>
                    <a:pt x="11591" y="1067"/>
                    <a:pt x="10257" y="1067"/>
                  </a:cubicBezTo>
                  <a:cubicBezTo>
                    <a:pt x="9007" y="1067"/>
                    <a:pt x="7976" y="2018"/>
                    <a:pt x="7848" y="3233"/>
                  </a:cubicBezTo>
                  <a:lnTo>
                    <a:pt x="6528" y="3233"/>
                  </a:lnTo>
                  <a:lnTo>
                    <a:pt x="5940" y="649"/>
                  </a:lnTo>
                  <a:cubicBezTo>
                    <a:pt x="5923" y="577"/>
                    <a:pt x="5869" y="517"/>
                    <a:pt x="5801" y="492"/>
                  </a:cubicBezTo>
                  <a:lnTo>
                    <a:pt x="4509" y="14"/>
                  </a:lnTo>
                  <a:cubicBezTo>
                    <a:pt x="4484" y="5"/>
                    <a:pt x="4459" y="0"/>
                    <a:pt x="4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 name="Google Shape;1255;p56"/>
          <p:cNvGrpSpPr/>
          <p:nvPr/>
        </p:nvGrpSpPr>
        <p:grpSpPr>
          <a:xfrm>
            <a:off x="1552859" y="1643845"/>
            <a:ext cx="475664" cy="399843"/>
            <a:chOff x="1552859" y="1643845"/>
            <a:chExt cx="475664" cy="399843"/>
          </a:xfrm>
        </p:grpSpPr>
        <p:sp>
          <p:nvSpPr>
            <p:cNvPr id="1256" name="Google Shape;1256;p56"/>
            <p:cNvSpPr/>
            <p:nvPr/>
          </p:nvSpPr>
          <p:spPr>
            <a:xfrm>
              <a:off x="1648241" y="1718264"/>
              <a:ext cx="287641" cy="287673"/>
            </a:xfrm>
            <a:custGeom>
              <a:avLst/>
              <a:gdLst/>
              <a:ahLst/>
              <a:cxnLst/>
              <a:rect l="l" t="t" r="r" b="b"/>
              <a:pathLst>
                <a:path w="9029" h="9030" extrusionOk="0">
                  <a:moveTo>
                    <a:pt x="4518" y="438"/>
                  </a:moveTo>
                  <a:cubicBezTo>
                    <a:pt x="6767" y="438"/>
                    <a:pt x="8594" y="2269"/>
                    <a:pt x="8594" y="4516"/>
                  </a:cubicBezTo>
                  <a:cubicBezTo>
                    <a:pt x="8594" y="6765"/>
                    <a:pt x="6765" y="8592"/>
                    <a:pt x="4518" y="8592"/>
                  </a:cubicBezTo>
                  <a:cubicBezTo>
                    <a:pt x="2268" y="8592"/>
                    <a:pt x="439" y="6761"/>
                    <a:pt x="439" y="4516"/>
                  </a:cubicBezTo>
                  <a:cubicBezTo>
                    <a:pt x="437" y="2267"/>
                    <a:pt x="2268" y="438"/>
                    <a:pt x="4518" y="438"/>
                  </a:cubicBezTo>
                  <a:close/>
                  <a:moveTo>
                    <a:pt x="4515" y="1"/>
                  </a:moveTo>
                  <a:cubicBezTo>
                    <a:pt x="2025" y="1"/>
                    <a:pt x="0" y="2026"/>
                    <a:pt x="0" y="4516"/>
                  </a:cubicBezTo>
                  <a:cubicBezTo>
                    <a:pt x="0" y="7004"/>
                    <a:pt x="2025" y="9029"/>
                    <a:pt x="4515" y="9029"/>
                  </a:cubicBezTo>
                  <a:cubicBezTo>
                    <a:pt x="7003" y="9029"/>
                    <a:pt x="9029" y="7004"/>
                    <a:pt x="9029" y="4516"/>
                  </a:cubicBezTo>
                  <a:cubicBezTo>
                    <a:pt x="9029" y="2026"/>
                    <a:pt x="7003" y="1"/>
                    <a:pt x="4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6"/>
            <p:cNvSpPr/>
            <p:nvPr/>
          </p:nvSpPr>
          <p:spPr>
            <a:xfrm>
              <a:off x="1552859" y="1654103"/>
              <a:ext cx="97420" cy="389585"/>
            </a:xfrm>
            <a:custGeom>
              <a:avLst/>
              <a:gdLst/>
              <a:ahLst/>
              <a:cxnLst/>
              <a:rect l="l" t="t" r="r" b="b"/>
              <a:pathLst>
                <a:path w="3058" h="12229" extrusionOk="0">
                  <a:moveTo>
                    <a:pt x="2625" y="2929"/>
                  </a:moveTo>
                  <a:lnTo>
                    <a:pt x="2625" y="2976"/>
                  </a:lnTo>
                  <a:cubicBezTo>
                    <a:pt x="2625" y="3215"/>
                    <a:pt x="2429" y="3409"/>
                    <a:pt x="2192" y="3409"/>
                  </a:cubicBezTo>
                  <a:lnTo>
                    <a:pt x="877" y="3409"/>
                  </a:lnTo>
                  <a:cubicBezTo>
                    <a:pt x="636" y="3409"/>
                    <a:pt x="442" y="3217"/>
                    <a:pt x="442" y="2976"/>
                  </a:cubicBezTo>
                  <a:lnTo>
                    <a:pt x="442" y="2929"/>
                  </a:lnTo>
                  <a:close/>
                  <a:moveTo>
                    <a:pt x="1740" y="3846"/>
                  </a:moveTo>
                  <a:lnTo>
                    <a:pt x="1740" y="6306"/>
                  </a:lnTo>
                  <a:lnTo>
                    <a:pt x="1327" y="6306"/>
                  </a:lnTo>
                  <a:lnTo>
                    <a:pt x="1327" y="3846"/>
                  </a:lnTo>
                  <a:close/>
                  <a:moveTo>
                    <a:pt x="1937" y="6743"/>
                  </a:moveTo>
                  <a:cubicBezTo>
                    <a:pt x="1949" y="6743"/>
                    <a:pt x="1960" y="6754"/>
                    <a:pt x="1960" y="6765"/>
                  </a:cubicBezTo>
                  <a:lnTo>
                    <a:pt x="2163" y="11124"/>
                  </a:lnTo>
                  <a:lnTo>
                    <a:pt x="2163" y="11126"/>
                  </a:lnTo>
                  <a:cubicBezTo>
                    <a:pt x="2182" y="11489"/>
                    <a:pt x="1894" y="11792"/>
                    <a:pt x="1532" y="11792"/>
                  </a:cubicBezTo>
                  <a:cubicBezTo>
                    <a:pt x="1171" y="11792"/>
                    <a:pt x="881" y="11491"/>
                    <a:pt x="903" y="11126"/>
                  </a:cubicBezTo>
                  <a:lnTo>
                    <a:pt x="1105" y="6767"/>
                  </a:lnTo>
                  <a:cubicBezTo>
                    <a:pt x="1105" y="6754"/>
                    <a:pt x="1116" y="6743"/>
                    <a:pt x="1133" y="6743"/>
                  </a:cubicBezTo>
                  <a:close/>
                  <a:moveTo>
                    <a:pt x="220" y="0"/>
                  </a:moveTo>
                  <a:cubicBezTo>
                    <a:pt x="101" y="0"/>
                    <a:pt x="1" y="98"/>
                    <a:pt x="1" y="220"/>
                  </a:cubicBezTo>
                  <a:lnTo>
                    <a:pt x="1" y="2976"/>
                  </a:lnTo>
                  <a:cubicBezTo>
                    <a:pt x="1" y="3456"/>
                    <a:pt x="391" y="3846"/>
                    <a:pt x="871" y="3846"/>
                  </a:cubicBezTo>
                  <a:lnTo>
                    <a:pt x="886" y="3846"/>
                  </a:lnTo>
                  <a:lnTo>
                    <a:pt x="886" y="6374"/>
                  </a:lnTo>
                  <a:cubicBezTo>
                    <a:pt x="762" y="6451"/>
                    <a:pt x="677" y="6588"/>
                    <a:pt x="666" y="6745"/>
                  </a:cubicBezTo>
                  <a:lnTo>
                    <a:pt x="463" y="11105"/>
                  </a:lnTo>
                  <a:cubicBezTo>
                    <a:pt x="431" y="11717"/>
                    <a:pt x="915" y="12229"/>
                    <a:pt x="1529" y="12229"/>
                  </a:cubicBezTo>
                  <a:cubicBezTo>
                    <a:pt x="2145" y="12227"/>
                    <a:pt x="2629" y="11715"/>
                    <a:pt x="2597" y="11105"/>
                  </a:cubicBezTo>
                  <a:lnTo>
                    <a:pt x="2395" y="6743"/>
                  </a:lnTo>
                  <a:cubicBezTo>
                    <a:pt x="2386" y="6585"/>
                    <a:pt x="2299" y="6449"/>
                    <a:pt x="2173" y="6374"/>
                  </a:cubicBezTo>
                  <a:lnTo>
                    <a:pt x="2173" y="3846"/>
                  </a:lnTo>
                  <a:lnTo>
                    <a:pt x="2190" y="3846"/>
                  </a:lnTo>
                  <a:cubicBezTo>
                    <a:pt x="2670" y="3846"/>
                    <a:pt x="3058" y="3456"/>
                    <a:pt x="3058" y="2976"/>
                  </a:cubicBezTo>
                  <a:lnTo>
                    <a:pt x="3058" y="220"/>
                  </a:lnTo>
                  <a:cubicBezTo>
                    <a:pt x="3058" y="98"/>
                    <a:pt x="2960" y="0"/>
                    <a:pt x="2841" y="0"/>
                  </a:cubicBezTo>
                  <a:cubicBezTo>
                    <a:pt x="2721" y="0"/>
                    <a:pt x="2621" y="98"/>
                    <a:pt x="2621" y="220"/>
                  </a:cubicBezTo>
                  <a:lnTo>
                    <a:pt x="2621" y="2494"/>
                  </a:lnTo>
                  <a:lnTo>
                    <a:pt x="2173" y="2494"/>
                  </a:lnTo>
                  <a:lnTo>
                    <a:pt x="2173" y="220"/>
                  </a:lnTo>
                  <a:cubicBezTo>
                    <a:pt x="2173" y="98"/>
                    <a:pt x="2075" y="0"/>
                    <a:pt x="1956" y="0"/>
                  </a:cubicBezTo>
                  <a:cubicBezTo>
                    <a:pt x="1834" y="0"/>
                    <a:pt x="1736" y="98"/>
                    <a:pt x="1736" y="220"/>
                  </a:cubicBezTo>
                  <a:lnTo>
                    <a:pt x="1736" y="2494"/>
                  </a:lnTo>
                  <a:lnTo>
                    <a:pt x="1323" y="2494"/>
                  </a:lnTo>
                  <a:lnTo>
                    <a:pt x="1323" y="220"/>
                  </a:lnTo>
                  <a:cubicBezTo>
                    <a:pt x="1323" y="98"/>
                    <a:pt x="1225" y="0"/>
                    <a:pt x="1105" y="0"/>
                  </a:cubicBezTo>
                  <a:cubicBezTo>
                    <a:pt x="986" y="0"/>
                    <a:pt x="886" y="98"/>
                    <a:pt x="886" y="220"/>
                  </a:cubicBezTo>
                  <a:lnTo>
                    <a:pt x="886" y="2494"/>
                  </a:lnTo>
                  <a:lnTo>
                    <a:pt x="438" y="2494"/>
                  </a:lnTo>
                  <a:lnTo>
                    <a:pt x="438" y="220"/>
                  </a:lnTo>
                  <a:cubicBezTo>
                    <a:pt x="438" y="98"/>
                    <a:pt x="34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6"/>
            <p:cNvSpPr/>
            <p:nvPr/>
          </p:nvSpPr>
          <p:spPr>
            <a:xfrm>
              <a:off x="1684208" y="1754327"/>
              <a:ext cx="215675" cy="214592"/>
            </a:xfrm>
            <a:custGeom>
              <a:avLst/>
              <a:gdLst/>
              <a:ahLst/>
              <a:cxnLst/>
              <a:rect l="l" t="t" r="r" b="b"/>
              <a:pathLst>
                <a:path w="6770" h="6736" extrusionOk="0">
                  <a:moveTo>
                    <a:pt x="3386" y="1"/>
                  </a:moveTo>
                  <a:cubicBezTo>
                    <a:pt x="1521" y="1"/>
                    <a:pt x="1" y="1521"/>
                    <a:pt x="1" y="3386"/>
                  </a:cubicBezTo>
                  <a:cubicBezTo>
                    <a:pt x="5" y="5021"/>
                    <a:pt x="1171" y="6422"/>
                    <a:pt x="2781" y="6712"/>
                  </a:cubicBezTo>
                  <a:cubicBezTo>
                    <a:pt x="2794" y="6714"/>
                    <a:pt x="2807" y="6716"/>
                    <a:pt x="2820" y="6716"/>
                  </a:cubicBezTo>
                  <a:cubicBezTo>
                    <a:pt x="2923" y="6716"/>
                    <a:pt x="3016" y="6643"/>
                    <a:pt x="3035" y="6535"/>
                  </a:cubicBezTo>
                  <a:cubicBezTo>
                    <a:pt x="3056" y="6418"/>
                    <a:pt x="2979" y="6305"/>
                    <a:pt x="2858" y="6283"/>
                  </a:cubicBezTo>
                  <a:cubicBezTo>
                    <a:pt x="1457" y="6030"/>
                    <a:pt x="438" y="4808"/>
                    <a:pt x="438" y="3384"/>
                  </a:cubicBezTo>
                  <a:cubicBezTo>
                    <a:pt x="438" y="1757"/>
                    <a:pt x="1760" y="436"/>
                    <a:pt x="3386" y="436"/>
                  </a:cubicBezTo>
                  <a:cubicBezTo>
                    <a:pt x="5011" y="436"/>
                    <a:pt x="6333" y="1757"/>
                    <a:pt x="6333" y="3384"/>
                  </a:cubicBezTo>
                  <a:cubicBezTo>
                    <a:pt x="6333" y="4840"/>
                    <a:pt x="5245" y="6096"/>
                    <a:pt x="3806" y="6301"/>
                  </a:cubicBezTo>
                  <a:cubicBezTo>
                    <a:pt x="3687" y="6318"/>
                    <a:pt x="3604" y="6428"/>
                    <a:pt x="3621" y="6550"/>
                  </a:cubicBezTo>
                  <a:cubicBezTo>
                    <a:pt x="3636" y="6659"/>
                    <a:pt x="3730" y="6735"/>
                    <a:pt x="3836" y="6735"/>
                  </a:cubicBezTo>
                  <a:cubicBezTo>
                    <a:pt x="3847" y="6735"/>
                    <a:pt x="3858" y="6735"/>
                    <a:pt x="3868" y="6733"/>
                  </a:cubicBezTo>
                  <a:cubicBezTo>
                    <a:pt x="4668" y="6618"/>
                    <a:pt x="5401" y="6222"/>
                    <a:pt x="5934" y="5612"/>
                  </a:cubicBezTo>
                  <a:cubicBezTo>
                    <a:pt x="6471" y="4996"/>
                    <a:pt x="6770" y="4205"/>
                    <a:pt x="6770" y="3386"/>
                  </a:cubicBezTo>
                  <a:cubicBezTo>
                    <a:pt x="6770" y="1521"/>
                    <a:pt x="5252" y="1"/>
                    <a:pt x="3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6"/>
            <p:cNvSpPr/>
            <p:nvPr/>
          </p:nvSpPr>
          <p:spPr>
            <a:xfrm>
              <a:off x="1942986" y="1643845"/>
              <a:ext cx="85537" cy="399716"/>
            </a:xfrm>
            <a:custGeom>
              <a:avLst/>
              <a:gdLst/>
              <a:ahLst/>
              <a:cxnLst/>
              <a:rect l="l" t="t" r="r" b="b"/>
              <a:pathLst>
                <a:path w="2685" h="12547" extrusionOk="0">
                  <a:moveTo>
                    <a:pt x="2051" y="439"/>
                  </a:moveTo>
                  <a:cubicBezTo>
                    <a:pt x="2079" y="439"/>
                    <a:pt x="2101" y="451"/>
                    <a:pt x="2113" y="458"/>
                  </a:cubicBezTo>
                  <a:cubicBezTo>
                    <a:pt x="2130" y="469"/>
                    <a:pt x="2160" y="499"/>
                    <a:pt x="2160" y="546"/>
                  </a:cubicBezTo>
                  <a:lnTo>
                    <a:pt x="2160" y="6102"/>
                  </a:lnTo>
                  <a:cubicBezTo>
                    <a:pt x="2160" y="6129"/>
                    <a:pt x="2139" y="6153"/>
                    <a:pt x="2109" y="6153"/>
                  </a:cubicBezTo>
                  <a:lnTo>
                    <a:pt x="1037" y="6153"/>
                  </a:lnTo>
                  <a:cubicBezTo>
                    <a:pt x="1015" y="6153"/>
                    <a:pt x="998" y="6140"/>
                    <a:pt x="992" y="6121"/>
                  </a:cubicBezTo>
                  <a:cubicBezTo>
                    <a:pt x="902" y="5850"/>
                    <a:pt x="715" y="5622"/>
                    <a:pt x="465" y="5481"/>
                  </a:cubicBezTo>
                  <a:cubicBezTo>
                    <a:pt x="448" y="5473"/>
                    <a:pt x="438" y="5456"/>
                    <a:pt x="438" y="5439"/>
                  </a:cubicBezTo>
                  <a:lnTo>
                    <a:pt x="438" y="2669"/>
                  </a:lnTo>
                  <a:cubicBezTo>
                    <a:pt x="438" y="1672"/>
                    <a:pt x="1073" y="776"/>
                    <a:pt x="2015" y="446"/>
                  </a:cubicBezTo>
                  <a:cubicBezTo>
                    <a:pt x="2028" y="441"/>
                    <a:pt x="2040" y="439"/>
                    <a:pt x="2051" y="439"/>
                  </a:cubicBezTo>
                  <a:close/>
                  <a:moveTo>
                    <a:pt x="1793" y="6588"/>
                  </a:moveTo>
                  <a:lnTo>
                    <a:pt x="1793" y="7176"/>
                  </a:lnTo>
                  <a:lnTo>
                    <a:pt x="1382" y="7176"/>
                  </a:lnTo>
                  <a:lnTo>
                    <a:pt x="1382" y="6588"/>
                  </a:lnTo>
                  <a:close/>
                  <a:moveTo>
                    <a:pt x="2052" y="1"/>
                  </a:moveTo>
                  <a:cubicBezTo>
                    <a:pt x="1992" y="1"/>
                    <a:pt x="1931" y="11"/>
                    <a:pt x="1872" y="32"/>
                  </a:cubicBezTo>
                  <a:cubicBezTo>
                    <a:pt x="753" y="424"/>
                    <a:pt x="1" y="1484"/>
                    <a:pt x="1" y="2667"/>
                  </a:cubicBezTo>
                  <a:lnTo>
                    <a:pt x="1" y="5436"/>
                  </a:lnTo>
                  <a:cubicBezTo>
                    <a:pt x="1" y="5611"/>
                    <a:pt x="96" y="5775"/>
                    <a:pt x="252" y="5861"/>
                  </a:cubicBezTo>
                  <a:cubicBezTo>
                    <a:pt x="406" y="5948"/>
                    <a:pt x="523" y="6087"/>
                    <a:pt x="580" y="6255"/>
                  </a:cubicBezTo>
                  <a:cubicBezTo>
                    <a:pt x="636" y="6421"/>
                    <a:pt x="777" y="6543"/>
                    <a:pt x="945" y="6577"/>
                  </a:cubicBezTo>
                  <a:lnTo>
                    <a:pt x="945" y="7242"/>
                  </a:lnTo>
                  <a:cubicBezTo>
                    <a:pt x="819" y="7321"/>
                    <a:pt x="734" y="7455"/>
                    <a:pt x="723" y="7611"/>
                  </a:cubicBezTo>
                  <a:lnTo>
                    <a:pt x="521" y="11421"/>
                  </a:lnTo>
                  <a:cubicBezTo>
                    <a:pt x="489" y="12035"/>
                    <a:pt x="973" y="12546"/>
                    <a:pt x="1587" y="12546"/>
                  </a:cubicBezTo>
                  <a:cubicBezTo>
                    <a:pt x="2199" y="12546"/>
                    <a:pt x="2685" y="12035"/>
                    <a:pt x="2653" y="11421"/>
                  </a:cubicBezTo>
                  <a:lnTo>
                    <a:pt x="2580" y="10086"/>
                  </a:lnTo>
                  <a:cubicBezTo>
                    <a:pt x="2576" y="9972"/>
                    <a:pt x="2480" y="9881"/>
                    <a:pt x="2367" y="9881"/>
                  </a:cubicBezTo>
                  <a:cubicBezTo>
                    <a:pt x="2362" y="9881"/>
                    <a:pt x="2357" y="9881"/>
                    <a:pt x="2352" y="9881"/>
                  </a:cubicBezTo>
                  <a:cubicBezTo>
                    <a:pt x="2233" y="9886"/>
                    <a:pt x="2139" y="9990"/>
                    <a:pt x="2147" y="10110"/>
                  </a:cubicBezTo>
                  <a:lnTo>
                    <a:pt x="2218" y="11451"/>
                  </a:lnTo>
                  <a:cubicBezTo>
                    <a:pt x="2237" y="11813"/>
                    <a:pt x="1949" y="12114"/>
                    <a:pt x="1589" y="12114"/>
                  </a:cubicBezTo>
                  <a:cubicBezTo>
                    <a:pt x="1226" y="12114"/>
                    <a:pt x="941" y="11811"/>
                    <a:pt x="960" y="11451"/>
                  </a:cubicBezTo>
                  <a:lnTo>
                    <a:pt x="1162" y="7641"/>
                  </a:lnTo>
                  <a:cubicBezTo>
                    <a:pt x="1162" y="7626"/>
                    <a:pt x="1173" y="7615"/>
                    <a:pt x="1190" y="7615"/>
                  </a:cubicBezTo>
                  <a:lnTo>
                    <a:pt x="1994" y="7615"/>
                  </a:lnTo>
                  <a:cubicBezTo>
                    <a:pt x="2007" y="7615"/>
                    <a:pt x="2019" y="7626"/>
                    <a:pt x="2019" y="7641"/>
                  </a:cubicBezTo>
                  <a:lnTo>
                    <a:pt x="2096" y="9095"/>
                  </a:lnTo>
                  <a:cubicBezTo>
                    <a:pt x="2100" y="9209"/>
                    <a:pt x="2196" y="9300"/>
                    <a:pt x="2309" y="9300"/>
                  </a:cubicBezTo>
                  <a:cubicBezTo>
                    <a:pt x="2314" y="9300"/>
                    <a:pt x="2319" y="9300"/>
                    <a:pt x="2324" y="9299"/>
                  </a:cubicBezTo>
                  <a:cubicBezTo>
                    <a:pt x="2446" y="9295"/>
                    <a:pt x="2538" y="9191"/>
                    <a:pt x="2529" y="9071"/>
                  </a:cubicBezTo>
                  <a:lnTo>
                    <a:pt x="2452" y="7615"/>
                  </a:lnTo>
                  <a:cubicBezTo>
                    <a:pt x="2444" y="7460"/>
                    <a:pt x="2356" y="7323"/>
                    <a:pt x="2231" y="7249"/>
                  </a:cubicBezTo>
                  <a:lnTo>
                    <a:pt x="2231" y="6575"/>
                  </a:lnTo>
                  <a:cubicBezTo>
                    <a:pt x="2442" y="6522"/>
                    <a:pt x="2597" y="6330"/>
                    <a:pt x="2597" y="6102"/>
                  </a:cubicBezTo>
                  <a:lnTo>
                    <a:pt x="2597" y="546"/>
                  </a:lnTo>
                  <a:cubicBezTo>
                    <a:pt x="2597" y="371"/>
                    <a:pt x="2512" y="205"/>
                    <a:pt x="2367" y="100"/>
                  </a:cubicBezTo>
                  <a:cubicBezTo>
                    <a:pt x="2274" y="35"/>
                    <a:pt x="2164" y="1"/>
                    <a:pt x="20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0" name="Google Shape;1260;p56"/>
          <p:cNvSpPr/>
          <p:nvPr/>
        </p:nvSpPr>
        <p:spPr>
          <a:xfrm>
            <a:off x="7949368" y="3057458"/>
            <a:ext cx="474709" cy="474454"/>
          </a:xfrm>
          <a:custGeom>
            <a:avLst/>
            <a:gdLst/>
            <a:ahLst/>
            <a:cxnLst/>
            <a:rect l="l" t="t" r="r" b="b"/>
            <a:pathLst>
              <a:path w="14901" h="14893" extrusionOk="0">
                <a:moveTo>
                  <a:pt x="7470" y="1308"/>
                </a:moveTo>
                <a:cubicBezTo>
                  <a:pt x="7856" y="1308"/>
                  <a:pt x="8174" y="1623"/>
                  <a:pt x="8174" y="2011"/>
                </a:cubicBezTo>
                <a:lnTo>
                  <a:pt x="8174" y="4823"/>
                </a:lnTo>
                <a:lnTo>
                  <a:pt x="6767" y="4823"/>
                </a:lnTo>
                <a:lnTo>
                  <a:pt x="6767" y="2011"/>
                </a:lnTo>
                <a:cubicBezTo>
                  <a:pt x="6767" y="1625"/>
                  <a:pt x="7082" y="1308"/>
                  <a:pt x="7470" y="1308"/>
                </a:cubicBezTo>
                <a:close/>
                <a:moveTo>
                  <a:pt x="12222" y="1308"/>
                </a:moveTo>
                <a:cubicBezTo>
                  <a:pt x="12608" y="1308"/>
                  <a:pt x="12926" y="1623"/>
                  <a:pt x="12926" y="2011"/>
                </a:cubicBezTo>
                <a:lnTo>
                  <a:pt x="12926" y="4823"/>
                </a:lnTo>
                <a:lnTo>
                  <a:pt x="11519" y="4823"/>
                </a:lnTo>
                <a:lnTo>
                  <a:pt x="11519" y="2011"/>
                </a:lnTo>
                <a:cubicBezTo>
                  <a:pt x="11519" y="1625"/>
                  <a:pt x="11832" y="1308"/>
                  <a:pt x="12222" y="1308"/>
                </a:cubicBezTo>
                <a:close/>
                <a:moveTo>
                  <a:pt x="10210" y="5260"/>
                </a:moveTo>
                <a:lnTo>
                  <a:pt x="10210" y="5697"/>
                </a:lnTo>
                <a:lnTo>
                  <a:pt x="6767" y="5697"/>
                </a:lnTo>
                <a:lnTo>
                  <a:pt x="6767" y="5260"/>
                </a:lnTo>
                <a:close/>
                <a:moveTo>
                  <a:pt x="10210" y="6132"/>
                </a:moveTo>
                <a:lnTo>
                  <a:pt x="10210" y="7767"/>
                </a:lnTo>
                <a:cubicBezTo>
                  <a:pt x="10125" y="7656"/>
                  <a:pt x="10020" y="7582"/>
                  <a:pt x="9873" y="7582"/>
                </a:cubicBezTo>
                <a:cubicBezTo>
                  <a:pt x="9745" y="7582"/>
                  <a:pt x="9622" y="7644"/>
                  <a:pt x="9547" y="7750"/>
                </a:cubicBezTo>
                <a:cubicBezTo>
                  <a:pt x="9331" y="8055"/>
                  <a:pt x="8996" y="8207"/>
                  <a:pt x="8661" y="8207"/>
                </a:cubicBezTo>
                <a:cubicBezTo>
                  <a:pt x="8327" y="8207"/>
                  <a:pt x="7993" y="8055"/>
                  <a:pt x="7777" y="7750"/>
                </a:cubicBezTo>
                <a:cubicBezTo>
                  <a:pt x="7703" y="7646"/>
                  <a:pt x="7583" y="7582"/>
                  <a:pt x="7453" y="7582"/>
                </a:cubicBezTo>
                <a:cubicBezTo>
                  <a:pt x="7404" y="7582"/>
                  <a:pt x="7355" y="7590"/>
                  <a:pt x="7313" y="7607"/>
                </a:cubicBezTo>
                <a:cubicBezTo>
                  <a:pt x="7093" y="7690"/>
                  <a:pt x="7127" y="7874"/>
                  <a:pt x="6767" y="8072"/>
                </a:cubicBezTo>
                <a:lnTo>
                  <a:pt x="6767" y="6132"/>
                </a:lnTo>
                <a:close/>
                <a:moveTo>
                  <a:pt x="7470" y="438"/>
                </a:moveTo>
                <a:cubicBezTo>
                  <a:pt x="8340" y="438"/>
                  <a:pt x="9046" y="1143"/>
                  <a:pt x="9046" y="2011"/>
                </a:cubicBezTo>
                <a:lnTo>
                  <a:pt x="9046" y="4823"/>
                </a:lnTo>
                <a:lnTo>
                  <a:pt x="8609" y="4823"/>
                </a:lnTo>
                <a:lnTo>
                  <a:pt x="8609" y="2011"/>
                </a:lnTo>
                <a:cubicBezTo>
                  <a:pt x="8609" y="1382"/>
                  <a:pt x="8097" y="875"/>
                  <a:pt x="7470" y="875"/>
                </a:cubicBezTo>
                <a:cubicBezTo>
                  <a:pt x="6842" y="875"/>
                  <a:pt x="6334" y="1386"/>
                  <a:pt x="6334" y="2011"/>
                </a:cubicBezTo>
                <a:lnTo>
                  <a:pt x="6334" y="8204"/>
                </a:lnTo>
                <a:cubicBezTo>
                  <a:pt x="6304" y="8206"/>
                  <a:pt x="6274" y="8208"/>
                  <a:pt x="6244" y="8208"/>
                </a:cubicBezTo>
                <a:cubicBezTo>
                  <a:pt x="6126" y="8208"/>
                  <a:pt x="6013" y="8190"/>
                  <a:pt x="5897" y="8149"/>
                </a:cubicBezTo>
                <a:lnTo>
                  <a:pt x="5897" y="2011"/>
                </a:lnTo>
                <a:cubicBezTo>
                  <a:pt x="5897" y="1143"/>
                  <a:pt x="6603" y="438"/>
                  <a:pt x="7470" y="438"/>
                </a:cubicBezTo>
                <a:close/>
                <a:moveTo>
                  <a:pt x="12222" y="438"/>
                </a:moveTo>
                <a:cubicBezTo>
                  <a:pt x="13092" y="438"/>
                  <a:pt x="13798" y="1143"/>
                  <a:pt x="13798" y="2011"/>
                </a:cubicBezTo>
                <a:lnTo>
                  <a:pt x="13798" y="4823"/>
                </a:lnTo>
                <a:lnTo>
                  <a:pt x="13361" y="4823"/>
                </a:lnTo>
                <a:lnTo>
                  <a:pt x="13361" y="2011"/>
                </a:lnTo>
                <a:cubicBezTo>
                  <a:pt x="13361" y="1382"/>
                  <a:pt x="12849" y="875"/>
                  <a:pt x="12222" y="875"/>
                </a:cubicBezTo>
                <a:cubicBezTo>
                  <a:pt x="11594" y="875"/>
                  <a:pt x="11084" y="1386"/>
                  <a:pt x="11084" y="2011"/>
                </a:cubicBezTo>
                <a:lnTo>
                  <a:pt x="11084" y="8211"/>
                </a:lnTo>
                <a:cubicBezTo>
                  <a:pt x="10933" y="8211"/>
                  <a:pt x="10788" y="8181"/>
                  <a:pt x="10647" y="8119"/>
                </a:cubicBezTo>
                <a:lnTo>
                  <a:pt x="10647" y="2011"/>
                </a:lnTo>
                <a:cubicBezTo>
                  <a:pt x="10647" y="1143"/>
                  <a:pt x="11353" y="438"/>
                  <a:pt x="12222" y="438"/>
                </a:cubicBezTo>
                <a:close/>
                <a:moveTo>
                  <a:pt x="2618" y="8044"/>
                </a:moveTo>
                <a:cubicBezTo>
                  <a:pt x="2861" y="8362"/>
                  <a:pt x="3224" y="8577"/>
                  <a:pt x="3633" y="8631"/>
                </a:cubicBezTo>
                <a:cubicBezTo>
                  <a:pt x="2791" y="8692"/>
                  <a:pt x="2062" y="9153"/>
                  <a:pt x="1629" y="9825"/>
                </a:cubicBezTo>
                <a:cubicBezTo>
                  <a:pt x="1555" y="9840"/>
                  <a:pt x="1480" y="9848"/>
                  <a:pt x="1407" y="9848"/>
                </a:cubicBezTo>
                <a:cubicBezTo>
                  <a:pt x="1003" y="9848"/>
                  <a:pt x="629" y="9618"/>
                  <a:pt x="444" y="9253"/>
                </a:cubicBezTo>
                <a:lnTo>
                  <a:pt x="444" y="8296"/>
                </a:lnTo>
                <a:cubicBezTo>
                  <a:pt x="727" y="8530"/>
                  <a:pt x="1069" y="8644"/>
                  <a:pt x="1410" y="8644"/>
                </a:cubicBezTo>
                <a:cubicBezTo>
                  <a:pt x="1866" y="8644"/>
                  <a:pt x="2319" y="8439"/>
                  <a:pt x="2618" y="8044"/>
                </a:cubicBezTo>
                <a:close/>
                <a:moveTo>
                  <a:pt x="12278" y="8049"/>
                </a:moveTo>
                <a:cubicBezTo>
                  <a:pt x="12583" y="8439"/>
                  <a:pt x="13040" y="8645"/>
                  <a:pt x="13499" y="8645"/>
                </a:cubicBezTo>
                <a:cubicBezTo>
                  <a:pt x="13839" y="8645"/>
                  <a:pt x="14180" y="8533"/>
                  <a:pt x="14463" y="8298"/>
                </a:cubicBezTo>
                <a:lnTo>
                  <a:pt x="14463" y="9255"/>
                </a:lnTo>
                <a:cubicBezTo>
                  <a:pt x="14280" y="9618"/>
                  <a:pt x="13907" y="9852"/>
                  <a:pt x="13497" y="9852"/>
                </a:cubicBezTo>
                <a:cubicBezTo>
                  <a:pt x="13146" y="9852"/>
                  <a:pt x="12815" y="9682"/>
                  <a:pt x="12613" y="9394"/>
                </a:cubicBezTo>
                <a:cubicBezTo>
                  <a:pt x="12538" y="9289"/>
                  <a:pt x="12416" y="9225"/>
                  <a:pt x="12286" y="9225"/>
                </a:cubicBezTo>
                <a:cubicBezTo>
                  <a:pt x="12159" y="9225"/>
                  <a:pt x="12037" y="9289"/>
                  <a:pt x="11960" y="9394"/>
                </a:cubicBezTo>
                <a:cubicBezTo>
                  <a:pt x="11758" y="9682"/>
                  <a:pt x="11427" y="9852"/>
                  <a:pt x="11076" y="9852"/>
                </a:cubicBezTo>
                <a:cubicBezTo>
                  <a:pt x="10724" y="9852"/>
                  <a:pt x="10393" y="9682"/>
                  <a:pt x="10191" y="9394"/>
                </a:cubicBezTo>
                <a:cubicBezTo>
                  <a:pt x="10116" y="9289"/>
                  <a:pt x="9997" y="9225"/>
                  <a:pt x="9867" y="9225"/>
                </a:cubicBezTo>
                <a:cubicBezTo>
                  <a:pt x="9739" y="9225"/>
                  <a:pt x="9615" y="9289"/>
                  <a:pt x="9541" y="9394"/>
                </a:cubicBezTo>
                <a:cubicBezTo>
                  <a:pt x="9338" y="9682"/>
                  <a:pt x="9008" y="9852"/>
                  <a:pt x="8656" y="9852"/>
                </a:cubicBezTo>
                <a:cubicBezTo>
                  <a:pt x="8304" y="9852"/>
                  <a:pt x="7974" y="9682"/>
                  <a:pt x="7771" y="9394"/>
                </a:cubicBezTo>
                <a:cubicBezTo>
                  <a:pt x="7696" y="9289"/>
                  <a:pt x="7577" y="9225"/>
                  <a:pt x="7447" y="9225"/>
                </a:cubicBezTo>
                <a:cubicBezTo>
                  <a:pt x="7319" y="9225"/>
                  <a:pt x="7195" y="9289"/>
                  <a:pt x="7121" y="9394"/>
                </a:cubicBezTo>
                <a:cubicBezTo>
                  <a:pt x="6918" y="9682"/>
                  <a:pt x="6588" y="9852"/>
                  <a:pt x="6236" y="9852"/>
                </a:cubicBezTo>
                <a:cubicBezTo>
                  <a:pt x="6161" y="9852"/>
                  <a:pt x="6087" y="9844"/>
                  <a:pt x="6016" y="9829"/>
                </a:cubicBezTo>
                <a:cubicBezTo>
                  <a:pt x="5584" y="9157"/>
                  <a:pt x="4855" y="8695"/>
                  <a:pt x="4012" y="8635"/>
                </a:cubicBezTo>
                <a:cubicBezTo>
                  <a:pt x="4424" y="8582"/>
                  <a:pt x="4786" y="8364"/>
                  <a:pt x="5027" y="8049"/>
                </a:cubicBezTo>
                <a:cubicBezTo>
                  <a:pt x="5174" y="8243"/>
                  <a:pt x="5366" y="8394"/>
                  <a:pt x="5573" y="8496"/>
                </a:cubicBezTo>
                <a:cubicBezTo>
                  <a:pt x="5785" y="8599"/>
                  <a:pt x="6010" y="8648"/>
                  <a:pt x="6233" y="8648"/>
                </a:cubicBezTo>
                <a:cubicBezTo>
                  <a:pt x="6697" y="8648"/>
                  <a:pt x="7151" y="8435"/>
                  <a:pt x="7445" y="8049"/>
                </a:cubicBezTo>
                <a:cubicBezTo>
                  <a:pt x="7749" y="8448"/>
                  <a:pt x="8200" y="8647"/>
                  <a:pt x="8652" y="8647"/>
                </a:cubicBezTo>
                <a:cubicBezTo>
                  <a:pt x="9104" y="8647"/>
                  <a:pt x="9556" y="8447"/>
                  <a:pt x="9860" y="8049"/>
                </a:cubicBezTo>
                <a:cubicBezTo>
                  <a:pt x="10166" y="8448"/>
                  <a:pt x="10618" y="8647"/>
                  <a:pt x="11070" y="8647"/>
                </a:cubicBezTo>
                <a:cubicBezTo>
                  <a:pt x="11523" y="8647"/>
                  <a:pt x="11975" y="8447"/>
                  <a:pt x="12278" y="8049"/>
                </a:cubicBezTo>
                <a:close/>
                <a:moveTo>
                  <a:pt x="444" y="9940"/>
                </a:moveTo>
                <a:cubicBezTo>
                  <a:pt x="708" y="10155"/>
                  <a:pt x="1041" y="10283"/>
                  <a:pt x="1394" y="10289"/>
                </a:cubicBezTo>
                <a:cubicBezTo>
                  <a:pt x="1245" y="10662"/>
                  <a:pt x="1188" y="11070"/>
                  <a:pt x="1224" y="11475"/>
                </a:cubicBezTo>
                <a:cubicBezTo>
                  <a:pt x="891" y="11417"/>
                  <a:pt x="599" y="11204"/>
                  <a:pt x="444" y="10897"/>
                </a:cubicBezTo>
                <a:lnTo>
                  <a:pt x="444" y="9940"/>
                </a:lnTo>
                <a:close/>
                <a:moveTo>
                  <a:pt x="12291" y="9686"/>
                </a:moveTo>
                <a:cubicBezTo>
                  <a:pt x="12579" y="10063"/>
                  <a:pt x="13026" y="10287"/>
                  <a:pt x="13502" y="10287"/>
                </a:cubicBezTo>
                <a:cubicBezTo>
                  <a:pt x="13862" y="10287"/>
                  <a:pt x="14199" y="10159"/>
                  <a:pt x="14470" y="9938"/>
                </a:cubicBezTo>
                <a:lnTo>
                  <a:pt x="14470" y="10895"/>
                </a:lnTo>
                <a:cubicBezTo>
                  <a:pt x="14284" y="11257"/>
                  <a:pt x="13911" y="11487"/>
                  <a:pt x="13502" y="11487"/>
                </a:cubicBezTo>
                <a:cubicBezTo>
                  <a:pt x="13150" y="11487"/>
                  <a:pt x="12819" y="11317"/>
                  <a:pt x="12617" y="11029"/>
                </a:cubicBezTo>
                <a:cubicBezTo>
                  <a:pt x="12542" y="10927"/>
                  <a:pt x="12423" y="10863"/>
                  <a:pt x="12291" y="10863"/>
                </a:cubicBezTo>
                <a:cubicBezTo>
                  <a:pt x="12161" y="10863"/>
                  <a:pt x="12041" y="10922"/>
                  <a:pt x="11967" y="11029"/>
                </a:cubicBezTo>
                <a:cubicBezTo>
                  <a:pt x="11764" y="11317"/>
                  <a:pt x="11434" y="11487"/>
                  <a:pt x="11082" y="11487"/>
                </a:cubicBezTo>
                <a:cubicBezTo>
                  <a:pt x="10730" y="11487"/>
                  <a:pt x="10400" y="11317"/>
                  <a:pt x="10197" y="11029"/>
                </a:cubicBezTo>
                <a:cubicBezTo>
                  <a:pt x="10123" y="10927"/>
                  <a:pt x="10003" y="10863"/>
                  <a:pt x="9871" y="10863"/>
                </a:cubicBezTo>
                <a:cubicBezTo>
                  <a:pt x="9743" y="10863"/>
                  <a:pt x="9622" y="10927"/>
                  <a:pt x="9547" y="11029"/>
                </a:cubicBezTo>
                <a:cubicBezTo>
                  <a:pt x="9344" y="11317"/>
                  <a:pt x="9014" y="11487"/>
                  <a:pt x="8662" y="11487"/>
                </a:cubicBezTo>
                <a:cubicBezTo>
                  <a:pt x="8310" y="11487"/>
                  <a:pt x="7980" y="11317"/>
                  <a:pt x="7777" y="11029"/>
                </a:cubicBezTo>
                <a:cubicBezTo>
                  <a:pt x="7703" y="10927"/>
                  <a:pt x="7583" y="10863"/>
                  <a:pt x="7451" y="10863"/>
                </a:cubicBezTo>
                <a:cubicBezTo>
                  <a:pt x="7321" y="10863"/>
                  <a:pt x="7202" y="10927"/>
                  <a:pt x="7127" y="11029"/>
                </a:cubicBezTo>
                <a:cubicBezTo>
                  <a:pt x="6959" y="11268"/>
                  <a:pt x="6705" y="11423"/>
                  <a:pt x="6424" y="11472"/>
                </a:cubicBezTo>
                <a:cubicBezTo>
                  <a:pt x="6460" y="11070"/>
                  <a:pt x="6402" y="10662"/>
                  <a:pt x="6255" y="10287"/>
                </a:cubicBezTo>
                <a:lnTo>
                  <a:pt x="6255" y="10287"/>
                </a:lnTo>
                <a:cubicBezTo>
                  <a:pt x="6257" y="10288"/>
                  <a:pt x="6258" y="10288"/>
                  <a:pt x="6258" y="10288"/>
                </a:cubicBezTo>
                <a:cubicBezTo>
                  <a:pt x="6260" y="10288"/>
                  <a:pt x="6260" y="10287"/>
                  <a:pt x="6260" y="10287"/>
                </a:cubicBezTo>
                <a:cubicBezTo>
                  <a:pt x="6729" y="10281"/>
                  <a:pt x="7170" y="10059"/>
                  <a:pt x="7453" y="9686"/>
                </a:cubicBezTo>
                <a:cubicBezTo>
                  <a:pt x="7739" y="10063"/>
                  <a:pt x="8189" y="10287"/>
                  <a:pt x="8662" y="10287"/>
                </a:cubicBezTo>
                <a:cubicBezTo>
                  <a:pt x="9135" y="10287"/>
                  <a:pt x="9585" y="10063"/>
                  <a:pt x="9871" y="9686"/>
                </a:cubicBezTo>
                <a:cubicBezTo>
                  <a:pt x="10159" y="10063"/>
                  <a:pt x="10606" y="10287"/>
                  <a:pt x="11082" y="10287"/>
                </a:cubicBezTo>
                <a:cubicBezTo>
                  <a:pt x="11555" y="10287"/>
                  <a:pt x="12003" y="10063"/>
                  <a:pt x="12291" y="9686"/>
                </a:cubicBezTo>
                <a:close/>
                <a:moveTo>
                  <a:pt x="2996" y="9225"/>
                </a:moveTo>
                <a:lnTo>
                  <a:pt x="2996" y="9225"/>
                </a:lnTo>
                <a:cubicBezTo>
                  <a:pt x="2499" y="10087"/>
                  <a:pt x="2450" y="11534"/>
                  <a:pt x="2710" y="12517"/>
                </a:cubicBezTo>
                <a:cubicBezTo>
                  <a:pt x="2680" y="12509"/>
                  <a:pt x="2648" y="12506"/>
                  <a:pt x="2616" y="12506"/>
                </a:cubicBezTo>
                <a:cubicBezTo>
                  <a:pt x="2614" y="12506"/>
                  <a:pt x="2612" y="12506"/>
                  <a:pt x="2610" y="12506"/>
                </a:cubicBezTo>
                <a:cubicBezTo>
                  <a:pt x="2486" y="12506"/>
                  <a:pt x="2368" y="12570"/>
                  <a:pt x="2292" y="12671"/>
                </a:cubicBezTo>
                <a:cubicBezTo>
                  <a:pt x="2279" y="12692"/>
                  <a:pt x="2264" y="12711"/>
                  <a:pt x="2247" y="12730"/>
                </a:cubicBezTo>
                <a:lnTo>
                  <a:pt x="2245" y="12732"/>
                </a:lnTo>
                <a:cubicBezTo>
                  <a:pt x="1190" y="11617"/>
                  <a:pt x="1588" y="9805"/>
                  <a:pt x="2996" y="9225"/>
                </a:cubicBezTo>
                <a:close/>
                <a:moveTo>
                  <a:pt x="4654" y="9225"/>
                </a:moveTo>
                <a:cubicBezTo>
                  <a:pt x="6068" y="9810"/>
                  <a:pt x="6454" y="11626"/>
                  <a:pt x="5407" y="12732"/>
                </a:cubicBezTo>
                <a:cubicBezTo>
                  <a:pt x="5390" y="12711"/>
                  <a:pt x="5375" y="12692"/>
                  <a:pt x="5360" y="12675"/>
                </a:cubicBezTo>
                <a:cubicBezTo>
                  <a:pt x="5285" y="12570"/>
                  <a:pt x="5166" y="12506"/>
                  <a:pt x="5036" y="12506"/>
                </a:cubicBezTo>
                <a:cubicBezTo>
                  <a:pt x="5004" y="12506"/>
                  <a:pt x="4972" y="12509"/>
                  <a:pt x="4942" y="12517"/>
                </a:cubicBezTo>
                <a:cubicBezTo>
                  <a:pt x="5200" y="11534"/>
                  <a:pt x="5153" y="10087"/>
                  <a:pt x="4654" y="9225"/>
                </a:cubicBezTo>
                <a:close/>
                <a:moveTo>
                  <a:pt x="441" y="11577"/>
                </a:moveTo>
                <a:cubicBezTo>
                  <a:pt x="685" y="11779"/>
                  <a:pt x="985" y="11901"/>
                  <a:pt x="1305" y="11922"/>
                </a:cubicBezTo>
                <a:cubicBezTo>
                  <a:pt x="1414" y="12325"/>
                  <a:pt x="1618" y="12698"/>
                  <a:pt x="1906" y="13007"/>
                </a:cubicBezTo>
                <a:cubicBezTo>
                  <a:pt x="1755" y="13086"/>
                  <a:pt x="1584" y="13129"/>
                  <a:pt x="1409" y="13129"/>
                </a:cubicBezTo>
                <a:cubicBezTo>
                  <a:pt x="1000" y="13129"/>
                  <a:pt x="625" y="12899"/>
                  <a:pt x="441" y="12532"/>
                </a:cubicBezTo>
                <a:lnTo>
                  <a:pt x="441" y="11577"/>
                </a:lnTo>
                <a:close/>
                <a:moveTo>
                  <a:pt x="3825" y="9063"/>
                </a:moveTo>
                <a:cubicBezTo>
                  <a:pt x="4219" y="9063"/>
                  <a:pt x="4658" y="9993"/>
                  <a:pt x="4658" y="11238"/>
                </a:cubicBezTo>
                <a:cubicBezTo>
                  <a:pt x="4658" y="11952"/>
                  <a:pt x="4516" y="12615"/>
                  <a:pt x="4273" y="13033"/>
                </a:cubicBezTo>
                <a:cubicBezTo>
                  <a:pt x="4131" y="13099"/>
                  <a:pt x="3979" y="13132"/>
                  <a:pt x="3826" y="13132"/>
                </a:cubicBezTo>
                <a:cubicBezTo>
                  <a:pt x="3674" y="13132"/>
                  <a:pt x="3521" y="13099"/>
                  <a:pt x="3377" y="13033"/>
                </a:cubicBezTo>
                <a:cubicBezTo>
                  <a:pt x="3136" y="12615"/>
                  <a:pt x="2991" y="11950"/>
                  <a:pt x="2991" y="11238"/>
                </a:cubicBezTo>
                <a:cubicBezTo>
                  <a:pt x="2991" y="9993"/>
                  <a:pt x="3430" y="9063"/>
                  <a:pt x="3825" y="9063"/>
                </a:cubicBezTo>
                <a:close/>
                <a:moveTo>
                  <a:pt x="12295" y="11328"/>
                </a:moveTo>
                <a:cubicBezTo>
                  <a:pt x="12583" y="11705"/>
                  <a:pt x="13030" y="11929"/>
                  <a:pt x="13504" y="11929"/>
                </a:cubicBezTo>
                <a:cubicBezTo>
                  <a:pt x="13864" y="11929"/>
                  <a:pt x="14203" y="11801"/>
                  <a:pt x="14472" y="11579"/>
                </a:cubicBezTo>
                <a:lnTo>
                  <a:pt x="14472" y="12536"/>
                </a:lnTo>
                <a:cubicBezTo>
                  <a:pt x="14288" y="12899"/>
                  <a:pt x="13915" y="13133"/>
                  <a:pt x="13504" y="13133"/>
                </a:cubicBezTo>
                <a:cubicBezTo>
                  <a:pt x="13152" y="13133"/>
                  <a:pt x="12822" y="12963"/>
                  <a:pt x="12619" y="12675"/>
                </a:cubicBezTo>
                <a:cubicBezTo>
                  <a:pt x="12544" y="12570"/>
                  <a:pt x="12425" y="12506"/>
                  <a:pt x="12295" y="12506"/>
                </a:cubicBezTo>
                <a:cubicBezTo>
                  <a:pt x="12167" y="12506"/>
                  <a:pt x="12043" y="12568"/>
                  <a:pt x="11969" y="12675"/>
                </a:cubicBezTo>
                <a:cubicBezTo>
                  <a:pt x="11766" y="12963"/>
                  <a:pt x="11436" y="13133"/>
                  <a:pt x="11084" y="13133"/>
                </a:cubicBezTo>
                <a:cubicBezTo>
                  <a:pt x="10732" y="13133"/>
                  <a:pt x="10402" y="12963"/>
                  <a:pt x="10199" y="12675"/>
                </a:cubicBezTo>
                <a:cubicBezTo>
                  <a:pt x="10125" y="12570"/>
                  <a:pt x="10005" y="12506"/>
                  <a:pt x="9875" y="12506"/>
                </a:cubicBezTo>
                <a:cubicBezTo>
                  <a:pt x="9747" y="12506"/>
                  <a:pt x="9624" y="12568"/>
                  <a:pt x="9549" y="12675"/>
                </a:cubicBezTo>
                <a:cubicBezTo>
                  <a:pt x="9347" y="12963"/>
                  <a:pt x="9016" y="13133"/>
                  <a:pt x="8664" y="13133"/>
                </a:cubicBezTo>
                <a:cubicBezTo>
                  <a:pt x="8313" y="13133"/>
                  <a:pt x="7982" y="12963"/>
                  <a:pt x="7780" y="12675"/>
                </a:cubicBezTo>
                <a:cubicBezTo>
                  <a:pt x="7705" y="12570"/>
                  <a:pt x="7586" y="12506"/>
                  <a:pt x="7456" y="12506"/>
                </a:cubicBezTo>
                <a:cubicBezTo>
                  <a:pt x="7323" y="12506"/>
                  <a:pt x="7204" y="12568"/>
                  <a:pt x="7129" y="12675"/>
                </a:cubicBezTo>
                <a:cubicBezTo>
                  <a:pt x="6927" y="12963"/>
                  <a:pt x="6596" y="13133"/>
                  <a:pt x="6245" y="13133"/>
                </a:cubicBezTo>
                <a:cubicBezTo>
                  <a:pt x="6070" y="13133"/>
                  <a:pt x="5899" y="13091"/>
                  <a:pt x="5744" y="13010"/>
                </a:cubicBezTo>
                <a:cubicBezTo>
                  <a:pt x="6031" y="12698"/>
                  <a:pt x="6236" y="12325"/>
                  <a:pt x="6347" y="11922"/>
                </a:cubicBezTo>
                <a:cubicBezTo>
                  <a:pt x="6784" y="11892"/>
                  <a:pt x="7189" y="11677"/>
                  <a:pt x="7456" y="11328"/>
                </a:cubicBezTo>
                <a:cubicBezTo>
                  <a:pt x="7743" y="11705"/>
                  <a:pt x="8191" y="11929"/>
                  <a:pt x="8664" y="11929"/>
                </a:cubicBezTo>
                <a:cubicBezTo>
                  <a:pt x="9140" y="11929"/>
                  <a:pt x="9587" y="11705"/>
                  <a:pt x="9875" y="11328"/>
                </a:cubicBezTo>
                <a:cubicBezTo>
                  <a:pt x="10163" y="11705"/>
                  <a:pt x="10611" y="11929"/>
                  <a:pt x="11084" y="11929"/>
                </a:cubicBezTo>
                <a:cubicBezTo>
                  <a:pt x="11559" y="11929"/>
                  <a:pt x="12007" y="11705"/>
                  <a:pt x="12295" y="11328"/>
                </a:cubicBezTo>
                <a:close/>
                <a:moveTo>
                  <a:pt x="12297" y="12969"/>
                </a:moveTo>
                <a:cubicBezTo>
                  <a:pt x="12585" y="13346"/>
                  <a:pt x="13033" y="13570"/>
                  <a:pt x="13506" y="13570"/>
                </a:cubicBezTo>
                <a:cubicBezTo>
                  <a:pt x="13866" y="13570"/>
                  <a:pt x="14205" y="13442"/>
                  <a:pt x="14474" y="13221"/>
                </a:cubicBezTo>
                <a:lnTo>
                  <a:pt x="14474" y="13221"/>
                </a:lnTo>
                <a:lnTo>
                  <a:pt x="14463" y="14415"/>
                </a:lnTo>
                <a:cubicBezTo>
                  <a:pt x="14463" y="14438"/>
                  <a:pt x="14444" y="14457"/>
                  <a:pt x="14421" y="14457"/>
                </a:cubicBezTo>
                <a:lnTo>
                  <a:pt x="486" y="14457"/>
                </a:lnTo>
                <a:cubicBezTo>
                  <a:pt x="463" y="14457"/>
                  <a:pt x="444" y="14438"/>
                  <a:pt x="444" y="14415"/>
                </a:cubicBezTo>
                <a:lnTo>
                  <a:pt x="444" y="13221"/>
                </a:lnTo>
                <a:cubicBezTo>
                  <a:pt x="710" y="13442"/>
                  <a:pt x="1051" y="13570"/>
                  <a:pt x="1412" y="13570"/>
                </a:cubicBezTo>
                <a:cubicBezTo>
                  <a:pt x="1887" y="13570"/>
                  <a:pt x="2337" y="13342"/>
                  <a:pt x="2620" y="12969"/>
                </a:cubicBezTo>
                <a:cubicBezTo>
                  <a:pt x="2924" y="13368"/>
                  <a:pt x="3377" y="13569"/>
                  <a:pt x="3831" y="13569"/>
                </a:cubicBezTo>
                <a:cubicBezTo>
                  <a:pt x="4282" y="13569"/>
                  <a:pt x="4734" y="13370"/>
                  <a:pt x="5038" y="12969"/>
                </a:cubicBezTo>
                <a:cubicBezTo>
                  <a:pt x="5315" y="13336"/>
                  <a:pt x="5761" y="13570"/>
                  <a:pt x="6247" y="13570"/>
                </a:cubicBezTo>
                <a:cubicBezTo>
                  <a:pt x="6722" y="13570"/>
                  <a:pt x="7170" y="13346"/>
                  <a:pt x="7458" y="12969"/>
                </a:cubicBezTo>
                <a:cubicBezTo>
                  <a:pt x="7745" y="13346"/>
                  <a:pt x="8193" y="13570"/>
                  <a:pt x="8666" y="13570"/>
                </a:cubicBezTo>
                <a:cubicBezTo>
                  <a:pt x="9142" y="13570"/>
                  <a:pt x="9590" y="13346"/>
                  <a:pt x="9877" y="12969"/>
                </a:cubicBezTo>
                <a:cubicBezTo>
                  <a:pt x="10165" y="13346"/>
                  <a:pt x="10613" y="13570"/>
                  <a:pt x="11086" y="13570"/>
                </a:cubicBezTo>
                <a:cubicBezTo>
                  <a:pt x="11562" y="13570"/>
                  <a:pt x="12009" y="13346"/>
                  <a:pt x="12297" y="12969"/>
                </a:cubicBezTo>
                <a:close/>
                <a:moveTo>
                  <a:pt x="7470" y="1"/>
                </a:moveTo>
                <a:cubicBezTo>
                  <a:pt x="6362" y="1"/>
                  <a:pt x="5460" y="902"/>
                  <a:pt x="5460" y="2011"/>
                </a:cubicBezTo>
                <a:lnTo>
                  <a:pt x="5460" y="4823"/>
                </a:lnTo>
                <a:lnTo>
                  <a:pt x="3682" y="4823"/>
                </a:lnTo>
                <a:cubicBezTo>
                  <a:pt x="3563" y="4823"/>
                  <a:pt x="3462" y="4921"/>
                  <a:pt x="3462" y="5043"/>
                </a:cubicBezTo>
                <a:cubicBezTo>
                  <a:pt x="3462" y="5162"/>
                  <a:pt x="3563" y="5260"/>
                  <a:pt x="3682" y="5260"/>
                </a:cubicBezTo>
                <a:lnTo>
                  <a:pt x="5460" y="5260"/>
                </a:lnTo>
                <a:lnTo>
                  <a:pt x="5460" y="7870"/>
                </a:lnTo>
                <a:cubicBezTo>
                  <a:pt x="5422" y="7829"/>
                  <a:pt x="5388" y="7786"/>
                  <a:pt x="5360" y="7750"/>
                </a:cubicBezTo>
                <a:cubicBezTo>
                  <a:pt x="5285" y="7646"/>
                  <a:pt x="5166" y="7582"/>
                  <a:pt x="5036" y="7582"/>
                </a:cubicBezTo>
                <a:cubicBezTo>
                  <a:pt x="4908" y="7582"/>
                  <a:pt x="4784" y="7646"/>
                  <a:pt x="4710" y="7750"/>
                </a:cubicBezTo>
                <a:cubicBezTo>
                  <a:pt x="4494" y="8055"/>
                  <a:pt x="4160" y="8207"/>
                  <a:pt x="3826" y="8207"/>
                </a:cubicBezTo>
                <a:cubicBezTo>
                  <a:pt x="3491" y="8207"/>
                  <a:pt x="3156" y="8055"/>
                  <a:pt x="2940" y="7750"/>
                </a:cubicBezTo>
                <a:cubicBezTo>
                  <a:pt x="2865" y="7646"/>
                  <a:pt x="2746" y="7582"/>
                  <a:pt x="2616" y="7582"/>
                </a:cubicBezTo>
                <a:cubicBezTo>
                  <a:pt x="2484" y="7582"/>
                  <a:pt x="2364" y="7646"/>
                  <a:pt x="2290" y="7750"/>
                </a:cubicBezTo>
                <a:cubicBezTo>
                  <a:pt x="2072" y="8058"/>
                  <a:pt x="1740" y="8208"/>
                  <a:pt x="1408" y="8208"/>
                </a:cubicBezTo>
                <a:cubicBezTo>
                  <a:pt x="1021" y="8208"/>
                  <a:pt x="636" y="8004"/>
                  <a:pt x="437" y="7612"/>
                </a:cubicBezTo>
                <a:lnTo>
                  <a:pt x="437" y="5309"/>
                </a:lnTo>
                <a:cubicBezTo>
                  <a:pt x="437" y="5281"/>
                  <a:pt x="463" y="5258"/>
                  <a:pt x="488" y="5258"/>
                </a:cubicBezTo>
                <a:lnTo>
                  <a:pt x="2661" y="5258"/>
                </a:lnTo>
                <a:cubicBezTo>
                  <a:pt x="2780" y="5258"/>
                  <a:pt x="2878" y="5160"/>
                  <a:pt x="2878" y="5038"/>
                </a:cubicBezTo>
                <a:cubicBezTo>
                  <a:pt x="2878" y="4919"/>
                  <a:pt x="2780" y="4821"/>
                  <a:pt x="2661" y="4821"/>
                </a:cubicBezTo>
                <a:lnTo>
                  <a:pt x="488" y="4821"/>
                </a:lnTo>
                <a:cubicBezTo>
                  <a:pt x="220" y="4821"/>
                  <a:pt x="0" y="5038"/>
                  <a:pt x="0" y="5309"/>
                </a:cubicBezTo>
                <a:lnTo>
                  <a:pt x="0" y="14412"/>
                </a:lnTo>
                <a:cubicBezTo>
                  <a:pt x="0" y="14675"/>
                  <a:pt x="218" y="14892"/>
                  <a:pt x="480" y="14892"/>
                </a:cubicBezTo>
                <a:lnTo>
                  <a:pt x="14416" y="14892"/>
                </a:lnTo>
                <a:cubicBezTo>
                  <a:pt x="14678" y="14892"/>
                  <a:pt x="14896" y="14675"/>
                  <a:pt x="14896" y="14412"/>
                </a:cubicBezTo>
                <a:lnTo>
                  <a:pt x="14896" y="7051"/>
                </a:lnTo>
                <a:cubicBezTo>
                  <a:pt x="14896" y="6932"/>
                  <a:pt x="14796" y="6833"/>
                  <a:pt x="14676" y="6833"/>
                </a:cubicBezTo>
                <a:cubicBezTo>
                  <a:pt x="14557" y="6833"/>
                  <a:pt x="14459" y="6932"/>
                  <a:pt x="14459" y="7051"/>
                </a:cubicBezTo>
                <a:lnTo>
                  <a:pt x="14459" y="7612"/>
                </a:lnTo>
                <a:cubicBezTo>
                  <a:pt x="14260" y="8003"/>
                  <a:pt x="13875" y="8206"/>
                  <a:pt x="13488" y="8206"/>
                </a:cubicBezTo>
                <a:cubicBezTo>
                  <a:pt x="13156" y="8206"/>
                  <a:pt x="12824" y="8057"/>
                  <a:pt x="12606" y="7750"/>
                </a:cubicBezTo>
                <a:cubicBezTo>
                  <a:pt x="12532" y="7646"/>
                  <a:pt x="12412" y="7582"/>
                  <a:pt x="12280" y="7582"/>
                </a:cubicBezTo>
                <a:cubicBezTo>
                  <a:pt x="12152" y="7582"/>
                  <a:pt x="12031" y="7644"/>
                  <a:pt x="11956" y="7750"/>
                </a:cubicBezTo>
                <a:cubicBezTo>
                  <a:pt x="11843" y="7906"/>
                  <a:pt x="11687" y="8034"/>
                  <a:pt x="11510" y="8115"/>
                </a:cubicBezTo>
                <a:lnTo>
                  <a:pt x="11510" y="5260"/>
                </a:lnTo>
                <a:lnTo>
                  <a:pt x="14406" y="5260"/>
                </a:lnTo>
                <a:cubicBezTo>
                  <a:pt x="14431" y="5260"/>
                  <a:pt x="14455" y="5284"/>
                  <a:pt x="14455" y="5311"/>
                </a:cubicBezTo>
                <a:lnTo>
                  <a:pt x="14455" y="6034"/>
                </a:lnTo>
                <a:cubicBezTo>
                  <a:pt x="14455" y="6153"/>
                  <a:pt x="14555" y="6251"/>
                  <a:pt x="14674" y="6251"/>
                </a:cubicBezTo>
                <a:cubicBezTo>
                  <a:pt x="14794" y="6251"/>
                  <a:pt x="14892" y="6153"/>
                  <a:pt x="14892" y="6034"/>
                </a:cubicBezTo>
                <a:lnTo>
                  <a:pt x="14892" y="5311"/>
                </a:lnTo>
                <a:cubicBezTo>
                  <a:pt x="14900" y="5043"/>
                  <a:pt x="14683" y="4823"/>
                  <a:pt x="14414" y="4823"/>
                </a:cubicBezTo>
                <a:lnTo>
                  <a:pt x="14235" y="4823"/>
                </a:lnTo>
                <a:lnTo>
                  <a:pt x="14235" y="2011"/>
                </a:lnTo>
                <a:cubicBezTo>
                  <a:pt x="14235" y="902"/>
                  <a:pt x="13331" y="1"/>
                  <a:pt x="12222" y="1"/>
                </a:cubicBezTo>
                <a:cubicBezTo>
                  <a:pt x="11114" y="1"/>
                  <a:pt x="10210" y="902"/>
                  <a:pt x="10210" y="2011"/>
                </a:cubicBezTo>
                <a:lnTo>
                  <a:pt x="10210" y="4823"/>
                </a:lnTo>
                <a:lnTo>
                  <a:pt x="9483" y="4823"/>
                </a:lnTo>
                <a:lnTo>
                  <a:pt x="9483" y="2011"/>
                </a:lnTo>
                <a:cubicBezTo>
                  <a:pt x="9483" y="902"/>
                  <a:pt x="8579" y="1"/>
                  <a:pt x="74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 name="Google Shape;1261;p56"/>
          <p:cNvGrpSpPr/>
          <p:nvPr/>
        </p:nvGrpSpPr>
        <p:grpSpPr>
          <a:xfrm>
            <a:off x="720009" y="1606540"/>
            <a:ext cx="474549" cy="474645"/>
            <a:chOff x="720009" y="1606540"/>
            <a:chExt cx="474549" cy="474645"/>
          </a:xfrm>
        </p:grpSpPr>
        <p:sp>
          <p:nvSpPr>
            <p:cNvPr id="1262" name="Google Shape;1262;p56"/>
            <p:cNvSpPr/>
            <p:nvPr/>
          </p:nvSpPr>
          <p:spPr>
            <a:xfrm>
              <a:off x="720009" y="1606540"/>
              <a:ext cx="474549" cy="474645"/>
            </a:xfrm>
            <a:custGeom>
              <a:avLst/>
              <a:gdLst/>
              <a:ahLst/>
              <a:cxnLst/>
              <a:rect l="l" t="t" r="r" b="b"/>
              <a:pathLst>
                <a:path w="14896" h="14899" extrusionOk="0">
                  <a:moveTo>
                    <a:pt x="14459" y="436"/>
                  </a:moveTo>
                  <a:lnTo>
                    <a:pt x="14459" y="1043"/>
                  </a:lnTo>
                  <a:lnTo>
                    <a:pt x="437" y="1043"/>
                  </a:lnTo>
                  <a:lnTo>
                    <a:pt x="437" y="436"/>
                  </a:lnTo>
                  <a:close/>
                  <a:moveTo>
                    <a:pt x="2307" y="2523"/>
                  </a:moveTo>
                  <a:cubicBezTo>
                    <a:pt x="3000" y="2523"/>
                    <a:pt x="3562" y="3083"/>
                    <a:pt x="3562" y="3776"/>
                  </a:cubicBezTo>
                  <a:lnTo>
                    <a:pt x="3562" y="4107"/>
                  </a:lnTo>
                  <a:lnTo>
                    <a:pt x="3125" y="4107"/>
                  </a:lnTo>
                  <a:lnTo>
                    <a:pt x="3125" y="3774"/>
                  </a:lnTo>
                  <a:cubicBezTo>
                    <a:pt x="3125" y="3324"/>
                    <a:pt x="2759" y="2956"/>
                    <a:pt x="2307" y="2956"/>
                  </a:cubicBezTo>
                  <a:lnTo>
                    <a:pt x="1000" y="2956"/>
                  </a:lnTo>
                  <a:lnTo>
                    <a:pt x="1000" y="2523"/>
                  </a:lnTo>
                  <a:close/>
                  <a:moveTo>
                    <a:pt x="4556" y="4544"/>
                  </a:moveTo>
                  <a:lnTo>
                    <a:pt x="4556" y="4981"/>
                  </a:lnTo>
                  <a:lnTo>
                    <a:pt x="2190" y="4981"/>
                  </a:lnTo>
                  <a:lnTo>
                    <a:pt x="2190" y="4544"/>
                  </a:lnTo>
                  <a:close/>
                  <a:moveTo>
                    <a:pt x="7229" y="2354"/>
                  </a:moveTo>
                  <a:lnTo>
                    <a:pt x="7229" y="6215"/>
                  </a:lnTo>
                  <a:lnTo>
                    <a:pt x="6775" y="6215"/>
                  </a:lnTo>
                  <a:lnTo>
                    <a:pt x="6775" y="2354"/>
                  </a:lnTo>
                  <a:close/>
                  <a:moveTo>
                    <a:pt x="7229" y="6650"/>
                  </a:moveTo>
                  <a:lnTo>
                    <a:pt x="7229" y="8243"/>
                  </a:lnTo>
                  <a:lnTo>
                    <a:pt x="6775" y="8243"/>
                  </a:lnTo>
                  <a:lnTo>
                    <a:pt x="6775" y="6650"/>
                  </a:lnTo>
                  <a:close/>
                  <a:moveTo>
                    <a:pt x="7229" y="8680"/>
                  </a:moveTo>
                  <a:lnTo>
                    <a:pt x="7229" y="12543"/>
                  </a:lnTo>
                  <a:lnTo>
                    <a:pt x="6775" y="12543"/>
                  </a:lnTo>
                  <a:lnTo>
                    <a:pt x="6775" y="8680"/>
                  </a:lnTo>
                  <a:close/>
                  <a:moveTo>
                    <a:pt x="5462" y="1478"/>
                  </a:moveTo>
                  <a:lnTo>
                    <a:pt x="5462" y="13410"/>
                  </a:lnTo>
                  <a:lnTo>
                    <a:pt x="996" y="13410"/>
                  </a:lnTo>
                  <a:lnTo>
                    <a:pt x="996" y="3393"/>
                  </a:lnTo>
                  <a:lnTo>
                    <a:pt x="2305" y="3393"/>
                  </a:lnTo>
                  <a:cubicBezTo>
                    <a:pt x="2516" y="3393"/>
                    <a:pt x="2686" y="3563"/>
                    <a:pt x="2686" y="3774"/>
                  </a:cubicBezTo>
                  <a:lnTo>
                    <a:pt x="2686" y="4107"/>
                  </a:lnTo>
                  <a:lnTo>
                    <a:pt x="2177" y="4107"/>
                  </a:lnTo>
                  <a:cubicBezTo>
                    <a:pt x="1942" y="4107"/>
                    <a:pt x="1752" y="4296"/>
                    <a:pt x="1752" y="4531"/>
                  </a:cubicBezTo>
                  <a:lnTo>
                    <a:pt x="1752" y="4991"/>
                  </a:lnTo>
                  <a:cubicBezTo>
                    <a:pt x="1752" y="5226"/>
                    <a:pt x="1942" y="5416"/>
                    <a:pt x="2177" y="5416"/>
                  </a:cubicBezTo>
                  <a:lnTo>
                    <a:pt x="4567" y="5416"/>
                  </a:lnTo>
                  <a:cubicBezTo>
                    <a:pt x="4801" y="5416"/>
                    <a:pt x="4991" y="5226"/>
                    <a:pt x="4991" y="4991"/>
                  </a:cubicBezTo>
                  <a:lnTo>
                    <a:pt x="4991" y="4531"/>
                  </a:lnTo>
                  <a:cubicBezTo>
                    <a:pt x="4991" y="4296"/>
                    <a:pt x="4801" y="4107"/>
                    <a:pt x="4567" y="4107"/>
                  </a:cubicBezTo>
                  <a:lnTo>
                    <a:pt x="3995" y="4107"/>
                  </a:lnTo>
                  <a:lnTo>
                    <a:pt x="3995" y="3774"/>
                  </a:lnTo>
                  <a:cubicBezTo>
                    <a:pt x="3995" y="2843"/>
                    <a:pt x="3234" y="2081"/>
                    <a:pt x="2303" y="2081"/>
                  </a:cubicBezTo>
                  <a:lnTo>
                    <a:pt x="994" y="2081"/>
                  </a:lnTo>
                  <a:lnTo>
                    <a:pt x="994" y="1478"/>
                  </a:lnTo>
                  <a:close/>
                  <a:moveTo>
                    <a:pt x="13900" y="1480"/>
                  </a:moveTo>
                  <a:lnTo>
                    <a:pt x="13900" y="13413"/>
                  </a:lnTo>
                  <a:lnTo>
                    <a:pt x="7666" y="13413"/>
                  </a:lnTo>
                  <a:lnTo>
                    <a:pt x="7666" y="1480"/>
                  </a:lnTo>
                  <a:close/>
                  <a:moveTo>
                    <a:pt x="7229" y="1480"/>
                  </a:moveTo>
                  <a:lnTo>
                    <a:pt x="7229" y="1917"/>
                  </a:lnTo>
                  <a:lnTo>
                    <a:pt x="6775" y="1917"/>
                  </a:lnTo>
                  <a:cubicBezTo>
                    <a:pt x="6536" y="1917"/>
                    <a:pt x="6338" y="2111"/>
                    <a:pt x="6338" y="2354"/>
                  </a:cubicBezTo>
                  <a:lnTo>
                    <a:pt x="6338" y="12543"/>
                  </a:lnTo>
                  <a:cubicBezTo>
                    <a:pt x="6338" y="12781"/>
                    <a:pt x="6534" y="12980"/>
                    <a:pt x="6775" y="12980"/>
                  </a:cubicBezTo>
                  <a:lnTo>
                    <a:pt x="7229" y="12980"/>
                  </a:lnTo>
                  <a:lnTo>
                    <a:pt x="7229" y="13417"/>
                  </a:lnTo>
                  <a:lnTo>
                    <a:pt x="5903" y="13417"/>
                  </a:lnTo>
                  <a:lnTo>
                    <a:pt x="5903" y="1480"/>
                  </a:lnTo>
                  <a:close/>
                  <a:moveTo>
                    <a:pt x="414" y="1"/>
                  </a:moveTo>
                  <a:cubicBezTo>
                    <a:pt x="186" y="1"/>
                    <a:pt x="0" y="184"/>
                    <a:pt x="0" y="414"/>
                  </a:cubicBezTo>
                  <a:lnTo>
                    <a:pt x="0" y="1069"/>
                  </a:lnTo>
                  <a:cubicBezTo>
                    <a:pt x="0" y="1297"/>
                    <a:pt x="183" y="1482"/>
                    <a:pt x="414" y="1482"/>
                  </a:cubicBezTo>
                  <a:lnTo>
                    <a:pt x="559" y="1482"/>
                  </a:lnTo>
                  <a:lnTo>
                    <a:pt x="559" y="13417"/>
                  </a:lnTo>
                  <a:lnTo>
                    <a:pt x="414" y="13417"/>
                  </a:lnTo>
                  <a:cubicBezTo>
                    <a:pt x="186" y="13417"/>
                    <a:pt x="0" y="13600"/>
                    <a:pt x="0" y="13828"/>
                  </a:cubicBezTo>
                  <a:lnTo>
                    <a:pt x="0" y="14485"/>
                  </a:lnTo>
                  <a:cubicBezTo>
                    <a:pt x="0" y="14711"/>
                    <a:pt x="183" y="14898"/>
                    <a:pt x="414" y="14898"/>
                  </a:cubicBezTo>
                  <a:lnTo>
                    <a:pt x="6939" y="14898"/>
                  </a:lnTo>
                  <a:cubicBezTo>
                    <a:pt x="7059" y="14898"/>
                    <a:pt x="7157" y="14798"/>
                    <a:pt x="7157" y="14679"/>
                  </a:cubicBezTo>
                  <a:cubicBezTo>
                    <a:pt x="7157" y="14559"/>
                    <a:pt x="7059" y="14461"/>
                    <a:pt x="6939" y="14461"/>
                  </a:cubicBezTo>
                  <a:lnTo>
                    <a:pt x="437" y="14461"/>
                  </a:lnTo>
                  <a:lnTo>
                    <a:pt x="437" y="13854"/>
                  </a:lnTo>
                  <a:lnTo>
                    <a:pt x="14459" y="13854"/>
                  </a:lnTo>
                  <a:lnTo>
                    <a:pt x="14459" y="14461"/>
                  </a:lnTo>
                  <a:lnTo>
                    <a:pt x="7956" y="14461"/>
                  </a:lnTo>
                  <a:cubicBezTo>
                    <a:pt x="7837" y="14461"/>
                    <a:pt x="7739" y="14559"/>
                    <a:pt x="7739" y="14679"/>
                  </a:cubicBezTo>
                  <a:cubicBezTo>
                    <a:pt x="7739" y="14798"/>
                    <a:pt x="7837" y="14898"/>
                    <a:pt x="7956" y="14898"/>
                  </a:cubicBezTo>
                  <a:lnTo>
                    <a:pt x="14484" y="14898"/>
                  </a:lnTo>
                  <a:cubicBezTo>
                    <a:pt x="14710" y="14898"/>
                    <a:pt x="14896" y="14713"/>
                    <a:pt x="14896" y="14485"/>
                  </a:cubicBezTo>
                  <a:lnTo>
                    <a:pt x="14896" y="13828"/>
                  </a:lnTo>
                  <a:cubicBezTo>
                    <a:pt x="14896" y="13602"/>
                    <a:pt x="14712" y="13417"/>
                    <a:pt x="14484" y="13417"/>
                  </a:cubicBezTo>
                  <a:lnTo>
                    <a:pt x="14337" y="13417"/>
                  </a:lnTo>
                  <a:lnTo>
                    <a:pt x="14337" y="1482"/>
                  </a:lnTo>
                  <a:lnTo>
                    <a:pt x="14484" y="1482"/>
                  </a:lnTo>
                  <a:cubicBezTo>
                    <a:pt x="14710" y="1482"/>
                    <a:pt x="14896" y="1299"/>
                    <a:pt x="14896" y="1069"/>
                  </a:cubicBezTo>
                  <a:lnTo>
                    <a:pt x="14896" y="414"/>
                  </a:lnTo>
                  <a:cubicBezTo>
                    <a:pt x="14896" y="184"/>
                    <a:pt x="14710" y="1"/>
                    <a:pt x="14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6"/>
            <p:cNvSpPr/>
            <p:nvPr/>
          </p:nvSpPr>
          <p:spPr>
            <a:xfrm>
              <a:off x="790701" y="1791823"/>
              <a:ext cx="13954" cy="21568"/>
            </a:xfrm>
            <a:custGeom>
              <a:avLst/>
              <a:gdLst/>
              <a:ahLst/>
              <a:cxnLst/>
              <a:rect l="l" t="t" r="r" b="b"/>
              <a:pathLst>
                <a:path w="438" h="677" extrusionOk="0">
                  <a:moveTo>
                    <a:pt x="220" y="1"/>
                  </a:moveTo>
                  <a:cubicBezTo>
                    <a:pt x="98" y="1"/>
                    <a:pt x="0" y="99"/>
                    <a:pt x="0" y="218"/>
                  </a:cubicBezTo>
                  <a:lnTo>
                    <a:pt x="0" y="459"/>
                  </a:lnTo>
                  <a:cubicBezTo>
                    <a:pt x="0" y="578"/>
                    <a:pt x="98" y="676"/>
                    <a:pt x="220" y="676"/>
                  </a:cubicBezTo>
                  <a:cubicBezTo>
                    <a:pt x="339" y="676"/>
                    <a:pt x="437" y="578"/>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6"/>
            <p:cNvSpPr/>
            <p:nvPr/>
          </p:nvSpPr>
          <p:spPr>
            <a:xfrm>
              <a:off x="820583" y="1791823"/>
              <a:ext cx="13954" cy="21568"/>
            </a:xfrm>
            <a:custGeom>
              <a:avLst/>
              <a:gdLst/>
              <a:ahLst/>
              <a:cxnLst/>
              <a:rect l="l" t="t" r="r" b="b"/>
              <a:pathLst>
                <a:path w="438" h="677" extrusionOk="0">
                  <a:moveTo>
                    <a:pt x="220" y="1"/>
                  </a:moveTo>
                  <a:cubicBezTo>
                    <a:pt x="98" y="1"/>
                    <a:pt x="0" y="99"/>
                    <a:pt x="0" y="218"/>
                  </a:cubicBezTo>
                  <a:lnTo>
                    <a:pt x="0" y="459"/>
                  </a:lnTo>
                  <a:cubicBezTo>
                    <a:pt x="0" y="578"/>
                    <a:pt x="98" y="676"/>
                    <a:pt x="220" y="676"/>
                  </a:cubicBezTo>
                  <a:cubicBezTo>
                    <a:pt x="339" y="676"/>
                    <a:pt x="437" y="578"/>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6"/>
            <p:cNvSpPr/>
            <p:nvPr/>
          </p:nvSpPr>
          <p:spPr>
            <a:xfrm>
              <a:off x="850465" y="1791823"/>
              <a:ext cx="13954" cy="21568"/>
            </a:xfrm>
            <a:custGeom>
              <a:avLst/>
              <a:gdLst/>
              <a:ahLst/>
              <a:cxnLst/>
              <a:rect l="l" t="t" r="r" b="b"/>
              <a:pathLst>
                <a:path w="438" h="677" extrusionOk="0">
                  <a:moveTo>
                    <a:pt x="220" y="1"/>
                  </a:moveTo>
                  <a:cubicBezTo>
                    <a:pt x="99" y="1"/>
                    <a:pt x="0" y="99"/>
                    <a:pt x="0" y="218"/>
                  </a:cubicBezTo>
                  <a:lnTo>
                    <a:pt x="0" y="459"/>
                  </a:lnTo>
                  <a:cubicBezTo>
                    <a:pt x="0" y="578"/>
                    <a:pt x="99" y="676"/>
                    <a:pt x="220" y="676"/>
                  </a:cubicBezTo>
                  <a:cubicBezTo>
                    <a:pt x="339" y="676"/>
                    <a:pt x="437" y="578"/>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6"/>
            <p:cNvSpPr/>
            <p:nvPr/>
          </p:nvSpPr>
          <p:spPr>
            <a:xfrm>
              <a:off x="790701" y="1826134"/>
              <a:ext cx="13954" cy="21536"/>
            </a:xfrm>
            <a:custGeom>
              <a:avLst/>
              <a:gdLst/>
              <a:ahLst/>
              <a:cxnLst/>
              <a:rect l="l" t="t" r="r" b="b"/>
              <a:pathLst>
                <a:path w="438" h="676" extrusionOk="0">
                  <a:moveTo>
                    <a:pt x="220" y="0"/>
                  </a:moveTo>
                  <a:cubicBezTo>
                    <a:pt x="98" y="0"/>
                    <a:pt x="0" y="98"/>
                    <a:pt x="0" y="218"/>
                  </a:cubicBezTo>
                  <a:lnTo>
                    <a:pt x="0" y="459"/>
                  </a:lnTo>
                  <a:cubicBezTo>
                    <a:pt x="0" y="578"/>
                    <a:pt x="98"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6"/>
            <p:cNvSpPr/>
            <p:nvPr/>
          </p:nvSpPr>
          <p:spPr>
            <a:xfrm>
              <a:off x="820583" y="1826134"/>
              <a:ext cx="13954" cy="21536"/>
            </a:xfrm>
            <a:custGeom>
              <a:avLst/>
              <a:gdLst/>
              <a:ahLst/>
              <a:cxnLst/>
              <a:rect l="l" t="t" r="r" b="b"/>
              <a:pathLst>
                <a:path w="438" h="676" extrusionOk="0">
                  <a:moveTo>
                    <a:pt x="220" y="0"/>
                  </a:moveTo>
                  <a:cubicBezTo>
                    <a:pt x="98" y="0"/>
                    <a:pt x="0" y="98"/>
                    <a:pt x="0" y="218"/>
                  </a:cubicBezTo>
                  <a:lnTo>
                    <a:pt x="0" y="459"/>
                  </a:lnTo>
                  <a:cubicBezTo>
                    <a:pt x="0" y="578"/>
                    <a:pt x="98"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6"/>
            <p:cNvSpPr/>
            <p:nvPr/>
          </p:nvSpPr>
          <p:spPr>
            <a:xfrm>
              <a:off x="850465" y="1826134"/>
              <a:ext cx="13954" cy="21536"/>
            </a:xfrm>
            <a:custGeom>
              <a:avLst/>
              <a:gdLst/>
              <a:ahLst/>
              <a:cxnLst/>
              <a:rect l="l" t="t" r="r" b="b"/>
              <a:pathLst>
                <a:path w="438" h="676" extrusionOk="0">
                  <a:moveTo>
                    <a:pt x="220" y="0"/>
                  </a:moveTo>
                  <a:cubicBezTo>
                    <a:pt x="99" y="0"/>
                    <a:pt x="0" y="98"/>
                    <a:pt x="0" y="218"/>
                  </a:cubicBezTo>
                  <a:lnTo>
                    <a:pt x="0" y="459"/>
                  </a:lnTo>
                  <a:cubicBezTo>
                    <a:pt x="0" y="578"/>
                    <a:pt x="99"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6"/>
            <p:cNvSpPr/>
            <p:nvPr/>
          </p:nvSpPr>
          <p:spPr>
            <a:xfrm>
              <a:off x="790701" y="1860413"/>
              <a:ext cx="13954" cy="21568"/>
            </a:xfrm>
            <a:custGeom>
              <a:avLst/>
              <a:gdLst/>
              <a:ahLst/>
              <a:cxnLst/>
              <a:rect l="l" t="t" r="r" b="b"/>
              <a:pathLst>
                <a:path w="438" h="677" extrusionOk="0">
                  <a:moveTo>
                    <a:pt x="220" y="1"/>
                  </a:moveTo>
                  <a:cubicBezTo>
                    <a:pt x="98" y="1"/>
                    <a:pt x="0" y="99"/>
                    <a:pt x="0" y="218"/>
                  </a:cubicBezTo>
                  <a:lnTo>
                    <a:pt x="0" y="459"/>
                  </a:lnTo>
                  <a:cubicBezTo>
                    <a:pt x="0" y="579"/>
                    <a:pt x="98" y="677"/>
                    <a:pt x="220" y="677"/>
                  </a:cubicBezTo>
                  <a:cubicBezTo>
                    <a:pt x="339" y="677"/>
                    <a:pt x="437" y="579"/>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6"/>
            <p:cNvSpPr/>
            <p:nvPr/>
          </p:nvSpPr>
          <p:spPr>
            <a:xfrm>
              <a:off x="820583" y="1860413"/>
              <a:ext cx="13954" cy="21568"/>
            </a:xfrm>
            <a:custGeom>
              <a:avLst/>
              <a:gdLst/>
              <a:ahLst/>
              <a:cxnLst/>
              <a:rect l="l" t="t" r="r" b="b"/>
              <a:pathLst>
                <a:path w="438" h="677" extrusionOk="0">
                  <a:moveTo>
                    <a:pt x="220" y="1"/>
                  </a:moveTo>
                  <a:cubicBezTo>
                    <a:pt x="98" y="1"/>
                    <a:pt x="0" y="99"/>
                    <a:pt x="0" y="218"/>
                  </a:cubicBezTo>
                  <a:lnTo>
                    <a:pt x="0" y="459"/>
                  </a:lnTo>
                  <a:cubicBezTo>
                    <a:pt x="0" y="579"/>
                    <a:pt x="98" y="677"/>
                    <a:pt x="220" y="677"/>
                  </a:cubicBezTo>
                  <a:cubicBezTo>
                    <a:pt x="339" y="677"/>
                    <a:pt x="437" y="579"/>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6"/>
            <p:cNvSpPr/>
            <p:nvPr/>
          </p:nvSpPr>
          <p:spPr>
            <a:xfrm>
              <a:off x="850465" y="1860413"/>
              <a:ext cx="13954" cy="21568"/>
            </a:xfrm>
            <a:custGeom>
              <a:avLst/>
              <a:gdLst/>
              <a:ahLst/>
              <a:cxnLst/>
              <a:rect l="l" t="t" r="r" b="b"/>
              <a:pathLst>
                <a:path w="438" h="677" extrusionOk="0">
                  <a:moveTo>
                    <a:pt x="220" y="1"/>
                  </a:moveTo>
                  <a:cubicBezTo>
                    <a:pt x="99" y="1"/>
                    <a:pt x="0" y="99"/>
                    <a:pt x="0" y="218"/>
                  </a:cubicBezTo>
                  <a:lnTo>
                    <a:pt x="0" y="459"/>
                  </a:lnTo>
                  <a:cubicBezTo>
                    <a:pt x="0" y="579"/>
                    <a:pt x="99" y="677"/>
                    <a:pt x="220" y="677"/>
                  </a:cubicBezTo>
                  <a:cubicBezTo>
                    <a:pt x="339" y="677"/>
                    <a:pt x="437" y="579"/>
                    <a:pt x="437" y="459"/>
                  </a:cubicBezTo>
                  <a:lnTo>
                    <a:pt x="437" y="218"/>
                  </a:lnTo>
                  <a:cubicBezTo>
                    <a:pt x="435"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6"/>
            <p:cNvSpPr/>
            <p:nvPr/>
          </p:nvSpPr>
          <p:spPr>
            <a:xfrm>
              <a:off x="790701" y="1894723"/>
              <a:ext cx="13954" cy="21568"/>
            </a:xfrm>
            <a:custGeom>
              <a:avLst/>
              <a:gdLst/>
              <a:ahLst/>
              <a:cxnLst/>
              <a:rect l="l" t="t" r="r" b="b"/>
              <a:pathLst>
                <a:path w="438" h="677" extrusionOk="0">
                  <a:moveTo>
                    <a:pt x="220" y="0"/>
                  </a:moveTo>
                  <a:cubicBezTo>
                    <a:pt x="98" y="0"/>
                    <a:pt x="0" y="98"/>
                    <a:pt x="0" y="218"/>
                  </a:cubicBezTo>
                  <a:lnTo>
                    <a:pt x="0" y="459"/>
                  </a:lnTo>
                  <a:cubicBezTo>
                    <a:pt x="0" y="578"/>
                    <a:pt x="98"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6"/>
            <p:cNvSpPr/>
            <p:nvPr/>
          </p:nvSpPr>
          <p:spPr>
            <a:xfrm>
              <a:off x="820583" y="1894723"/>
              <a:ext cx="13954" cy="21568"/>
            </a:xfrm>
            <a:custGeom>
              <a:avLst/>
              <a:gdLst/>
              <a:ahLst/>
              <a:cxnLst/>
              <a:rect l="l" t="t" r="r" b="b"/>
              <a:pathLst>
                <a:path w="438" h="677" extrusionOk="0">
                  <a:moveTo>
                    <a:pt x="220" y="0"/>
                  </a:moveTo>
                  <a:cubicBezTo>
                    <a:pt x="98" y="0"/>
                    <a:pt x="0" y="98"/>
                    <a:pt x="0" y="218"/>
                  </a:cubicBezTo>
                  <a:lnTo>
                    <a:pt x="0" y="459"/>
                  </a:lnTo>
                  <a:cubicBezTo>
                    <a:pt x="0" y="578"/>
                    <a:pt x="98"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6"/>
            <p:cNvSpPr/>
            <p:nvPr/>
          </p:nvSpPr>
          <p:spPr>
            <a:xfrm>
              <a:off x="850465" y="1894723"/>
              <a:ext cx="13954" cy="21568"/>
            </a:xfrm>
            <a:custGeom>
              <a:avLst/>
              <a:gdLst/>
              <a:ahLst/>
              <a:cxnLst/>
              <a:rect l="l" t="t" r="r" b="b"/>
              <a:pathLst>
                <a:path w="438" h="677" extrusionOk="0">
                  <a:moveTo>
                    <a:pt x="220" y="0"/>
                  </a:moveTo>
                  <a:cubicBezTo>
                    <a:pt x="99" y="0"/>
                    <a:pt x="0" y="98"/>
                    <a:pt x="0" y="218"/>
                  </a:cubicBezTo>
                  <a:lnTo>
                    <a:pt x="0" y="459"/>
                  </a:lnTo>
                  <a:cubicBezTo>
                    <a:pt x="0" y="578"/>
                    <a:pt x="99" y="676"/>
                    <a:pt x="220" y="676"/>
                  </a:cubicBezTo>
                  <a:cubicBezTo>
                    <a:pt x="339" y="676"/>
                    <a:pt x="437" y="578"/>
                    <a:pt x="437" y="459"/>
                  </a:cubicBezTo>
                  <a:lnTo>
                    <a:pt x="437" y="218"/>
                  </a:lnTo>
                  <a:cubicBezTo>
                    <a:pt x="435"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6"/>
            <p:cNvSpPr/>
            <p:nvPr/>
          </p:nvSpPr>
          <p:spPr>
            <a:xfrm>
              <a:off x="1047504" y="1709440"/>
              <a:ext cx="59637" cy="58299"/>
            </a:xfrm>
            <a:custGeom>
              <a:avLst/>
              <a:gdLst/>
              <a:ahLst/>
              <a:cxnLst/>
              <a:rect l="l" t="t" r="r" b="b"/>
              <a:pathLst>
                <a:path w="1872" h="1830" extrusionOk="0">
                  <a:moveTo>
                    <a:pt x="239" y="1"/>
                  </a:moveTo>
                  <a:cubicBezTo>
                    <a:pt x="183" y="1"/>
                    <a:pt x="128" y="22"/>
                    <a:pt x="85" y="64"/>
                  </a:cubicBezTo>
                  <a:cubicBezTo>
                    <a:pt x="0" y="150"/>
                    <a:pt x="0" y="288"/>
                    <a:pt x="85" y="374"/>
                  </a:cubicBezTo>
                  <a:lnTo>
                    <a:pt x="1478" y="1766"/>
                  </a:lnTo>
                  <a:cubicBezTo>
                    <a:pt x="1520" y="1808"/>
                    <a:pt x="1576" y="1830"/>
                    <a:pt x="1632" y="1830"/>
                  </a:cubicBezTo>
                  <a:cubicBezTo>
                    <a:pt x="1688" y="1830"/>
                    <a:pt x="1744" y="1808"/>
                    <a:pt x="1787" y="1766"/>
                  </a:cubicBezTo>
                  <a:cubicBezTo>
                    <a:pt x="1872" y="1680"/>
                    <a:pt x="1872" y="1542"/>
                    <a:pt x="1787" y="1457"/>
                  </a:cubicBezTo>
                  <a:lnTo>
                    <a:pt x="395" y="64"/>
                  </a:lnTo>
                  <a:cubicBezTo>
                    <a:pt x="351" y="22"/>
                    <a:pt x="295"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6"/>
            <p:cNvSpPr/>
            <p:nvPr/>
          </p:nvSpPr>
          <p:spPr>
            <a:xfrm>
              <a:off x="1079361" y="1699787"/>
              <a:ext cx="37433" cy="36095"/>
            </a:xfrm>
            <a:custGeom>
              <a:avLst/>
              <a:gdLst/>
              <a:ahLst/>
              <a:cxnLst/>
              <a:rect l="l" t="t" r="r" b="b"/>
              <a:pathLst>
                <a:path w="1175" h="1133" extrusionOk="0">
                  <a:moveTo>
                    <a:pt x="240" y="1"/>
                  </a:moveTo>
                  <a:cubicBezTo>
                    <a:pt x="184" y="1"/>
                    <a:pt x="128" y="22"/>
                    <a:pt x="85" y="65"/>
                  </a:cubicBezTo>
                  <a:cubicBezTo>
                    <a:pt x="0" y="150"/>
                    <a:pt x="0" y="289"/>
                    <a:pt x="85" y="374"/>
                  </a:cubicBezTo>
                  <a:lnTo>
                    <a:pt x="780" y="1069"/>
                  </a:lnTo>
                  <a:cubicBezTo>
                    <a:pt x="823" y="1112"/>
                    <a:pt x="879" y="1133"/>
                    <a:pt x="935" y="1133"/>
                  </a:cubicBezTo>
                  <a:cubicBezTo>
                    <a:pt x="991" y="1133"/>
                    <a:pt x="1047" y="1112"/>
                    <a:pt x="1089" y="1069"/>
                  </a:cubicBezTo>
                  <a:cubicBezTo>
                    <a:pt x="1175" y="984"/>
                    <a:pt x="1175" y="845"/>
                    <a:pt x="1089" y="760"/>
                  </a:cubicBezTo>
                  <a:lnTo>
                    <a:pt x="394" y="65"/>
                  </a:lnTo>
                  <a:cubicBezTo>
                    <a:pt x="352" y="22"/>
                    <a:pt x="296"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6"/>
            <p:cNvSpPr/>
            <p:nvPr/>
          </p:nvSpPr>
          <p:spPr>
            <a:xfrm>
              <a:off x="978086" y="1667324"/>
              <a:ext cx="170852" cy="352599"/>
            </a:xfrm>
            <a:custGeom>
              <a:avLst/>
              <a:gdLst/>
              <a:ahLst/>
              <a:cxnLst/>
              <a:rect l="l" t="t" r="r" b="b"/>
              <a:pathLst>
                <a:path w="5363" h="11068" extrusionOk="0">
                  <a:moveTo>
                    <a:pt x="874" y="4742"/>
                  </a:moveTo>
                  <a:lnTo>
                    <a:pt x="874" y="6335"/>
                  </a:lnTo>
                  <a:lnTo>
                    <a:pt x="437" y="6335"/>
                  </a:lnTo>
                  <a:lnTo>
                    <a:pt x="437" y="4742"/>
                  </a:lnTo>
                  <a:close/>
                  <a:moveTo>
                    <a:pt x="437" y="1"/>
                  </a:moveTo>
                  <a:cubicBezTo>
                    <a:pt x="196" y="1"/>
                    <a:pt x="0" y="195"/>
                    <a:pt x="0" y="438"/>
                  </a:cubicBezTo>
                  <a:lnTo>
                    <a:pt x="0" y="10635"/>
                  </a:lnTo>
                  <a:cubicBezTo>
                    <a:pt x="2" y="10873"/>
                    <a:pt x="196" y="11067"/>
                    <a:pt x="437" y="11067"/>
                  </a:cubicBezTo>
                  <a:lnTo>
                    <a:pt x="4925" y="11067"/>
                  </a:lnTo>
                  <a:cubicBezTo>
                    <a:pt x="5164" y="11067"/>
                    <a:pt x="5362" y="10873"/>
                    <a:pt x="5362" y="10630"/>
                  </a:cubicBezTo>
                  <a:lnTo>
                    <a:pt x="5362" y="6045"/>
                  </a:lnTo>
                  <a:cubicBezTo>
                    <a:pt x="5362" y="5925"/>
                    <a:pt x="5264" y="5827"/>
                    <a:pt x="5143" y="5827"/>
                  </a:cubicBezTo>
                  <a:cubicBezTo>
                    <a:pt x="5023" y="5827"/>
                    <a:pt x="4925" y="5925"/>
                    <a:pt x="4925" y="6045"/>
                  </a:cubicBezTo>
                  <a:lnTo>
                    <a:pt x="4925" y="10630"/>
                  </a:lnTo>
                  <a:lnTo>
                    <a:pt x="437" y="10630"/>
                  </a:lnTo>
                  <a:lnTo>
                    <a:pt x="437" y="6770"/>
                  </a:lnTo>
                  <a:lnTo>
                    <a:pt x="919" y="6770"/>
                  </a:lnTo>
                  <a:cubicBezTo>
                    <a:pt x="1135" y="6770"/>
                    <a:pt x="1307" y="6595"/>
                    <a:pt x="1307" y="6377"/>
                  </a:cubicBezTo>
                  <a:lnTo>
                    <a:pt x="1307" y="4691"/>
                  </a:lnTo>
                  <a:cubicBezTo>
                    <a:pt x="1307" y="4476"/>
                    <a:pt x="1132" y="4299"/>
                    <a:pt x="919" y="4299"/>
                  </a:cubicBezTo>
                  <a:lnTo>
                    <a:pt x="437" y="4299"/>
                  </a:lnTo>
                  <a:lnTo>
                    <a:pt x="437" y="438"/>
                  </a:lnTo>
                  <a:lnTo>
                    <a:pt x="4925" y="438"/>
                  </a:lnTo>
                  <a:lnTo>
                    <a:pt x="4925" y="5024"/>
                  </a:lnTo>
                  <a:cubicBezTo>
                    <a:pt x="4925" y="5145"/>
                    <a:pt x="5023" y="5243"/>
                    <a:pt x="5143" y="5243"/>
                  </a:cubicBezTo>
                  <a:cubicBezTo>
                    <a:pt x="5264" y="5243"/>
                    <a:pt x="5362" y="5145"/>
                    <a:pt x="5362" y="5024"/>
                  </a:cubicBezTo>
                  <a:lnTo>
                    <a:pt x="5362" y="438"/>
                  </a:lnTo>
                  <a:cubicBezTo>
                    <a:pt x="5362" y="199"/>
                    <a:pt x="5168" y="1"/>
                    <a:pt x="4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8976;p69">
            <a:extLst>
              <a:ext uri="{FF2B5EF4-FFF2-40B4-BE49-F238E27FC236}">
                <a16:creationId xmlns:a16="http://schemas.microsoft.com/office/drawing/2014/main" id="{FFD01A54-6EBD-DCF9-F10F-8D45A9E02A55}"/>
              </a:ext>
            </a:extLst>
          </p:cNvPr>
          <p:cNvSpPr/>
          <p:nvPr/>
        </p:nvSpPr>
        <p:spPr>
          <a:xfrm>
            <a:off x="820045" y="911693"/>
            <a:ext cx="474548" cy="48649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5BB89"/>
              </a:solidFill>
            </a:endParaRPr>
          </a:p>
        </p:txBody>
      </p:sp>
      <p:grpSp>
        <p:nvGrpSpPr>
          <p:cNvPr id="6" name="Google Shape;9614;p70">
            <a:extLst>
              <a:ext uri="{FF2B5EF4-FFF2-40B4-BE49-F238E27FC236}">
                <a16:creationId xmlns:a16="http://schemas.microsoft.com/office/drawing/2014/main" id="{6ABD0883-B7C4-BF5B-C6DC-1D8B8BB798A5}"/>
              </a:ext>
            </a:extLst>
          </p:cNvPr>
          <p:cNvGrpSpPr/>
          <p:nvPr/>
        </p:nvGrpSpPr>
        <p:grpSpPr>
          <a:xfrm>
            <a:off x="1668609" y="911693"/>
            <a:ext cx="451771" cy="476751"/>
            <a:chOff x="852385" y="1510916"/>
            <a:chExt cx="353145" cy="351998"/>
          </a:xfrm>
          <a:solidFill>
            <a:schemeClr val="bg1"/>
          </a:solidFill>
        </p:grpSpPr>
        <p:sp>
          <p:nvSpPr>
            <p:cNvPr id="7" name="Google Shape;9615;p70">
              <a:extLst>
                <a:ext uri="{FF2B5EF4-FFF2-40B4-BE49-F238E27FC236}">
                  <a16:creationId xmlns:a16="http://schemas.microsoft.com/office/drawing/2014/main" id="{F0D00024-4E72-FBA8-27E8-28EBEC943F08}"/>
                </a:ext>
              </a:extLst>
            </p:cNvPr>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5BB89"/>
                </a:solidFill>
                <a:highlight>
                  <a:srgbClr val="C5BB89"/>
                </a:highlight>
              </a:endParaRPr>
            </a:p>
          </p:txBody>
        </p:sp>
        <p:sp>
          <p:nvSpPr>
            <p:cNvPr id="8" name="Google Shape;9616;p70">
              <a:extLst>
                <a:ext uri="{FF2B5EF4-FFF2-40B4-BE49-F238E27FC236}">
                  <a16:creationId xmlns:a16="http://schemas.microsoft.com/office/drawing/2014/main" id="{E3C1DD78-7D83-10CF-C2D9-556BE06C1A95}"/>
                </a:ext>
              </a:extLst>
            </p:cNvPr>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C5BB89"/>
                </a:solidFill>
                <a:highlight>
                  <a:srgbClr val="C5BB89"/>
                </a:highlight>
              </a:endParaRPr>
            </a:p>
          </p:txBody>
        </p:sp>
        <p:sp>
          <p:nvSpPr>
            <p:cNvPr id="9" name="Google Shape;9617;p70">
              <a:extLst>
                <a:ext uri="{FF2B5EF4-FFF2-40B4-BE49-F238E27FC236}">
                  <a16:creationId xmlns:a16="http://schemas.microsoft.com/office/drawing/2014/main" id="{3F63B026-6E87-6E7B-3B94-47FD3DFFF0B3}"/>
                </a:ext>
              </a:extLst>
            </p:cNvPr>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C5BB89"/>
                </a:solidFill>
                <a:highlight>
                  <a:srgbClr val="C5BB89"/>
                </a:highlight>
              </a:endParaRPr>
            </a:p>
          </p:txBody>
        </p:sp>
      </p:grpSp>
      <p:grpSp>
        <p:nvGrpSpPr>
          <p:cNvPr id="10" name="Google Shape;9372;p70">
            <a:extLst>
              <a:ext uri="{FF2B5EF4-FFF2-40B4-BE49-F238E27FC236}">
                <a16:creationId xmlns:a16="http://schemas.microsoft.com/office/drawing/2014/main" id="{041884DD-EA58-834A-E674-E0E172EC35B2}"/>
              </a:ext>
            </a:extLst>
          </p:cNvPr>
          <p:cNvGrpSpPr/>
          <p:nvPr/>
        </p:nvGrpSpPr>
        <p:grpSpPr>
          <a:xfrm>
            <a:off x="2449433" y="989710"/>
            <a:ext cx="369805" cy="353782"/>
            <a:chOff x="3950316" y="3820307"/>
            <a:chExt cx="369805" cy="353782"/>
          </a:xfrm>
          <a:solidFill>
            <a:schemeClr val="bg1"/>
          </a:solidFill>
        </p:grpSpPr>
        <p:sp>
          <p:nvSpPr>
            <p:cNvPr id="11" name="Google Shape;9373;p70">
              <a:extLst>
                <a:ext uri="{FF2B5EF4-FFF2-40B4-BE49-F238E27FC236}">
                  <a16:creationId xmlns:a16="http://schemas.microsoft.com/office/drawing/2014/main" id="{A51AAA86-1C04-3210-9E71-903F301D6CA6}"/>
                </a:ext>
              </a:extLst>
            </p:cNvPr>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374;p70">
              <a:extLst>
                <a:ext uri="{FF2B5EF4-FFF2-40B4-BE49-F238E27FC236}">
                  <a16:creationId xmlns:a16="http://schemas.microsoft.com/office/drawing/2014/main" id="{9AF713BC-CD3F-C811-ACFB-ACBADA70397C}"/>
                </a:ext>
              </a:extLst>
            </p:cNvPr>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375;p70">
              <a:extLst>
                <a:ext uri="{FF2B5EF4-FFF2-40B4-BE49-F238E27FC236}">
                  <a16:creationId xmlns:a16="http://schemas.microsoft.com/office/drawing/2014/main" id="{D7FFBD73-EA4A-9A1F-C6F1-BA2F5C4341BD}"/>
                </a:ext>
              </a:extLst>
            </p:cNvPr>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376;p70">
              <a:extLst>
                <a:ext uri="{FF2B5EF4-FFF2-40B4-BE49-F238E27FC236}">
                  <a16:creationId xmlns:a16="http://schemas.microsoft.com/office/drawing/2014/main" id="{6F7D37B0-BDB9-BF00-5D79-1A0252D6D144}"/>
                </a:ext>
              </a:extLst>
            </p:cNvPr>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9959;p71">
            <a:extLst>
              <a:ext uri="{FF2B5EF4-FFF2-40B4-BE49-F238E27FC236}">
                <a16:creationId xmlns:a16="http://schemas.microsoft.com/office/drawing/2014/main" id="{7E7CC243-1A28-C790-637C-16552770042D}"/>
              </a:ext>
            </a:extLst>
          </p:cNvPr>
          <p:cNvGrpSpPr/>
          <p:nvPr/>
        </p:nvGrpSpPr>
        <p:grpSpPr>
          <a:xfrm>
            <a:off x="3189306" y="964667"/>
            <a:ext cx="393577" cy="423775"/>
            <a:chOff x="3576626" y="1975821"/>
            <a:chExt cx="284251" cy="351694"/>
          </a:xfrm>
          <a:solidFill>
            <a:schemeClr val="bg1"/>
          </a:solidFill>
        </p:grpSpPr>
        <p:sp>
          <p:nvSpPr>
            <p:cNvPr id="16" name="Google Shape;9960;p71">
              <a:extLst>
                <a:ext uri="{FF2B5EF4-FFF2-40B4-BE49-F238E27FC236}">
                  <a16:creationId xmlns:a16="http://schemas.microsoft.com/office/drawing/2014/main" id="{D119043C-D9E2-0940-E516-1854545826AB}"/>
                </a:ext>
              </a:extLst>
            </p:cNvPr>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961;p71">
              <a:extLst>
                <a:ext uri="{FF2B5EF4-FFF2-40B4-BE49-F238E27FC236}">
                  <a16:creationId xmlns:a16="http://schemas.microsoft.com/office/drawing/2014/main" id="{52B0656D-D761-DFC8-E02D-69994044165A}"/>
                </a:ext>
              </a:extLst>
            </p:cNvPr>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962;p71">
              <a:extLst>
                <a:ext uri="{FF2B5EF4-FFF2-40B4-BE49-F238E27FC236}">
                  <a16:creationId xmlns:a16="http://schemas.microsoft.com/office/drawing/2014/main" id="{43E6C59B-61D2-8FEA-BC23-39A3966491D6}"/>
                </a:ext>
              </a:extLst>
            </p:cNvPr>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9987;p71">
            <a:extLst>
              <a:ext uri="{FF2B5EF4-FFF2-40B4-BE49-F238E27FC236}">
                <a16:creationId xmlns:a16="http://schemas.microsoft.com/office/drawing/2014/main" id="{B645B194-908C-7022-340F-E690F87E5CAB}"/>
              </a:ext>
            </a:extLst>
          </p:cNvPr>
          <p:cNvGrpSpPr/>
          <p:nvPr/>
        </p:nvGrpSpPr>
        <p:grpSpPr>
          <a:xfrm>
            <a:off x="3877732" y="961259"/>
            <a:ext cx="498975" cy="422401"/>
            <a:chOff x="854261" y="2908813"/>
            <a:chExt cx="377474" cy="335748"/>
          </a:xfrm>
          <a:solidFill>
            <a:schemeClr val="bg1"/>
          </a:solidFill>
        </p:grpSpPr>
        <p:sp>
          <p:nvSpPr>
            <p:cNvPr id="21" name="Google Shape;9988;p71">
              <a:extLst>
                <a:ext uri="{FF2B5EF4-FFF2-40B4-BE49-F238E27FC236}">
                  <a16:creationId xmlns:a16="http://schemas.microsoft.com/office/drawing/2014/main" id="{BEA44CCE-E43E-0FFD-3E54-AA594E41270E}"/>
                </a:ext>
              </a:extLst>
            </p:cNvPr>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989;p71">
              <a:extLst>
                <a:ext uri="{FF2B5EF4-FFF2-40B4-BE49-F238E27FC236}">
                  <a16:creationId xmlns:a16="http://schemas.microsoft.com/office/drawing/2014/main" id="{279D6022-3863-D8F5-3796-1283166CE278}"/>
                </a:ext>
              </a:extLst>
            </p:cNvPr>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990;p71">
              <a:extLst>
                <a:ext uri="{FF2B5EF4-FFF2-40B4-BE49-F238E27FC236}">
                  <a16:creationId xmlns:a16="http://schemas.microsoft.com/office/drawing/2014/main" id="{16A4AD55-8693-466C-44BD-9308C192A486}"/>
                </a:ext>
              </a:extLst>
            </p:cNvPr>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991;p71">
              <a:extLst>
                <a:ext uri="{FF2B5EF4-FFF2-40B4-BE49-F238E27FC236}">
                  <a16:creationId xmlns:a16="http://schemas.microsoft.com/office/drawing/2014/main" id="{EB5C3CD6-1FFD-090F-4EC3-D8A7384AAA15}"/>
                </a:ext>
              </a:extLst>
            </p:cNvPr>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992;p71">
              <a:extLst>
                <a:ext uri="{FF2B5EF4-FFF2-40B4-BE49-F238E27FC236}">
                  <a16:creationId xmlns:a16="http://schemas.microsoft.com/office/drawing/2014/main" id="{DA7FB7F5-4193-3424-EBE6-D3CD3A75C93F}"/>
                </a:ext>
              </a:extLst>
            </p:cNvPr>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9768;p71">
            <a:extLst>
              <a:ext uri="{FF2B5EF4-FFF2-40B4-BE49-F238E27FC236}">
                <a16:creationId xmlns:a16="http://schemas.microsoft.com/office/drawing/2014/main" id="{9AC069EB-AB3D-E0C0-FB2D-5027063DC8C9}"/>
              </a:ext>
            </a:extLst>
          </p:cNvPr>
          <p:cNvGrpSpPr/>
          <p:nvPr/>
        </p:nvGrpSpPr>
        <p:grpSpPr>
          <a:xfrm>
            <a:off x="4836393" y="911692"/>
            <a:ext cx="385971" cy="486499"/>
            <a:chOff x="910723" y="1508212"/>
            <a:chExt cx="251660" cy="350166"/>
          </a:xfrm>
          <a:solidFill>
            <a:schemeClr val="bg1"/>
          </a:solidFill>
        </p:grpSpPr>
        <p:sp>
          <p:nvSpPr>
            <p:cNvPr id="27" name="Google Shape;9769;p71">
              <a:extLst>
                <a:ext uri="{FF2B5EF4-FFF2-40B4-BE49-F238E27FC236}">
                  <a16:creationId xmlns:a16="http://schemas.microsoft.com/office/drawing/2014/main" id="{0DA075FB-68F8-6D80-123B-44B2B69E04C9}"/>
                </a:ext>
              </a:extLst>
            </p:cNvPr>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770;p71">
              <a:extLst>
                <a:ext uri="{FF2B5EF4-FFF2-40B4-BE49-F238E27FC236}">
                  <a16:creationId xmlns:a16="http://schemas.microsoft.com/office/drawing/2014/main" id="{4592F351-AD69-86FE-63AC-016A40876472}"/>
                </a:ext>
              </a:extLst>
            </p:cNvPr>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771;p71">
              <a:extLst>
                <a:ext uri="{FF2B5EF4-FFF2-40B4-BE49-F238E27FC236}">
                  <a16:creationId xmlns:a16="http://schemas.microsoft.com/office/drawing/2014/main" id="{6C13DCB4-2B9A-0847-BAF0-F895B1ECDE5E}"/>
                </a:ext>
              </a:extLst>
            </p:cNvPr>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772;p71">
              <a:extLst>
                <a:ext uri="{FF2B5EF4-FFF2-40B4-BE49-F238E27FC236}">
                  <a16:creationId xmlns:a16="http://schemas.microsoft.com/office/drawing/2014/main" id="{88B748DD-D11E-C7D4-CB84-D504998E88B0}"/>
                </a:ext>
              </a:extLst>
            </p:cNvPr>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773;p71">
              <a:extLst>
                <a:ext uri="{FF2B5EF4-FFF2-40B4-BE49-F238E27FC236}">
                  <a16:creationId xmlns:a16="http://schemas.microsoft.com/office/drawing/2014/main" id="{A8AD7448-29AC-54F5-39BF-E13700AC7606}"/>
                </a:ext>
              </a:extLst>
            </p:cNvPr>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774;p71">
              <a:extLst>
                <a:ext uri="{FF2B5EF4-FFF2-40B4-BE49-F238E27FC236}">
                  <a16:creationId xmlns:a16="http://schemas.microsoft.com/office/drawing/2014/main" id="{7BDCE268-35E7-619D-5FD7-416DEAD96681}"/>
                </a:ext>
              </a:extLst>
            </p:cNvPr>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775;p71">
              <a:extLst>
                <a:ext uri="{FF2B5EF4-FFF2-40B4-BE49-F238E27FC236}">
                  <a16:creationId xmlns:a16="http://schemas.microsoft.com/office/drawing/2014/main" id="{C489000F-1A8C-5010-5063-923DB2A65500}"/>
                </a:ext>
              </a:extLst>
            </p:cNvPr>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776;p71">
              <a:extLst>
                <a:ext uri="{FF2B5EF4-FFF2-40B4-BE49-F238E27FC236}">
                  <a16:creationId xmlns:a16="http://schemas.microsoft.com/office/drawing/2014/main" id="{F2E45ED2-44BB-D1BE-70F8-F0B31BDA6AF9}"/>
                </a:ext>
              </a:extLst>
            </p:cNvPr>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777;p71">
              <a:extLst>
                <a:ext uri="{FF2B5EF4-FFF2-40B4-BE49-F238E27FC236}">
                  <a16:creationId xmlns:a16="http://schemas.microsoft.com/office/drawing/2014/main" id="{B6CEB5F4-0065-BE5F-5960-BE7DDF8D52DB}"/>
                </a:ext>
              </a:extLst>
            </p:cNvPr>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9778;p71">
              <a:extLst>
                <a:ext uri="{FF2B5EF4-FFF2-40B4-BE49-F238E27FC236}">
                  <a16:creationId xmlns:a16="http://schemas.microsoft.com/office/drawing/2014/main" id="{B9F467BD-FCD2-C8DF-CC88-A3A104B2B92C}"/>
                </a:ext>
              </a:extLst>
            </p:cNvPr>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779;p71">
              <a:extLst>
                <a:ext uri="{FF2B5EF4-FFF2-40B4-BE49-F238E27FC236}">
                  <a16:creationId xmlns:a16="http://schemas.microsoft.com/office/drawing/2014/main" id="{E3B0D1BE-8081-0F5B-814F-12B53630013A}"/>
                </a:ext>
              </a:extLst>
            </p:cNvPr>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780;p71">
              <a:extLst>
                <a:ext uri="{FF2B5EF4-FFF2-40B4-BE49-F238E27FC236}">
                  <a16:creationId xmlns:a16="http://schemas.microsoft.com/office/drawing/2014/main" id="{DF378E4E-F339-59F6-B170-A43C2802D1D0}"/>
                </a:ext>
              </a:extLst>
            </p:cNvPr>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781;p71">
              <a:extLst>
                <a:ext uri="{FF2B5EF4-FFF2-40B4-BE49-F238E27FC236}">
                  <a16:creationId xmlns:a16="http://schemas.microsoft.com/office/drawing/2014/main" id="{41373607-62BB-EC12-D14E-9F5EB7986D57}"/>
                </a:ext>
              </a:extLst>
            </p:cNvPr>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782;p71">
              <a:extLst>
                <a:ext uri="{FF2B5EF4-FFF2-40B4-BE49-F238E27FC236}">
                  <a16:creationId xmlns:a16="http://schemas.microsoft.com/office/drawing/2014/main" id="{AC8B538D-E5A9-16F8-C519-780E4903C178}"/>
                </a:ext>
              </a:extLst>
            </p:cNvPr>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783;p71">
              <a:extLst>
                <a:ext uri="{FF2B5EF4-FFF2-40B4-BE49-F238E27FC236}">
                  <a16:creationId xmlns:a16="http://schemas.microsoft.com/office/drawing/2014/main" id="{2BAA591C-52A9-3EAF-4DCD-57FF6AF8E60F}"/>
                </a:ext>
              </a:extLst>
            </p:cNvPr>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784;p71">
              <a:extLst>
                <a:ext uri="{FF2B5EF4-FFF2-40B4-BE49-F238E27FC236}">
                  <a16:creationId xmlns:a16="http://schemas.microsoft.com/office/drawing/2014/main" id="{4252A538-378A-4EF1-13C5-5B3132A157AB}"/>
                </a:ext>
              </a:extLst>
            </p:cNvPr>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785;p71">
              <a:extLst>
                <a:ext uri="{FF2B5EF4-FFF2-40B4-BE49-F238E27FC236}">
                  <a16:creationId xmlns:a16="http://schemas.microsoft.com/office/drawing/2014/main" id="{D5F0A92A-52D0-F7AE-ECDF-84C4C985DE85}"/>
                </a:ext>
              </a:extLst>
            </p:cNvPr>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973;p71">
            <a:extLst>
              <a:ext uri="{FF2B5EF4-FFF2-40B4-BE49-F238E27FC236}">
                <a16:creationId xmlns:a16="http://schemas.microsoft.com/office/drawing/2014/main" id="{BC3F19FE-602B-3E16-87DC-C4D101900F54}"/>
              </a:ext>
            </a:extLst>
          </p:cNvPr>
          <p:cNvGrpSpPr/>
          <p:nvPr/>
        </p:nvGrpSpPr>
        <p:grpSpPr>
          <a:xfrm>
            <a:off x="5497010" y="922222"/>
            <a:ext cx="631538" cy="430203"/>
            <a:chOff x="1289311" y="2926222"/>
            <a:chExt cx="408156" cy="299783"/>
          </a:xfrm>
          <a:solidFill>
            <a:schemeClr val="bg1"/>
          </a:solidFill>
        </p:grpSpPr>
        <p:sp>
          <p:nvSpPr>
            <p:cNvPr id="45" name="Google Shape;9974;p71">
              <a:extLst>
                <a:ext uri="{FF2B5EF4-FFF2-40B4-BE49-F238E27FC236}">
                  <a16:creationId xmlns:a16="http://schemas.microsoft.com/office/drawing/2014/main" id="{BAF7D9E8-ADC4-1567-8411-A2D5C5ED1C7F}"/>
                </a:ext>
              </a:extLst>
            </p:cNvPr>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975;p71">
              <a:extLst>
                <a:ext uri="{FF2B5EF4-FFF2-40B4-BE49-F238E27FC236}">
                  <a16:creationId xmlns:a16="http://schemas.microsoft.com/office/drawing/2014/main" id="{B563150C-3434-8A17-805E-42722AD72C49}"/>
                </a:ext>
              </a:extLst>
            </p:cNvPr>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0417;p71">
            <a:extLst>
              <a:ext uri="{FF2B5EF4-FFF2-40B4-BE49-F238E27FC236}">
                <a16:creationId xmlns:a16="http://schemas.microsoft.com/office/drawing/2014/main" id="{CC2FA2E4-18C7-BAF2-C2A4-99677360D9A2}"/>
              </a:ext>
            </a:extLst>
          </p:cNvPr>
          <p:cNvGrpSpPr/>
          <p:nvPr/>
        </p:nvGrpSpPr>
        <p:grpSpPr>
          <a:xfrm>
            <a:off x="6395334" y="883620"/>
            <a:ext cx="488499" cy="465575"/>
            <a:chOff x="4890434" y="4287389"/>
            <a:chExt cx="345997" cy="346029"/>
          </a:xfrm>
          <a:solidFill>
            <a:schemeClr val="bg1"/>
          </a:solidFill>
        </p:grpSpPr>
        <p:sp>
          <p:nvSpPr>
            <p:cNvPr id="48" name="Google Shape;10418;p71">
              <a:extLst>
                <a:ext uri="{FF2B5EF4-FFF2-40B4-BE49-F238E27FC236}">
                  <a16:creationId xmlns:a16="http://schemas.microsoft.com/office/drawing/2014/main" id="{303B4EEA-DB58-579E-0F12-045E79DBC6DD}"/>
                </a:ext>
              </a:extLst>
            </p:cNvPr>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419;p71">
              <a:extLst>
                <a:ext uri="{FF2B5EF4-FFF2-40B4-BE49-F238E27FC236}">
                  <a16:creationId xmlns:a16="http://schemas.microsoft.com/office/drawing/2014/main" id="{D82110EE-CCB5-4359-6FDE-E7BD40CADD82}"/>
                </a:ext>
              </a:extLst>
            </p:cNvPr>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420;p71">
              <a:extLst>
                <a:ext uri="{FF2B5EF4-FFF2-40B4-BE49-F238E27FC236}">
                  <a16:creationId xmlns:a16="http://schemas.microsoft.com/office/drawing/2014/main" id="{B67964A5-21F5-EAB1-6388-6C00881B6469}"/>
                </a:ext>
              </a:extLst>
            </p:cNvPr>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421;p71">
              <a:extLst>
                <a:ext uri="{FF2B5EF4-FFF2-40B4-BE49-F238E27FC236}">
                  <a16:creationId xmlns:a16="http://schemas.microsoft.com/office/drawing/2014/main" id="{2BE21B03-06BB-0907-22D4-8FD181A8A316}"/>
                </a:ext>
              </a:extLst>
            </p:cNvPr>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422;p71">
              <a:extLst>
                <a:ext uri="{FF2B5EF4-FFF2-40B4-BE49-F238E27FC236}">
                  <a16:creationId xmlns:a16="http://schemas.microsoft.com/office/drawing/2014/main" id="{6E1B72AA-7E47-7C15-3D6C-24BE1A09EE9B}"/>
                </a:ext>
              </a:extLst>
            </p:cNvPr>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423;p71">
              <a:extLst>
                <a:ext uri="{FF2B5EF4-FFF2-40B4-BE49-F238E27FC236}">
                  <a16:creationId xmlns:a16="http://schemas.microsoft.com/office/drawing/2014/main" id="{C94FBC75-4754-AB86-04F5-DF8F116A43CA}"/>
                </a:ext>
              </a:extLst>
            </p:cNvPr>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424;p71">
              <a:extLst>
                <a:ext uri="{FF2B5EF4-FFF2-40B4-BE49-F238E27FC236}">
                  <a16:creationId xmlns:a16="http://schemas.microsoft.com/office/drawing/2014/main" id="{0502A149-B2FB-C627-0DF9-37DCF87A17E5}"/>
                </a:ext>
              </a:extLst>
            </p:cNvPr>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10456;p71">
            <a:extLst>
              <a:ext uri="{FF2B5EF4-FFF2-40B4-BE49-F238E27FC236}">
                <a16:creationId xmlns:a16="http://schemas.microsoft.com/office/drawing/2014/main" id="{729D4166-9E92-5F06-4ACE-5F7D5B6A6895}"/>
              </a:ext>
            </a:extLst>
          </p:cNvPr>
          <p:cNvGrpSpPr/>
          <p:nvPr/>
        </p:nvGrpSpPr>
        <p:grpSpPr>
          <a:xfrm>
            <a:off x="712468" y="3801044"/>
            <a:ext cx="426329" cy="332375"/>
            <a:chOff x="2611458" y="3816374"/>
            <a:chExt cx="426329" cy="332375"/>
          </a:xfrm>
          <a:solidFill>
            <a:schemeClr val="bg1"/>
          </a:solidFill>
        </p:grpSpPr>
        <p:sp>
          <p:nvSpPr>
            <p:cNvPr id="56" name="Google Shape;10457;p71">
              <a:extLst>
                <a:ext uri="{FF2B5EF4-FFF2-40B4-BE49-F238E27FC236}">
                  <a16:creationId xmlns:a16="http://schemas.microsoft.com/office/drawing/2014/main" id="{78DFE5F1-E9CC-70B3-FAED-CFCAF5426569}"/>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458;p71">
              <a:extLst>
                <a:ext uri="{FF2B5EF4-FFF2-40B4-BE49-F238E27FC236}">
                  <a16:creationId xmlns:a16="http://schemas.microsoft.com/office/drawing/2014/main" id="{1625C120-43CC-69E6-38A5-16AF14D23C28}"/>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459;p71">
              <a:extLst>
                <a:ext uri="{FF2B5EF4-FFF2-40B4-BE49-F238E27FC236}">
                  <a16:creationId xmlns:a16="http://schemas.microsoft.com/office/drawing/2014/main" id="{136A60DD-CC2F-BB76-BE0D-38D6FC40779B}"/>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460;p71">
              <a:extLst>
                <a:ext uri="{FF2B5EF4-FFF2-40B4-BE49-F238E27FC236}">
                  <a16:creationId xmlns:a16="http://schemas.microsoft.com/office/drawing/2014/main" id="{8CA05AD6-6D6F-E132-F542-EFF775F3833A}"/>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461;p71">
              <a:extLst>
                <a:ext uri="{FF2B5EF4-FFF2-40B4-BE49-F238E27FC236}">
                  <a16:creationId xmlns:a16="http://schemas.microsoft.com/office/drawing/2014/main" id="{9F25BED4-7413-E4D2-14EA-9882845F8929}"/>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462;p71">
              <a:extLst>
                <a:ext uri="{FF2B5EF4-FFF2-40B4-BE49-F238E27FC236}">
                  <a16:creationId xmlns:a16="http://schemas.microsoft.com/office/drawing/2014/main" id="{4258A681-F0CA-7DE2-613B-7CF3DD496F9F}"/>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463;p71">
              <a:extLst>
                <a:ext uri="{FF2B5EF4-FFF2-40B4-BE49-F238E27FC236}">
                  <a16:creationId xmlns:a16="http://schemas.microsoft.com/office/drawing/2014/main" id="{AE95A012-4CDA-E76A-BBB7-765390CD0ABD}"/>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464;p71">
              <a:extLst>
                <a:ext uri="{FF2B5EF4-FFF2-40B4-BE49-F238E27FC236}">
                  <a16:creationId xmlns:a16="http://schemas.microsoft.com/office/drawing/2014/main" id="{4AA1D1E0-EB8D-2B66-9F22-E1FC22CA4016}"/>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465;p71">
              <a:extLst>
                <a:ext uri="{FF2B5EF4-FFF2-40B4-BE49-F238E27FC236}">
                  <a16:creationId xmlns:a16="http://schemas.microsoft.com/office/drawing/2014/main" id="{3BD13B5F-8ACB-5FE5-5C8A-4D679AD6C542}"/>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466;p71">
              <a:extLst>
                <a:ext uri="{FF2B5EF4-FFF2-40B4-BE49-F238E27FC236}">
                  <a16:creationId xmlns:a16="http://schemas.microsoft.com/office/drawing/2014/main" id="{80F8DD23-C1B0-0D7D-5FBF-0E6E840D4E9F}"/>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1336;p73">
            <a:extLst>
              <a:ext uri="{FF2B5EF4-FFF2-40B4-BE49-F238E27FC236}">
                <a16:creationId xmlns:a16="http://schemas.microsoft.com/office/drawing/2014/main" id="{7593EF81-0716-899C-6E46-97132200397B}"/>
              </a:ext>
            </a:extLst>
          </p:cNvPr>
          <p:cNvGrpSpPr/>
          <p:nvPr/>
        </p:nvGrpSpPr>
        <p:grpSpPr>
          <a:xfrm>
            <a:off x="7132642" y="918435"/>
            <a:ext cx="488498" cy="359971"/>
            <a:chOff x="1777536" y="2014866"/>
            <a:chExt cx="376444" cy="253772"/>
          </a:xfrm>
          <a:solidFill>
            <a:schemeClr val="bg1"/>
          </a:solidFill>
        </p:grpSpPr>
        <p:sp>
          <p:nvSpPr>
            <p:cNvPr id="1027" name="Google Shape;11337;p73">
              <a:extLst>
                <a:ext uri="{FF2B5EF4-FFF2-40B4-BE49-F238E27FC236}">
                  <a16:creationId xmlns:a16="http://schemas.microsoft.com/office/drawing/2014/main" id="{88EA0A58-5066-68B9-AF82-E11CF1AACB91}"/>
                </a:ext>
              </a:extLst>
            </p:cNvPr>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1338;p73">
              <a:extLst>
                <a:ext uri="{FF2B5EF4-FFF2-40B4-BE49-F238E27FC236}">
                  <a16:creationId xmlns:a16="http://schemas.microsoft.com/office/drawing/2014/main" id="{BB4FEE13-7166-82B9-427C-A3448C6EB2B5}"/>
                </a:ext>
              </a:extLst>
            </p:cNvPr>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1339;p73">
              <a:extLst>
                <a:ext uri="{FF2B5EF4-FFF2-40B4-BE49-F238E27FC236}">
                  <a16:creationId xmlns:a16="http://schemas.microsoft.com/office/drawing/2014/main" id="{0769B4F1-419B-98FF-EAED-63E6F8308F18}"/>
                </a:ext>
              </a:extLst>
            </p:cNvPr>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1340;p73">
              <a:extLst>
                <a:ext uri="{FF2B5EF4-FFF2-40B4-BE49-F238E27FC236}">
                  <a16:creationId xmlns:a16="http://schemas.microsoft.com/office/drawing/2014/main" id="{31B3E016-3C6D-25D1-6420-C5D798C946CC}"/>
                </a:ext>
              </a:extLst>
            </p:cNvPr>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1341;p73">
              <a:extLst>
                <a:ext uri="{FF2B5EF4-FFF2-40B4-BE49-F238E27FC236}">
                  <a16:creationId xmlns:a16="http://schemas.microsoft.com/office/drawing/2014/main" id="{33DC48A8-6F5E-C2A4-E391-0FAD3D1DFE19}"/>
                </a:ext>
              </a:extLst>
            </p:cNvPr>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48"/>
        <p:cNvGrpSpPr/>
        <p:nvPr/>
      </p:nvGrpSpPr>
      <p:grpSpPr>
        <a:xfrm>
          <a:off x="0" y="0"/>
          <a:ext cx="0" cy="0"/>
          <a:chOff x="0" y="0"/>
          <a:chExt cx="0" cy="0"/>
        </a:xfrm>
      </p:grpSpPr>
      <p:grpSp>
        <p:nvGrpSpPr>
          <p:cNvPr id="8949" name="Google Shape;8949;p69"/>
          <p:cNvGrpSpPr/>
          <p:nvPr/>
        </p:nvGrpSpPr>
        <p:grpSpPr>
          <a:xfrm>
            <a:off x="866243" y="2291587"/>
            <a:ext cx="415546" cy="355053"/>
            <a:chOff x="866243" y="2291587"/>
            <a:chExt cx="415546" cy="355053"/>
          </a:xfrm>
          <a:solidFill>
            <a:srgbClr val="C5BB89"/>
          </a:solidFill>
        </p:grpSpPr>
        <p:sp>
          <p:nvSpPr>
            <p:cNvPr id="8950" name="Google Shape;8950;p69"/>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5" name="Google Shape;8955;p69"/>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6" name="Google Shape;8956;p69"/>
          <p:cNvGrpSpPr/>
          <p:nvPr/>
        </p:nvGrpSpPr>
        <p:grpSpPr>
          <a:xfrm>
            <a:off x="1958520" y="2302574"/>
            <a:ext cx="359213" cy="327807"/>
            <a:chOff x="1958520" y="2302574"/>
            <a:chExt cx="359213" cy="327807"/>
          </a:xfrm>
          <a:solidFill>
            <a:srgbClr val="C5BB89"/>
          </a:solidFill>
        </p:grpSpPr>
        <p:sp>
          <p:nvSpPr>
            <p:cNvPr id="8957" name="Google Shape;8957;p69"/>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9"/>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0" name="Google Shape;8960;p69"/>
          <p:cNvGrpSpPr/>
          <p:nvPr/>
        </p:nvGrpSpPr>
        <p:grpSpPr>
          <a:xfrm>
            <a:off x="2579882" y="2287427"/>
            <a:ext cx="207582" cy="359594"/>
            <a:chOff x="2656082" y="2287427"/>
            <a:chExt cx="207582" cy="359594"/>
          </a:xfrm>
          <a:solidFill>
            <a:srgbClr val="C5BB89"/>
          </a:solidFill>
        </p:grpSpPr>
        <p:sp>
          <p:nvSpPr>
            <p:cNvPr id="8961" name="Google Shape;8961;p69"/>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9"/>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9"/>
          <p:cNvGrpSpPr/>
          <p:nvPr/>
        </p:nvGrpSpPr>
        <p:grpSpPr>
          <a:xfrm>
            <a:off x="3049653" y="2321468"/>
            <a:ext cx="362991" cy="290018"/>
            <a:chOff x="3049653" y="2321468"/>
            <a:chExt cx="362991" cy="290018"/>
          </a:xfrm>
          <a:solidFill>
            <a:srgbClr val="C5BB89"/>
          </a:solidFill>
        </p:grpSpPr>
        <p:sp>
          <p:nvSpPr>
            <p:cNvPr id="8966" name="Google Shape;8966;p69"/>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9"/>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69"/>
          <p:cNvGrpSpPr/>
          <p:nvPr/>
        </p:nvGrpSpPr>
        <p:grpSpPr>
          <a:xfrm>
            <a:off x="3564243" y="2289904"/>
            <a:ext cx="422342" cy="355243"/>
            <a:chOff x="3564243" y="2289904"/>
            <a:chExt cx="422342" cy="355243"/>
          </a:xfrm>
          <a:solidFill>
            <a:srgbClr val="C5BB89"/>
          </a:solidFill>
        </p:grpSpPr>
        <p:sp>
          <p:nvSpPr>
            <p:cNvPr id="8971" name="Google Shape;8971;p69"/>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9"/>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9"/>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6" name="Google Shape;8976;p69"/>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7" name="Google Shape;8977;p69"/>
          <p:cNvGrpSpPr/>
          <p:nvPr/>
        </p:nvGrpSpPr>
        <p:grpSpPr>
          <a:xfrm>
            <a:off x="4687894" y="2289713"/>
            <a:ext cx="359594" cy="353909"/>
            <a:chOff x="4687894" y="2289713"/>
            <a:chExt cx="359594" cy="353909"/>
          </a:xfrm>
          <a:solidFill>
            <a:srgbClr val="C5BB89"/>
          </a:solidFill>
        </p:grpSpPr>
        <p:sp>
          <p:nvSpPr>
            <p:cNvPr id="8978" name="Google Shape;8978;p69"/>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9"/>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1" name="Google Shape;8981;p69"/>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372624" y="2308227"/>
            <a:ext cx="263567" cy="317614"/>
            <a:chOff x="6421399" y="2308227"/>
            <a:chExt cx="263567" cy="317614"/>
          </a:xfrm>
          <a:solidFill>
            <a:srgbClr val="C5BB89"/>
          </a:solidFill>
        </p:grpSpPr>
        <p:sp>
          <p:nvSpPr>
            <p:cNvPr id="8983" name="Google Shape;8983;p69"/>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69"/>
          <p:cNvGrpSpPr/>
          <p:nvPr/>
        </p:nvGrpSpPr>
        <p:grpSpPr>
          <a:xfrm>
            <a:off x="6870193" y="2295620"/>
            <a:ext cx="360356" cy="343462"/>
            <a:chOff x="6870193" y="2295620"/>
            <a:chExt cx="360356" cy="343462"/>
          </a:xfrm>
          <a:solidFill>
            <a:srgbClr val="C5BB89"/>
          </a:solidFill>
        </p:grpSpPr>
        <p:sp>
          <p:nvSpPr>
            <p:cNvPr id="8988" name="Google Shape;8988;p69"/>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69"/>
          <p:cNvGrpSpPr/>
          <p:nvPr/>
        </p:nvGrpSpPr>
        <p:grpSpPr>
          <a:xfrm>
            <a:off x="7441465" y="2302860"/>
            <a:ext cx="342192" cy="327140"/>
            <a:chOff x="7441465" y="2302860"/>
            <a:chExt cx="342192" cy="327140"/>
          </a:xfrm>
          <a:solidFill>
            <a:srgbClr val="C5BB89"/>
          </a:solidFill>
        </p:grpSpPr>
        <p:sp>
          <p:nvSpPr>
            <p:cNvPr id="8991" name="Google Shape;8991;p69"/>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69"/>
          <p:cNvGrpSpPr/>
          <p:nvPr/>
        </p:nvGrpSpPr>
        <p:grpSpPr>
          <a:xfrm>
            <a:off x="7989683" y="2350207"/>
            <a:ext cx="332761" cy="234066"/>
            <a:chOff x="7989683" y="2350207"/>
            <a:chExt cx="332761" cy="234066"/>
          </a:xfrm>
          <a:solidFill>
            <a:srgbClr val="C5BB89"/>
          </a:solidFill>
        </p:grpSpPr>
        <p:sp>
          <p:nvSpPr>
            <p:cNvPr id="8994" name="Google Shape;8994;p69"/>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9"/>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9"/>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9"/>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9"/>
          <p:cNvGrpSpPr/>
          <p:nvPr/>
        </p:nvGrpSpPr>
        <p:grpSpPr>
          <a:xfrm>
            <a:off x="5823294" y="2309751"/>
            <a:ext cx="315327" cy="314978"/>
            <a:chOff x="5823294" y="2309751"/>
            <a:chExt cx="315327" cy="314978"/>
          </a:xfrm>
          <a:solidFill>
            <a:srgbClr val="C5BB89"/>
          </a:solidFill>
        </p:grpSpPr>
        <p:sp>
          <p:nvSpPr>
            <p:cNvPr id="9001" name="Google Shape;9001;p69"/>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9"/>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9"/>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9"/>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9"/>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9"/>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9"/>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9"/>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69"/>
          <p:cNvGrpSpPr/>
          <p:nvPr/>
        </p:nvGrpSpPr>
        <p:grpSpPr>
          <a:xfrm>
            <a:off x="2497275" y="2744159"/>
            <a:ext cx="370930" cy="370549"/>
            <a:chOff x="2497275" y="2744159"/>
            <a:chExt cx="370930" cy="370549"/>
          </a:xfrm>
          <a:solidFill>
            <a:srgbClr val="C5BB89"/>
          </a:solidFill>
        </p:grpSpPr>
        <p:sp>
          <p:nvSpPr>
            <p:cNvPr id="9019" name="Google Shape;9019;p69"/>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9"/>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9"/>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9"/>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9"/>
          <p:cNvGrpSpPr/>
          <p:nvPr/>
        </p:nvGrpSpPr>
        <p:grpSpPr>
          <a:xfrm>
            <a:off x="860940" y="2746477"/>
            <a:ext cx="371883" cy="365691"/>
            <a:chOff x="860940" y="2746477"/>
            <a:chExt cx="371883" cy="365691"/>
          </a:xfrm>
          <a:solidFill>
            <a:srgbClr val="C5BB89"/>
          </a:solidFill>
        </p:grpSpPr>
        <p:sp>
          <p:nvSpPr>
            <p:cNvPr id="9026" name="Google Shape;9026;p69"/>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9"/>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9"/>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69"/>
          <p:cNvGrpSpPr/>
          <p:nvPr/>
        </p:nvGrpSpPr>
        <p:grpSpPr>
          <a:xfrm>
            <a:off x="1450836" y="2766258"/>
            <a:ext cx="283985" cy="341080"/>
            <a:chOff x="1493849" y="2775533"/>
            <a:chExt cx="283985" cy="341080"/>
          </a:xfrm>
          <a:solidFill>
            <a:srgbClr val="C5BB89"/>
          </a:solidFill>
        </p:grpSpPr>
        <p:sp>
          <p:nvSpPr>
            <p:cNvPr id="9032" name="Google Shape;9032;p69"/>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9"/>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69"/>
          <p:cNvGrpSpPr/>
          <p:nvPr/>
        </p:nvGrpSpPr>
        <p:grpSpPr>
          <a:xfrm>
            <a:off x="1952836" y="2774422"/>
            <a:ext cx="372835" cy="342573"/>
            <a:chOff x="1952836" y="2774422"/>
            <a:chExt cx="372835" cy="342573"/>
          </a:xfrm>
          <a:solidFill>
            <a:srgbClr val="C5BB89"/>
          </a:solidFill>
        </p:grpSpPr>
        <p:sp>
          <p:nvSpPr>
            <p:cNvPr id="9035" name="Google Shape;9035;p69"/>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9"/>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69"/>
          <p:cNvGrpSpPr/>
          <p:nvPr/>
        </p:nvGrpSpPr>
        <p:grpSpPr>
          <a:xfrm>
            <a:off x="3079916" y="2744477"/>
            <a:ext cx="332729" cy="372518"/>
            <a:chOff x="3079916" y="2744477"/>
            <a:chExt cx="332729" cy="372518"/>
          </a:xfrm>
          <a:solidFill>
            <a:srgbClr val="C5BB89"/>
          </a:solidFill>
        </p:grpSpPr>
        <p:sp>
          <p:nvSpPr>
            <p:cNvPr id="9039" name="Google Shape;9039;p69"/>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69"/>
          <p:cNvGrpSpPr/>
          <p:nvPr/>
        </p:nvGrpSpPr>
        <p:grpSpPr>
          <a:xfrm>
            <a:off x="3620576" y="2745525"/>
            <a:ext cx="336889" cy="355592"/>
            <a:chOff x="3620576" y="2745525"/>
            <a:chExt cx="336889" cy="355592"/>
          </a:xfrm>
          <a:solidFill>
            <a:srgbClr val="C5BB89"/>
          </a:solidFill>
        </p:grpSpPr>
        <p:sp>
          <p:nvSpPr>
            <p:cNvPr id="9043" name="Google Shape;9043;p69"/>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4126815" y="2760704"/>
            <a:ext cx="380393" cy="363118"/>
            <a:chOff x="4126815" y="2760704"/>
            <a:chExt cx="380393" cy="363118"/>
          </a:xfrm>
          <a:solidFill>
            <a:srgbClr val="C5BB89"/>
          </a:solidFill>
        </p:grpSpPr>
        <p:sp>
          <p:nvSpPr>
            <p:cNvPr id="9046" name="Google Shape;9046;p69"/>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9"/>
          <p:cNvGrpSpPr/>
          <p:nvPr/>
        </p:nvGrpSpPr>
        <p:grpSpPr>
          <a:xfrm>
            <a:off x="4675986" y="2745684"/>
            <a:ext cx="381346" cy="368644"/>
            <a:chOff x="4675986" y="2745684"/>
            <a:chExt cx="381346" cy="368644"/>
          </a:xfrm>
          <a:solidFill>
            <a:srgbClr val="C5BB89"/>
          </a:solidFill>
        </p:grpSpPr>
        <p:sp>
          <p:nvSpPr>
            <p:cNvPr id="9051" name="Google Shape;9051;p69"/>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69"/>
          <p:cNvGrpSpPr/>
          <p:nvPr/>
        </p:nvGrpSpPr>
        <p:grpSpPr>
          <a:xfrm>
            <a:off x="5220616" y="2791061"/>
            <a:ext cx="373185" cy="302466"/>
            <a:chOff x="5220616" y="2791061"/>
            <a:chExt cx="373185" cy="302466"/>
          </a:xfrm>
          <a:solidFill>
            <a:srgbClr val="C5BB89"/>
          </a:solidFill>
        </p:grpSpPr>
        <p:sp>
          <p:nvSpPr>
            <p:cNvPr id="9054" name="Google Shape;9054;p69"/>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9"/>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9"/>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9"/>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9"/>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9"/>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9"/>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9"/>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69"/>
          <p:cNvGrpSpPr/>
          <p:nvPr/>
        </p:nvGrpSpPr>
        <p:grpSpPr>
          <a:xfrm>
            <a:off x="5788661" y="2772517"/>
            <a:ext cx="284366" cy="344097"/>
            <a:chOff x="5864861" y="2772517"/>
            <a:chExt cx="284366" cy="344097"/>
          </a:xfrm>
          <a:solidFill>
            <a:srgbClr val="C5BB89"/>
          </a:solidFill>
        </p:grpSpPr>
        <p:sp>
          <p:nvSpPr>
            <p:cNvPr id="9073" name="Google Shape;9073;p69"/>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9"/>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9"/>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9"/>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9" name="Google Shape;9079;p69"/>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0" name="Google Shape;9080;p69"/>
          <p:cNvGrpSpPr/>
          <p:nvPr/>
        </p:nvGrpSpPr>
        <p:grpSpPr>
          <a:xfrm>
            <a:off x="6974158" y="2789537"/>
            <a:ext cx="255247" cy="327458"/>
            <a:chOff x="6974158" y="2789537"/>
            <a:chExt cx="255247" cy="327458"/>
          </a:xfrm>
          <a:solidFill>
            <a:srgbClr val="C5BB89"/>
          </a:solidFill>
        </p:grpSpPr>
        <p:sp>
          <p:nvSpPr>
            <p:cNvPr id="9081" name="Google Shape;9081;p69"/>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9"/>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9"/>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69"/>
          <p:cNvGrpSpPr/>
          <p:nvPr/>
        </p:nvGrpSpPr>
        <p:grpSpPr>
          <a:xfrm>
            <a:off x="7530697" y="2790299"/>
            <a:ext cx="244291" cy="326314"/>
            <a:chOff x="7530697" y="2790299"/>
            <a:chExt cx="244291" cy="326314"/>
          </a:xfrm>
          <a:solidFill>
            <a:srgbClr val="C5BB89"/>
          </a:solidFill>
        </p:grpSpPr>
        <p:sp>
          <p:nvSpPr>
            <p:cNvPr id="9088" name="Google Shape;9088;p69"/>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9"/>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9"/>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9"/>
          <p:cNvGrpSpPr/>
          <p:nvPr/>
        </p:nvGrpSpPr>
        <p:grpSpPr>
          <a:xfrm>
            <a:off x="7988191" y="2832248"/>
            <a:ext cx="332348" cy="283985"/>
            <a:chOff x="7988191" y="2832248"/>
            <a:chExt cx="332348" cy="283985"/>
          </a:xfrm>
          <a:solidFill>
            <a:srgbClr val="C5BB89"/>
          </a:solidFill>
        </p:grpSpPr>
        <p:sp>
          <p:nvSpPr>
            <p:cNvPr id="9095" name="Google Shape;9095;p69"/>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9"/>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8" name="Google Shape;9098;p69"/>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9" name="Google Shape;9099;p69"/>
          <p:cNvGrpSpPr/>
          <p:nvPr/>
        </p:nvGrpSpPr>
        <p:grpSpPr>
          <a:xfrm>
            <a:off x="3588440" y="3258368"/>
            <a:ext cx="364484" cy="262423"/>
            <a:chOff x="3588440" y="3258368"/>
            <a:chExt cx="364484" cy="262423"/>
          </a:xfrm>
          <a:solidFill>
            <a:srgbClr val="C5BB89"/>
          </a:solidFill>
        </p:grpSpPr>
        <p:sp>
          <p:nvSpPr>
            <p:cNvPr id="9100" name="Google Shape;9100;p69"/>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9"/>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9"/>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6" name="Google Shape;9106;p69"/>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7" name="Google Shape;9107;p69"/>
          <p:cNvGrpSpPr/>
          <p:nvPr/>
        </p:nvGrpSpPr>
        <p:grpSpPr>
          <a:xfrm>
            <a:off x="5765817" y="3227724"/>
            <a:ext cx="364865" cy="324822"/>
            <a:chOff x="5765817" y="3227724"/>
            <a:chExt cx="364865" cy="324822"/>
          </a:xfrm>
          <a:solidFill>
            <a:srgbClr val="C5BB89"/>
          </a:solidFill>
        </p:grpSpPr>
        <p:sp>
          <p:nvSpPr>
            <p:cNvPr id="9108" name="Google Shape;9108;p69"/>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1" name="Google Shape;9111;p69"/>
          <p:cNvGrpSpPr/>
          <p:nvPr/>
        </p:nvGrpSpPr>
        <p:grpSpPr>
          <a:xfrm>
            <a:off x="6228583" y="3237664"/>
            <a:ext cx="446539" cy="303895"/>
            <a:chOff x="6228583" y="3237664"/>
            <a:chExt cx="446539" cy="303895"/>
          </a:xfrm>
          <a:solidFill>
            <a:srgbClr val="C5BB89"/>
          </a:solidFill>
        </p:grpSpPr>
        <p:sp>
          <p:nvSpPr>
            <p:cNvPr id="9112" name="Google Shape;9112;p69"/>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9"/>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9"/>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9"/>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9"/>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9"/>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9"/>
          <p:cNvGrpSpPr/>
          <p:nvPr/>
        </p:nvGrpSpPr>
        <p:grpSpPr>
          <a:xfrm>
            <a:off x="865862" y="3207306"/>
            <a:ext cx="364484" cy="364897"/>
            <a:chOff x="865862" y="3207306"/>
            <a:chExt cx="364484" cy="364897"/>
          </a:xfrm>
          <a:solidFill>
            <a:srgbClr val="C5BB89"/>
          </a:solidFill>
        </p:grpSpPr>
        <p:sp>
          <p:nvSpPr>
            <p:cNvPr id="9130" name="Google Shape;9130;p69"/>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9"/>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9"/>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9"/>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9"/>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9"/>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69"/>
          <p:cNvGrpSpPr/>
          <p:nvPr/>
        </p:nvGrpSpPr>
        <p:grpSpPr>
          <a:xfrm>
            <a:off x="1404617" y="3226962"/>
            <a:ext cx="370168" cy="325965"/>
            <a:chOff x="1404617" y="3226962"/>
            <a:chExt cx="370168" cy="325965"/>
          </a:xfrm>
          <a:solidFill>
            <a:srgbClr val="C5BB89"/>
          </a:solidFill>
        </p:grpSpPr>
        <p:sp>
          <p:nvSpPr>
            <p:cNvPr id="9145" name="Google Shape;9145;p69"/>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9"/>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9"/>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9"/>
          <p:cNvGrpSpPr/>
          <p:nvPr/>
        </p:nvGrpSpPr>
        <p:grpSpPr>
          <a:xfrm>
            <a:off x="1953403" y="3216094"/>
            <a:ext cx="366389" cy="354481"/>
            <a:chOff x="1954741" y="3212419"/>
            <a:chExt cx="366389" cy="354481"/>
          </a:xfrm>
          <a:solidFill>
            <a:srgbClr val="C5BB89"/>
          </a:solidFill>
        </p:grpSpPr>
        <p:sp>
          <p:nvSpPr>
            <p:cNvPr id="9155" name="Google Shape;9155;p69"/>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9"/>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9"/>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9"/>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9"/>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9"/>
          <p:cNvGrpSpPr/>
          <p:nvPr/>
        </p:nvGrpSpPr>
        <p:grpSpPr>
          <a:xfrm>
            <a:off x="3043239" y="3215626"/>
            <a:ext cx="366008" cy="348670"/>
            <a:chOff x="3043239" y="3215626"/>
            <a:chExt cx="366008" cy="348670"/>
          </a:xfrm>
          <a:solidFill>
            <a:srgbClr val="C5BB89"/>
          </a:solidFill>
        </p:grpSpPr>
        <p:sp>
          <p:nvSpPr>
            <p:cNvPr id="9163" name="Google Shape;9163;p69"/>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69"/>
          <p:cNvGrpSpPr/>
          <p:nvPr/>
        </p:nvGrpSpPr>
        <p:grpSpPr>
          <a:xfrm>
            <a:off x="4218333" y="3184982"/>
            <a:ext cx="209107" cy="383442"/>
            <a:chOff x="4218333" y="3184982"/>
            <a:chExt cx="209107" cy="383442"/>
          </a:xfrm>
          <a:solidFill>
            <a:srgbClr val="C5BB89"/>
          </a:solidFill>
        </p:grpSpPr>
        <p:sp>
          <p:nvSpPr>
            <p:cNvPr id="9166" name="Google Shape;9166;p69"/>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8" name="Google Shape;9168;p69"/>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9" name="Google Shape;9169;p69"/>
          <p:cNvGrpSpPr/>
          <p:nvPr/>
        </p:nvGrpSpPr>
        <p:grpSpPr>
          <a:xfrm>
            <a:off x="6896644" y="3216007"/>
            <a:ext cx="322917" cy="347876"/>
            <a:chOff x="6896644" y="3216007"/>
            <a:chExt cx="322917" cy="347876"/>
          </a:xfrm>
          <a:solidFill>
            <a:srgbClr val="C5BB89"/>
          </a:solidFill>
        </p:grpSpPr>
        <p:sp>
          <p:nvSpPr>
            <p:cNvPr id="9170" name="Google Shape;9170;p69"/>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9"/>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9"/>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9"/>
          <p:cNvGrpSpPr/>
          <p:nvPr/>
        </p:nvGrpSpPr>
        <p:grpSpPr>
          <a:xfrm>
            <a:off x="7429366" y="3223183"/>
            <a:ext cx="334634" cy="333904"/>
            <a:chOff x="7429366" y="3223183"/>
            <a:chExt cx="334634" cy="333904"/>
          </a:xfrm>
          <a:solidFill>
            <a:srgbClr val="C5BB89"/>
          </a:solidFill>
        </p:grpSpPr>
        <p:sp>
          <p:nvSpPr>
            <p:cNvPr id="9178" name="Google Shape;9178;p69"/>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69"/>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1" name="Google Shape;9181;p69"/>
          <p:cNvGrpSpPr/>
          <p:nvPr/>
        </p:nvGrpSpPr>
        <p:grpSpPr>
          <a:xfrm>
            <a:off x="5216456" y="3725484"/>
            <a:ext cx="356196" cy="265631"/>
            <a:chOff x="5216456" y="3725484"/>
            <a:chExt cx="356196" cy="265631"/>
          </a:xfrm>
          <a:solidFill>
            <a:srgbClr val="C5BB89"/>
          </a:solidFill>
        </p:grpSpPr>
        <p:sp>
          <p:nvSpPr>
            <p:cNvPr id="9182" name="Google Shape;9182;p69"/>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69"/>
          <p:cNvGrpSpPr/>
          <p:nvPr/>
        </p:nvGrpSpPr>
        <p:grpSpPr>
          <a:xfrm>
            <a:off x="6849393" y="3733994"/>
            <a:ext cx="355053" cy="248038"/>
            <a:chOff x="6849393" y="3733994"/>
            <a:chExt cx="355053" cy="248038"/>
          </a:xfrm>
          <a:solidFill>
            <a:srgbClr val="C5BB89"/>
          </a:solidFill>
        </p:grpSpPr>
        <p:sp>
          <p:nvSpPr>
            <p:cNvPr id="9185" name="Google Shape;9185;p69"/>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9"/>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7918997" y="3714687"/>
            <a:ext cx="392111" cy="280206"/>
            <a:chOff x="7918997" y="3714687"/>
            <a:chExt cx="392111" cy="280206"/>
          </a:xfrm>
          <a:solidFill>
            <a:srgbClr val="C5BB89"/>
          </a:solidFill>
        </p:grpSpPr>
        <p:sp>
          <p:nvSpPr>
            <p:cNvPr id="9191" name="Google Shape;9191;p69"/>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9"/>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9"/>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69"/>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69"/>
          <p:cNvGrpSpPr/>
          <p:nvPr/>
        </p:nvGrpSpPr>
        <p:grpSpPr>
          <a:xfrm>
            <a:off x="1408777" y="3680964"/>
            <a:ext cx="357720" cy="355148"/>
            <a:chOff x="1408777" y="3680964"/>
            <a:chExt cx="357720" cy="355148"/>
          </a:xfrm>
          <a:solidFill>
            <a:srgbClr val="C5BB89"/>
          </a:solidFill>
        </p:grpSpPr>
        <p:sp>
          <p:nvSpPr>
            <p:cNvPr id="9198" name="Google Shape;9198;p69"/>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9"/>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9"/>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9"/>
          <p:cNvGrpSpPr/>
          <p:nvPr/>
        </p:nvGrpSpPr>
        <p:grpSpPr>
          <a:xfrm>
            <a:off x="1952836" y="3680964"/>
            <a:ext cx="357720" cy="355148"/>
            <a:chOff x="1952836" y="3680964"/>
            <a:chExt cx="357720" cy="355148"/>
          </a:xfrm>
          <a:solidFill>
            <a:srgbClr val="C5BB89"/>
          </a:solidFill>
        </p:grpSpPr>
        <p:sp>
          <p:nvSpPr>
            <p:cNvPr id="9204" name="Google Shape;9204;p69"/>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9"/>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9"/>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69"/>
          <p:cNvGrpSpPr/>
          <p:nvPr/>
        </p:nvGrpSpPr>
        <p:grpSpPr>
          <a:xfrm>
            <a:off x="2496894" y="3680964"/>
            <a:ext cx="357720" cy="355148"/>
            <a:chOff x="2496894" y="3680964"/>
            <a:chExt cx="357720" cy="355148"/>
          </a:xfrm>
          <a:solidFill>
            <a:srgbClr val="C5BB89"/>
          </a:solidFill>
        </p:grpSpPr>
        <p:sp>
          <p:nvSpPr>
            <p:cNvPr id="9210" name="Google Shape;9210;p69"/>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9"/>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9"/>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9"/>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69"/>
          <p:cNvGrpSpPr/>
          <p:nvPr/>
        </p:nvGrpSpPr>
        <p:grpSpPr>
          <a:xfrm>
            <a:off x="3040984" y="3681059"/>
            <a:ext cx="356164" cy="355815"/>
            <a:chOff x="3040984" y="3681059"/>
            <a:chExt cx="356164" cy="355815"/>
          </a:xfrm>
          <a:solidFill>
            <a:srgbClr val="C5BB89"/>
          </a:solidFill>
        </p:grpSpPr>
        <p:sp>
          <p:nvSpPr>
            <p:cNvPr id="9216" name="Google Shape;9216;p69"/>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9"/>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69"/>
          <p:cNvGrpSpPr/>
          <p:nvPr/>
        </p:nvGrpSpPr>
        <p:grpSpPr>
          <a:xfrm>
            <a:off x="3584280" y="3699191"/>
            <a:ext cx="358069" cy="317995"/>
            <a:chOff x="3584280" y="3699191"/>
            <a:chExt cx="358069" cy="317995"/>
          </a:xfrm>
          <a:solidFill>
            <a:srgbClr val="C5BB89"/>
          </a:solidFill>
        </p:grpSpPr>
        <p:sp>
          <p:nvSpPr>
            <p:cNvPr id="9220" name="Google Shape;9220;p69"/>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129482" y="3681059"/>
            <a:ext cx="355402" cy="354291"/>
            <a:chOff x="4129482" y="3681059"/>
            <a:chExt cx="355402" cy="354291"/>
          </a:xfrm>
          <a:solidFill>
            <a:srgbClr val="C5BB89"/>
          </a:solidFill>
        </p:grpSpPr>
        <p:sp>
          <p:nvSpPr>
            <p:cNvPr id="9225" name="Google Shape;9225;p69"/>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69"/>
          <p:cNvGrpSpPr/>
          <p:nvPr/>
        </p:nvGrpSpPr>
        <p:grpSpPr>
          <a:xfrm>
            <a:off x="4673540" y="3680297"/>
            <a:ext cx="355434" cy="355815"/>
            <a:chOff x="4673540" y="3680297"/>
            <a:chExt cx="355434" cy="355815"/>
          </a:xfrm>
          <a:solidFill>
            <a:srgbClr val="C5BB89"/>
          </a:solidFill>
        </p:grpSpPr>
        <p:sp>
          <p:nvSpPr>
            <p:cNvPr id="9230" name="Google Shape;9230;p69"/>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9"/>
          <p:cNvGrpSpPr/>
          <p:nvPr/>
        </p:nvGrpSpPr>
        <p:grpSpPr>
          <a:xfrm>
            <a:off x="5779408" y="3699191"/>
            <a:ext cx="317645" cy="318757"/>
            <a:chOff x="5779408" y="3699191"/>
            <a:chExt cx="317645" cy="318757"/>
          </a:xfrm>
          <a:solidFill>
            <a:srgbClr val="C5BB89"/>
          </a:solidFill>
        </p:grpSpPr>
        <p:sp>
          <p:nvSpPr>
            <p:cNvPr id="9234" name="Google Shape;9234;p69"/>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9"/>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6" name="Google Shape;9236;p69"/>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7" name="Google Shape;9237;p69"/>
          <p:cNvGrpSpPr/>
          <p:nvPr/>
        </p:nvGrpSpPr>
        <p:grpSpPr>
          <a:xfrm>
            <a:off x="7390435" y="3680868"/>
            <a:ext cx="372073" cy="355243"/>
            <a:chOff x="7390435" y="3680868"/>
            <a:chExt cx="372073" cy="355243"/>
          </a:xfrm>
          <a:solidFill>
            <a:srgbClr val="C5BB89"/>
          </a:solidFill>
        </p:grpSpPr>
        <p:sp>
          <p:nvSpPr>
            <p:cNvPr id="9238" name="Google Shape;9238;p69"/>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9"/>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9"/>
          <p:cNvGrpSpPr/>
          <p:nvPr/>
        </p:nvGrpSpPr>
        <p:grpSpPr>
          <a:xfrm>
            <a:off x="1675968" y="4125629"/>
            <a:ext cx="374709" cy="374010"/>
            <a:chOff x="1421638" y="4125629"/>
            <a:chExt cx="374709" cy="374010"/>
          </a:xfrm>
          <a:solidFill>
            <a:srgbClr val="C5BB89"/>
          </a:solidFill>
        </p:grpSpPr>
        <p:sp>
          <p:nvSpPr>
            <p:cNvPr id="9245" name="Google Shape;9245;p69"/>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69"/>
          <p:cNvGrpSpPr/>
          <p:nvPr/>
        </p:nvGrpSpPr>
        <p:grpSpPr>
          <a:xfrm>
            <a:off x="2227584" y="4156304"/>
            <a:ext cx="357720" cy="342192"/>
            <a:chOff x="1973254" y="4156304"/>
            <a:chExt cx="357720" cy="342192"/>
          </a:xfrm>
          <a:solidFill>
            <a:srgbClr val="C5BB89"/>
          </a:solidFill>
        </p:grpSpPr>
        <p:sp>
          <p:nvSpPr>
            <p:cNvPr id="9248" name="Google Shape;9248;p69"/>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9"/>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9"/>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9"/>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69"/>
          <p:cNvGrpSpPr/>
          <p:nvPr/>
        </p:nvGrpSpPr>
        <p:grpSpPr>
          <a:xfrm>
            <a:off x="2778089" y="4135505"/>
            <a:ext cx="341049" cy="340318"/>
            <a:chOff x="2523759" y="4135505"/>
            <a:chExt cx="341049" cy="340318"/>
          </a:xfrm>
          <a:solidFill>
            <a:srgbClr val="C5BB89"/>
          </a:solidFill>
        </p:grpSpPr>
        <p:sp>
          <p:nvSpPr>
            <p:cNvPr id="9255" name="Google Shape;9255;p69"/>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69"/>
          <p:cNvGrpSpPr/>
          <p:nvPr/>
        </p:nvGrpSpPr>
        <p:grpSpPr>
          <a:xfrm>
            <a:off x="3294933" y="4130360"/>
            <a:ext cx="392079" cy="350353"/>
            <a:chOff x="3040603" y="4130360"/>
            <a:chExt cx="392079" cy="350353"/>
          </a:xfrm>
          <a:solidFill>
            <a:srgbClr val="C5BB89"/>
          </a:solidFill>
        </p:grpSpPr>
        <p:sp>
          <p:nvSpPr>
            <p:cNvPr id="9258" name="Google Shape;9258;p69"/>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9"/>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9"/>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9"/>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9"/>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69"/>
          <p:cNvGrpSpPr/>
          <p:nvPr/>
        </p:nvGrpSpPr>
        <p:grpSpPr>
          <a:xfrm>
            <a:off x="3916474" y="4135505"/>
            <a:ext cx="232955" cy="340318"/>
            <a:chOff x="3662144" y="4135505"/>
            <a:chExt cx="232955" cy="340318"/>
          </a:xfrm>
          <a:solidFill>
            <a:srgbClr val="C5BB89"/>
          </a:solidFill>
        </p:grpSpPr>
        <p:sp>
          <p:nvSpPr>
            <p:cNvPr id="9269" name="Google Shape;9269;p69"/>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69"/>
          <p:cNvGrpSpPr/>
          <p:nvPr/>
        </p:nvGrpSpPr>
        <p:grpSpPr>
          <a:xfrm>
            <a:off x="4403468" y="4121151"/>
            <a:ext cx="344065" cy="368644"/>
            <a:chOff x="4149138" y="4121151"/>
            <a:chExt cx="344065" cy="368644"/>
          </a:xfrm>
          <a:solidFill>
            <a:srgbClr val="C5BB89"/>
          </a:solidFill>
        </p:grpSpPr>
        <p:sp>
          <p:nvSpPr>
            <p:cNvPr id="9274" name="Google Shape;9274;p69"/>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9"/>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9"/>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9"/>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9"/>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9"/>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9"/>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9"/>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9"/>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6" name="Google Shape;9286;p69"/>
          <p:cNvSpPr/>
          <p:nvPr/>
        </p:nvSpPr>
        <p:spPr>
          <a:xfrm>
            <a:off x="494638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69"/>
          <p:cNvGrpSpPr/>
          <p:nvPr/>
        </p:nvGrpSpPr>
        <p:grpSpPr>
          <a:xfrm>
            <a:off x="5460592" y="4174817"/>
            <a:ext cx="397763" cy="262804"/>
            <a:chOff x="5206262" y="4174817"/>
            <a:chExt cx="397763" cy="262804"/>
          </a:xfrm>
          <a:solidFill>
            <a:srgbClr val="C5BB89"/>
          </a:solidFill>
        </p:grpSpPr>
        <p:sp>
          <p:nvSpPr>
            <p:cNvPr id="9288" name="Google Shape;9288;p69"/>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9"/>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9"/>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5981946" y="4204699"/>
            <a:ext cx="440505" cy="290018"/>
            <a:chOff x="5727616" y="4204699"/>
            <a:chExt cx="440505" cy="290018"/>
          </a:xfrm>
          <a:solidFill>
            <a:srgbClr val="C5BB89"/>
          </a:solidFill>
        </p:grpSpPr>
        <p:sp>
          <p:nvSpPr>
            <p:cNvPr id="9296" name="Google Shape;9296;p69"/>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9"/>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9"/>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9"/>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9"/>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69"/>
          <p:cNvGrpSpPr/>
          <p:nvPr/>
        </p:nvGrpSpPr>
        <p:grpSpPr>
          <a:xfrm>
            <a:off x="6664393" y="4135124"/>
            <a:ext cx="159950" cy="364516"/>
            <a:chOff x="6410063" y="4135124"/>
            <a:chExt cx="159950" cy="364516"/>
          </a:xfrm>
          <a:solidFill>
            <a:srgbClr val="C5BB89"/>
          </a:solidFill>
        </p:grpSpPr>
        <p:sp>
          <p:nvSpPr>
            <p:cNvPr id="9305" name="Google Shape;9305;p69"/>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9"/>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9"/>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9"/>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9"/>
          <p:cNvGrpSpPr/>
          <p:nvPr/>
        </p:nvGrpSpPr>
        <p:grpSpPr>
          <a:xfrm>
            <a:off x="7178982" y="4135505"/>
            <a:ext cx="214378" cy="364135"/>
            <a:chOff x="6924652" y="4135505"/>
            <a:chExt cx="214378" cy="364135"/>
          </a:xfrm>
          <a:solidFill>
            <a:srgbClr val="C5BB89"/>
          </a:solidFill>
        </p:grpSpPr>
        <p:sp>
          <p:nvSpPr>
            <p:cNvPr id="9310" name="Google Shape;9310;p69"/>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9"/>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9"/>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9"/>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69"/>
          <p:cNvGrpSpPr/>
          <p:nvPr/>
        </p:nvGrpSpPr>
        <p:grpSpPr>
          <a:xfrm>
            <a:off x="7639081" y="4147984"/>
            <a:ext cx="380012" cy="351274"/>
            <a:chOff x="7384751" y="4147984"/>
            <a:chExt cx="380012" cy="351274"/>
          </a:xfrm>
          <a:solidFill>
            <a:srgbClr val="C5BB89"/>
          </a:solidFill>
        </p:grpSpPr>
        <p:sp>
          <p:nvSpPr>
            <p:cNvPr id="9315" name="Google Shape;9315;p69"/>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9"/>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9"/>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9"/>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9"/>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0" name="Google Shape;9320;p6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321" name="Google Shape;9321;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322" name="Google Shape;9322;p69"/>
          <p:cNvGrpSpPr/>
          <p:nvPr/>
        </p:nvGrpSpPr>
        <p:grpSpPr>
          <a:xfrm>
            <a:off x="1124907" y="4124000"/>
            <a:ext cx="374177" cy="374263"/>
            <a:chOff x="775325" y="4143525"/>
            <a:chExt cx="468776" cy="468884"/>
          </a:xfrm>
          <a:solidFill>
            <a:srgbClr val="C5BB89"/>
          </a:solidFill>
        </p:grpSpPr>
        <p:sp>
          <p:nvSpPr>
            <p:cNvPr id="9323" name="Google Shape;9323;p69"/>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9"/>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9"/>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9"/>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4"/>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history</a:t>
            </a:r>
            <a:endParaRPr/>
          </a:p>
        </p:txBody>
      </p:sp>
      <p:sp>
        <p:nvSpPr>
          <p:cNvPr id="339" name="Google Shape;339;p34"/>
          <p:cNvSpPr txBox="1">
            <a:spLocks noGrp="1"/>
          </p:cNvSpPr>
          <p:nvPr>
            <p:ph type="title" idx="4294967295"/>
          </p:nvPr>
        </p:nvSpPr>
        <p:spPr>
          <a:xfrm>
            <a:off x="1447850"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Mercury</a:t>
            </a:r>
            <a:endParaRPr sz="2200"/>
          </a:p>
        </p:txBody>
      </p:sp>
      <p:sp>
        <p:nvSpPr>
          <p:cNvPr id="340" name="Google Shape;340;p34"/>
          <p:cNvSpPr txBox="1">
            <a:spLocks noGrp="1"/>
          </p:cNvSpPr>
          <p:nvPr>
            <p:ph type="subTitle" idx="4294967295"/>
          </p:nvPr>
        </p:nvSpPr>
        <p:spPr>
          <a:xfrm>
            <a:off x="1447850"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closest planet to the Sun</a:t>
            </a:r>
            <a:endParaRPr/>
          </a:p>
        </p:txBody>
      </p:sp>
      <p:sp>
        <p:nvSpPr>
          <p:cNvPr id="341" name="Google Shape;341;p34"/>
          <p:cNvSpPr txBox="1">
            <a:spLocks noGrp="1"/>
          </p:cNvSpPr>
          <p:nvPr>
            <p:ph type="title" idx="4294967295"/>
          </p:nvPr>
        </p:nvSpPr>
        <p:spPr>
          <a:xfrm>
            <a:off x="3769334"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Venus</a:t>
            </a:r>
            <a:endParaRPr sz="2200"/>
          </a:p>
        </p:txBody>
      </p:sp>
      <p:sp>
        <p:nvSpPr>
          <p:cNvPr id="342" name="Google Shape;342;p34"/>
          <p:cNvSpPr txBox="1">
            <a:spLocks noGrp="1"/>
          </p:cNvSpPr>
          <p:nvPr>
            <p:ph type="subTitle" idx="4294967295"/>
          </p:nvPr>
        </p:nvSpPr>
        <p:spPr>
          <a:xfrm>
            <a:off x="3769350"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a:t>
            </a:r>
            <a:endParaRPr/>
          </a:p>
        </p:txBody>
      </p:sp>
      <p:sp>
        <p:nvSpPr>
          <p:cNvPr id="343" name="Google Shape;343;p34"/>
          <p:cNvSpPr txBox="1">
            <a:spLocks noGrp="1"/>
          </p:cNvSpPr>
          <p:nvPr>
            <p:ph type="title" idx="4294967295"/>
          </p:nvPr>
        </p:nvSpPr>
        <p:spPr>
          <a:xfrm>
            <a:off x="6090851"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Mars</a:t>
            </a:r>
            <a:endParaRPr sz="2200"/>
          </a:p>
        </p:txBody>
      </p:sp>
      <p:sp>
        <p:nvSpPr>
          <p:cNvPr id="344" name="Google Shape;344;p34"/>
          <p:cNvSpPr txBox="1">
            <a:spLocks noGrp="1"/>
          </p:cNvSpPr>
          <p:nvPr>
            <p:ph type="subTitle" idx="4294967295"/>
          </p:nvPr>
        </p:nvSpPr>
        <p:spPr>
          <a:xfrm>
            <a:off x="6090851"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Mars is actually a very cold place</a:t>
            </a:r>
            <a:endParaRPr/>
          </a:p>
        </p:txBody>
      </p:sp>
      <p:sp>
        <p:nvSpPr>
          <p:cNvPr id="345" name="Google Shape;345;p34"/>
          <p:cNvSpPr/>
          <p:nvPr/>
        </p:nvSpPr>
        <p:spPr>
          <a:xfrm>
            <a:off x="17018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4"/>
          <p:cNvSpPr/>
          <p:nvPr/>
        </p:nvSpPr>
        <p:spPr>
          <a:xfrm>
            <a:off x="40233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4"/>
          <p:cNvSpPr/>
          <p:nvPr/>
        </p:nvSpPr>
        <p:spPr>
          <a:xfrm>
            <a:off x="63448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8" name="Google Shape;348;p34"/>
          <p:cNvCxnSpPr>
            <a:stCxn id="345" idx="6"/>
            <a:endCxn id="346" idx="2"/>
          </p:cNvCxnSpPr>
          <p:nvPr/>
        </p:nvCxnSpPr>
        <p:spPr>
          <a:xfrm>
            <a:off x="2799200" y="2571750"/>
            <a:ext cx="1224000" cy="0"/>
          </a:xfrm>
          <a:prstGeom prst="straightConnector1">
            <a:avLst/>
          </a:prstGeom>
          <a:noFill/>
          <a:ln w="9525" cap="flat" cmpd="sng">
            <a:solidFill>
              <a:schemeClr val="lt1"/>
            </a:solidFill>
            <a:prstDash val="solid"/>
            <a:round/>
            <a:headEnd type="none" w="med" len="med"/>
            <a:tailEnd type="none" w="med" len="med"/>
          </a:ln>
        </p:spPr>
      </p:cxnSp>
      <p:cxnSp>
        <p:nvCxnSpPr>
          <p:cNvPr id="349" name="Google Shape;349;p34"/>
          <p:cNvCxnSpPr>
            <a:stCxn id="346" idx="6"/>
            <a:endCxn id="347" idx="2"/>
          </p:cNvCxnSpPr>
          <p:nvPr/>
        </p:nvCxnSpPr>
        <p:spPr>
          <a:xfrm>
            <a:off x="5120700" y="2571750"/>
            <a:ext cx="1224000" cy="0"/>
          </a:xfrm>
          <a:prstGeom prst="straightConnector1">
            <a:avLst/>
          </a:prstGeom>
          <a:noFill/>
          <a:ln w="9525" cap="flat" cmpd="sng">
            <a:solidFill>
              <a:schemeClr val="lt1"/>
            </a:solidFill>
            <a:prstDash val="solid"/>
            <a:round/>
            <a:headEnd type="none" w="med" len="med"/>
            <a:tailEnd type="none" w="med" len="med"/>
          </a:ln>
        </p:spPr>
      </p:cxnSp>
      <p:cxnSp>
        <p:nvCxnSpPr>
          <p:cNvPr id="350" name="Google Shape;350;p34"/>
          <p:cNvCxnSpPr>
            <a:stCxn id="347" idx="6"/>
          </p:cNvCxnSpPr>
          <p:nvPr/>
        </p:nvCxnSpPr>
        <p:spPr>
          <a:xfrm>
            <a:off x="7442200" y="2571750"/>
            <a:ext cx="1734600" cy="0"/>
          </a:xfrm>
          <a:prstGeom prst="straightConnector1">
            <a:avLst/>
          </a:prstGeom>
          <a:noFill/>
          <a:ln w="9525" cap="flat" cmpd="sng">
            <a:solidFill>
              <a:schemeClr val="lt1"/>
            </a:solidFill>
            <a:prstDash val="solid"/>
            <a:round/>
            <a:headEnd type="none" w="med" len="med"/>
            <a:tailEnd type="none" w="med" len="med"/>
          </a:ln>
        </p:spPr>
      </p:cxnSp>
      <p:sp>
        <p:nvSpPr>
          <p:cNvPr id="351" name="Google Shape;351;p34"/>
          <p:cNvSpPr txBox="1">
            <a:spLocks noGrp="1"/>
          </p:cNvSpPr>
          <p:nvPr>
            <p:ph type="title" idx="4294967295"/>
          </p:nvPr>
        </p:nvSpPr>
        <p:spPr>
          <a:xfrm>
            <a:off x="1447850"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2012</a:t>
            </a:r>
            <a:endParaRPr sz="2500"/>
          </a:p>
        </p:txBody>
      </p:sp>
      <p:sp>
        <p:nvSpPr>
          <p:cNvPr id="352" name="Google Shape;352;p34"/>
          <p:cNvSpPr txBox="1">
            <a:spLocks noGrp="1"/>
          </p:cNvSpPr>
          <p:nvPr>
            <p:ph type="title" idx="4294967295"/>
          </p:nvPr>
        </p:nvSpPr>
        <p:spPr>
          <a:xfrm>
            <a:off x="3769334"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2014</a:t>
            </a:r>
            <a:endParaRPr sz="2500"/>
          </a:p>
        </p:txBody>
      </p:sp>
      <p:sp>
        <p:nvSpPr>
          <p:cNvPr id="353" name="Google Shape;353;p34"/>
          <p:cNvSpPr txBox="1">
            <a:spLocks noGrp="1"/>
          </p:cNvSpPr>
          <p:nvPr>
            <p:ph type="title" idx="4294967295"/>
          </p:nvPr>
        </p:nvSpPr>
        <p:spPr>
          <a:xfrm>
            <a:off x="6090851"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2016</a:t>
            </a:r>
            <a:endParaRPr sz="2500"/>
          </a:p>
        </p:txBody>
      </p:sp>
      <p:grpSp>
        <p:nvGrpSpPr>
          <p:cNvPr id="354" name="Google Shape;354;p34"/>
          <p:cNvGrpSpPr/>
          <p:nvPr/>
        </p:nvGrpSpPr>
        <p:grpSpPr>
          <a:xfrm>
            <a:off x="2804975" y="221500"/>
            <a:ext cx="3559250" cy="104700"/>
            <a:chOff x="2805000" y="488200"/>
            <a:chExt cx="3559250" cy="104700"/>
          </a:xfrm>
        </p:grpSpPr>
        <p:sp>
          <p:nvSpPr>
            <p:cNvPr id="355" name="Google Shape;355;p34"/>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6" name="Google Shape;356;p34"/>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57" name="Google Shape;357;p34"/>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358" name="Google Shape;358;p34"/>
          <p:cNvGrpSpPr/>
          <p:nvPr/>
        </p:nvGrpSpPr>
        <p:grpSpPr>
          <a:xfrm>
            <a:off x="4347111" y="2297423"/>
            <a:ext cx="449683" cy="548663"/>
            <a:chOff x="7188897" y="2313840"/>
            <a:chExt cx="389808" cy="474581"/>
          </a:xfrm>
        </p:grpSpPr>
        <p:sp>
          <p:nvSpPr>
            <p:cNvPr id="359" name="Google Shape;359;p34"/>
            <p:cNvSpPr/>
            <p:nvPr/>
          </p:nvSpPr>
          <p:spPr>
            <a:xfrm>
              <a:off x="7344011" y="2344997"/>
              <a:ext cx="17968" cy="13954"/>
            </a:xfrm>
            <a:custGeom>
              <a:avLst/>
              <a:gdLst/>
              <a:ahLst/>
              <a:cxnLst/>
              <a:rect l="l" t="t" r="r" b="b"/>
              <a:pathLst>
                <a:path w="564" h="438" extrusionOk="0">
                  <a:moveTo>
                    <a:pt x="218" y="1"/>
                  </a:moveTo>
                  <a:cubicBezTo>
                    <a:pt x="98" y="1"/>
                    <a:pt x="0" y="99"/>
                    <a:pt x="0" y="218"/>
                  </a:cubicBezTo>
                  <a:cubicBezTo>
                    <a:pt x="0" y="338"/>
                    <a:pt x="96" y="438"/>
                    <a:pt x="218" y="438"/>
                  </a:cubicBezTo>
                  <a:lnTo>
                    <a:pt x="344" y="438"/>
                  </a:lnTo>
                  <a:cubicBezTo>
                    <a:pt x="463" y="438"/>
                    <a:pt x="563" y="338"/>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4"/>
            <p:cNvSpPr/>
            <p:nvPr/>
          </p:nvSpPr>
          <p:spPr>
            <a:xfrm>
              <a:off x="7374913" y="2344997"/>
              <a:ext cx="17968" cy="13954"/>
            </a:xfrm>
            <a:custGeom>
              <a:avLst/>
              <a:gdLst/>
              <a:ahLst/>
              <a:cxnLst/>
              <a:rect l="l" t="t" r="r" b="b"/>
              <a:pathLst>
                <a:path w="564" h="438" extrusionOk="0">
                  <a:moveTo>
                    <a:pt x="218" y="1"/>
                  </a:moveTo>
                  <a:cubicBezTo>
                    <a:pt x="98" y="1"/>
                    <a:pt x="0" y="99"/>
                    <a:pt x="0" y="218"/>
                  </a:cubicBezTo>
                  <a:cubicBezTo>
                    <a:pt x="0" y="338"/>
                    <a:pt x="98" y="438"/>
                    <a:pt x="218" y="438"/>
                  </a:cubicBezTo>
                  <a:lnTo>
                    <a:pt x="344" y="438"/>
                  </a:lnTo>
                  <a:cubicBezTo>
                    <a:pt x="463" y="438"/>
                    <a:pt x="563" y="338"/>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4"/>
            <p:cNvSpPr/>
            <p:nvPr/>
          </p:nvSpPr>
          <p:spPr>
            <a:xfrm>
              <a:off x="7405879" y="2344997"/>
              <a:ext cx="17968" cy="13954"/>
            </a:xfrm>
            <a:custGeom>
              <a:avLst/>
              <a:gdLst/>
              <a:ahLst/>
              <a:cxnLst/>
              <a:rect l="l" t="t" r="r" b="b"/>
              <a:pathLst>
                <a:path w="564" h="438" extrusionOk="0">
                  <a:moveTo>
                    <a:pt x="218" y="1"/>
                  </a:moveTo>
                  <a:cubicBezTo>
                    <a:pt x="99" y="1"/>
                    <a:pt x="1" y="99"/>
                    <a:pt x="1" y="218"/>
                  </a:cubicBezTo>
                  <a:cubicBezTo>
                    <a:pt x="1" y="338"/>
                    <a:pt x="99" y="438"/>
                    <a:pt x="218" y="438"/>
                  </a:cubicBezTo>
                  <a:lnTo>
                    <a:pt x="344" y="438"/>
                  </a:lnTo>
                  <a:cubicBezTo>
                    <a:pt x="465" y="438"/>
                    <a:pt x="563" y="338"/>
                    <a:pt x="563" y="218"/>
                  </a:cubicBezTo>
                  <a:cubicBezTo>
                    <a:pt x="563" y="99"/>
                    <a:pt x="465"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4"/>
            <p:cNvSpPr/>
            <p:nvPr/>
          </p:nvSpPr>
          <p:spPr>
            <a:xfrm>
              <a:off x="7344011" y="2372171"/>
              <a:ext cx="17968" cy="13954"/>
            </a:xfrm>
            <a:custGeom>
              <a:avLst/>
              <a:gdLst/>
              <a:ahLst/>
              <a:cxnLst/>
              <a:rect l="l" t="t" r="r" b="b"/>
              <a:pathLst>
                <a:path w="564" h="438" extrusionOk="0">
                  <a:moveTo>
                    <a:pt x="218" y="1"/>
                  </a:moveTo>
                  <a:cubicBezTo>
                    <a:pt x="98" y="1"/>
                    <a:pt x="0" y="99"/>
                    <a:pt x="0" y="218"/>
                  </a:cubicBezTo>
                  <a:cubicBezTo>
                    <a:pt x="0" y="342"/>
                    <a:pt x="96" y="438"/>
                    <a:pt x="218" y="438"/>
                  </a:cubicBezTo>
                  <a:lnTo>
                    <a:pt x="344" y="438"/>
                  </a:lnTo>
                  <a:cubicBezTo>
                    <a:pt x="463" y="438"/>
                    <a:pt x="563" y="338"/>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7374913" y="2372171"/>
              <a:ext cx="17968" cy="13954"/>
            </a:xfrm>
            <a:custGeom>
              <a:avLst/>
              <a:gdLst/>
              <a:ahLst/>
              <a:cxnLst/>
              <a:rect l="l" t="t" r="r" b="b"/>
              <a:pathLst>
                <a:path w="564" h="438" extrusionOk="0">
                  <a:moveTo>
                    <a:pt x="218" y="1"/>
                  </a:moveTo>
                  <a:cubicBezTo>
                    <a:pt x="98" y="1"/>
                    <a:pt x="0" y="99"/>
                    <a:pt x="0" y="218"/>
                  </a:cubicBezTo>
                  <a:cubicBezTo>
                    <a:pt x="0" y="342"/>
                    <a:pt x="98" y="438"/>
                    <a:pt x="218" y="438"/>
                  </a:cubicBezTo>
                  <a:lnTo>
                    <a:pt x="344" y="438"/>
                  </a:lnTo>
                  <a:cubicBezTo>
                    <a:pt x="463" y="438"/>
                    <a:pt x="563" y="338"/>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7405879" y="2372171"/>
              <a:ext cx="17968" cy="13954"/>
            </a:xfrm>
            <a:custGeom>
              <a:avLst/>
              <a:gdLst/>
              <a:ahLst/>
              <a:cxnLst/>
              <a:rect l="l" t="t" r="r" b="b"/>
              <a:pathLst>
                <a:path w="564" h="438" extrusionOk="0">
                  <a:moveTo>
                    <a:pt x="218" y="1"/>
                  </a:moveTo>
                  <a:cubicBezTo>
                    <a:pt x="99" y="1"/>
                    <a:pt x="1" y="99"/>
                    <a:pt x="1" y="218"/>
                  </a:cubicBezTo>
                  <a:cubicBezTo>
                    <a:pt x="1" y="342"/>
                    <a:pt x="99" y="438"/>
                    <a:pt x="218" y="438"/>
                  </a:cubicBezTo>
                  <a:lnTo>
                    <a:pt x="344" y="438"/>
                  </a:lnTo>
                  <a:cubicBezTo>
                    <a:pt x="465" y="438"/>
                    <a:pt x="563" y="338"/>
                    <a:pt x="563" y="218"/>
                  </a:cubicBezTo>
                  <a:cubicBezTo>
                    <a:pt x="563" y="99"/>
                    <a:pt x="465"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7344011" y="2399410"/>
              <a:ext cx="17968" cy="13954"/>
            </a:xfrm>
            <a:custGeom>
              <a:avLst/>
              <a:gdLst/>
              <a:ahLst/>
              <a:cxnLst/>
              <a:rect l="l" t="t" r="r" b="b"/>
              <a:pathLst>
                <a:path w="564" h="438" extrusionOk="0">
                  <a:moveTo>
                    <a:pt x="218" y="1"/>
                  </a:moveTo>
                  <a:cubicBezTo>
                    <a:pt x="98" y="1"/>
                    <a:pt x="0" y="99"/>
                    <a:pt x="0" y="218"/>
                  </a:cubicBezTo>
                  <a:cubicBezTo>
                    <a:pt x="0" y="340"/>
                    <a:pt x="96" y="438"/>
                    <a:pt x="218" y="438"/>
                  </a:cubicBezTo>
                  <a:lnTo>
                    <a:pt x="344" y="438"/>
                  </a:lnTo>
                  <a:cubicBezTo>
                    <a:pt x="463" y="438"/>
                    <a:pt x="563" y="340"/>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7374913" y="2399410"/>
              <a:ext cx="17968" cy="13954"/>
            </a:xfrm>
            <a:custGeom>
              <a:avLst/>
              <a:gdLst/>
              <a:ahLst/>
              <a:cxnLst/>
              <a:rect l="l" t="t" r="r" b="b"/>
              <a:pathLst>
                <a:path w="564" h="438" extrusionOk="0">
                  <a:moveTo>
                    <a:pt x="218" y="1"/>
                  </a:moveTo>
                  <a:cubicBezTo>
                    <a:pt x="98" y="1"/>
                    <a:pt x="0" y="99"/>
                    <a:pt x="0" y="218"/>
                  </a:cubicBezTo>
                  <a:cubicBezTo>
                    <a:pt x="0" y="340"/>
                    <a:pt x="98" y="438"/>
                    <a:pt x="218" y="438"/>
                  </a:cubicBezTo>
                  <a:lnTo>
                    <a:pt x="344" y="438"/>
                  </a:lnTo>
                  <a:cubicBezTo>
                    <a:pt x="463" y="438"/>
                    <a:pt x="563" y="340"/>
                    <a:pt x="563" y="218"/>
                  </a:cubicBezTo>
                  <a:cubicBezTo>
                    <a:pt x="563" y="99"/>
                    <a:pt x="463"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7405879" y="2399410"/>
              <a:ext cx="17968" cy="13954"/>
            </a:xfrm>
            <a:custGeom>
              <a:avLst/>
              <a:gdLst/>
              <a:ahLst/>
              <a:cxnLst/>
              <a:rect l="l" t="t" r="r" b="b"/>
              <a:pathLst>
                <a:path w="564" h="438" extrusionOk="0">
                  <a:moveTo>
                    <a:pt x="218" y="1"/>
                  </a:moveTo>
                  <a:cubicBezTo>
                    <a:pt x="99" y="1"/>
                    <a:pt x="1" y="99"/>
                    <a:pt x="1" y="218"/>
                  </a:cubicBezTo>
                  <a:cubicBezTo>
                    <a:pt x="1" y="340"/>
                    <a:pt x="99" y="438"/>
                    <a:pt x="218" y="438"/>
                  </a:cubicBezTo>
                  <a:lnTo>
                    <a:pt x="344" y="438"/>
                  </a:lnTo>
                  <a:cubicBezTo>
                    <a:pt x="465" y="438"/>
                    <a:pt x="563" y="340"/>
                    <a:pt x="563" y="218"/>
                  </a:cubicBezTo>
                  <a:cubicBezTo>
                    <a:pt x="563" y="99"/>
                    <a:pt x="465"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7463063" y="2390999"/>
              <a:ext cx="17968" cy="13954"/>
            </a:xfrm>
            <a:custGeom>
              <a:avLst/>
              <a:gdLst/>
              <a:ahLst/>
              <a:cxnLst/>
              <a:rect l="l" t="t" r="r" b="b"/>
              <a:pathLst>
                <a:path w="564" h="438" extrusionOk="0">
                  <a:moveTo>
                    <a:pt x="220" y="0"/>
                  </a:moveTo>
                  <a:cubicBezTo>
                    <a:pt x="101" y="0"/>
                    <a:pt x="1" y="98"/>
                    <a:pt x="1" y="220"/>
                  </a:cubicBezTo>
                  <a:cubicBezTo>
                    <a:pt x="1" y="339"/>
                    <a:pt x="101" y="437"/>
                    <a:pt x="220" y="437"/>
                  </a:cubicBezTo>
                  <a:lnTo>
                    <a:pt x="346" y="437"/>
                  </a:lnTo>
                  <a:cubicBezTo>
                    <a:pt x="465" y="437"/>
                    <a:pt x="563" y="339"/>
                    <a:pt x="563" y="220"/>
                  </a:cubicBezTo>
                  <a:cubicBezTo>
                    <a:pt x="563" y="98"/>
                    <a:pt x="465"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7463063" y="2418237"/>
              <a:ext cx="17968" cy="13954"/>
            </a:xfrm>
            <a:custGeom>
              <a:avLst/>
              <a:gdLst/>
              <a:ahLst/>
              <a:cxnLst/>
              <a:rect l="l" t="t" r="r" b="b"/>
              <a:pathLst>
                <a:path w="564" h="438" extrusionOk="0">
                  <a:moveTo>
                    <a:pt x="220" y="0"/>
                  </a:moveTo>
                  <a:cubicBezTo>
                    <a:pt x="101" y="0"/>
                    <a:pt x="1" y="100"/>
                    <a:pt x="1" y="220"/>
                  </a:cubicBezTo>
                  <a:cubicBezTo>
                    <a:pt x="1" y="339"/>
                    <a:pt x="101" y="437"/>
                    <a:pt x="220" y="437"/>
                  </a:cubicBezTo>
                  <a:lnTo>
                    <a:pt x="346" y="437"/>
                  </a:lnTo>
                  <a:cubicBezTo>
                    <a:pt x="465" y="437"/>
                    <a:pt x="563" y="339"/>
                    <a:pt x="563" y="220"/>
                  </a:cubicBezTo>
                  <a:cubicBezTo>
                    <a:pt x="563" y="96"/>
                    <a:pt x="465"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463063" y="2445380"/>
              <a:ext cx="17968" cy="13954"/>
            </a:xfrm>
            <a:custGeom>
              <a:avLst/>
              <a:gdLst/>
              <a:ahLst/>
              <a:cxnLst/>
              <a:rect l="l" t="t" r="r" b="b"/>
              <a:pathLst>
                <a:path w="564" h="438" extrusionOk="0">
                  <a:moveTo>
                    <a:pt x="220" y="1"/>
                  </a:moveTo>
                  <a:cubicBezTo>
                    <a:pt x="101" y="1"/>
                    <a:pt x="1" y="101"/>
                    <a:pt x="1" y="220"/>
                  </a:cubicBezTo>
                  <a:cubicBezTo>
                    <a:pt x="1" y="340"/>
                    <a:pt x="101" y="438"/>
                    <a:pt x="220" y="438"/>
                  </a:cubicBezTo>
                  <a:lnTo>
                    <a:pt x="346" y="438"/>
                  </a:lnTo>
                  <a:cubicBezTo>
                    <a:pt x="465" y="438"/>
                    <a:pt x="563" y="340"/>
                    <a:pt x="563" y="220"/>
                  </a:cubicBezTo>
                  <a:cubicBezTo>
                    <a:pt x="563" y="101"/>
                    <a:pt x="465"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7286763" y="2390999"/>
              <a:ext cx="17936" cy="13954"/>
            </a:xfrm>
            <a:custGeom>
              <a:avLst/>
              <a:gdLst/>
              <a:ahLst/>
              <a:cxnLst/>
              <a:rect l="l" t="t" r="r" b="b"/>
              <a:pathLst>
                <a:path w="563" h="438" extrusionOk="0">
                  <a:moveTo>
                    <a:pt x="220" y="0"/>
                  </a:moveTo>
                  <a:cubicBezTo>
                    <a:pt x="100" y="0"/>
                    <a:pt x="0" y="98"/>
                    <a:pt x="0" y="220"/>
                  </a:cubicBezTo>
                  <a:cubicBezTo>
                    <a:pt x="0" y="339"/>
                    <a:pt x="100" y="437"/>
                    <a:pt x="220" y="437"/>
                  </a:cubicBezTo>
                  <a:lnTo>
                    <a:pt x="346" y="437"/>
                  </a:lnTo>
                  <a:cubicBezTo>
                    <a:pt x="465" y="437"/>
                    <a:pt x="563" y="339"/>
                    <a:pt x="563" y="220"/>
                  </a:cubicBezTo>
                  <a:cubicBezTo>
                    <a:pt x="563" y="98"/>
                    <a:pt x="465"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7286763" y="2418174"/>
              <a:ext cx="17936" cy="13954"/>
            </a:xfrm>
            <a:custGeom>
              <a:avLst/>
              <a:gdLst/>
              <a:ahLst/>
              <a:cxnLst/>
              <a:rect l="l" t="t" r="r" b="b"/>
              <a:pathLst>
                <a:path w="563" h="438" extrusionOk="0">
                  <a:moveTo>
                    <a:pt x="220" y="0"/>
                  </a:moveTo>
                  <a:cubicBezTo>
                    <a:pt x="100" y="0"/>
                    <a:pt x="0" y="98"/>
                    <a:pt x="0" y="220"/>
                  </a:cubicBezTo>
                  <a:cubicBezTo>
                    <a:pt x="0" y="341"/>
                    <a:pt x="100" y="437"/>
                    <a:pt x="220" y="437"/>
                  </a:cubicBezTo>
                  <a:lnTo>
                    <a:pt x="346" y="437"/>
                  </a:lnTo>
                  <a:cubicBezTo>
                    <a:pt x="465" y="437"/>
                    <a:pt x="563" y="339"/>
                    <a:pt x="563" y="220"/>
                  </a:cubicBezTo>
                  <a:cubicBezTo>
                    <a:pt x="563" y="98"/>
                    <a:pt x="465"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7286763" y="2445380"/>
              <a:ext cx="17936" cy="13954"/>
            </a:xfrm>
            <a:custGeom>
              <a:avLst/>
              <a:gdLst/>
              <a:ahLst/>
              <a:cxnLst/>
              <a:rect l="l" t="t" r="r" b="b"/>
              <a:pathLst>
                <a:path w="563" h="438" extrusionOk="0">
                  <a:moveTo>
                    <a:pt x="220" y="1"/>
                  </a:moveTo>
                  <a:cubicBezTo>
                    <a:pt x="100" y="1"/>
                    <a:pt x="0" y="101"/>
                    <a:pt x="0" y="220"/>
                  </a:cubicBezTo>
                  <a:cubicBezTo>
                    <a:pt x="0" y="340"/>
                    <a:pt x="100" y="438"/>
                    <a:pt x="220" y="438"/>
                  </a:cubicBezTo>
                  <a:lnTo>
                    <a:pt x="346" y="438"/>
                  </a:lnTo>
                  <a:cubicBezTo>
                    <a:pt x="465" y="438"/>
                    <a:pt x="563" y="340"/>
                    <a:pt x="563" y="220"/>
                  </a:cubicBezTo>
                  <a:cubicBezTo>
                    <a:pt x="563" y="101"/>
                    <a:pt x="465"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7516233" y="2528783"/>
              <a:ext cx="62473" cy="118828"/>
            </a:xfrm>
            <a:custGeom>
              <a:avLst/>
              <a:gdLst/>
              <a:ahLst/>
              <a:cxnLst/>
              <a:rect l="l" t="t" r="r" b="b"/>
              <a:pathLst>
                <a:path w="1961" h="3730" extrusionOk="0">
                  <a:moveTo>
                    <a:pt x="760" y="713"/>
                  </a:moveTo>
                  <a:lnTo>
                    <a:pt x="760" y="1604"/>
                  </a:lnTo>
                  <a:cubicBezTo>
                    <a:pt x="572" y="1529"/>
                    <a:pt x="436" y="1357"/>
                    <a:pt x="436" y="1156"/>
                  </a:cubicBezTo>
                  <a:cubicBezTo>
                    <a:pt x="436" y="958"/>
                    <a:pt x="568" y="788"/>
                    <a:pt x="760" y="713"/>
                  </a:cubicBezTo>
                  <a:close/>
                  <a:moveTo>
                    <a:pt x="1201" y="2126"/>
                  </a:moveTo>
                  <a:cubicBezTo>
                    <a:pt x="1389" y="2201"/>
                    <a:pt x="1523" y="2372"/>
                    <a:pt x="1523" y="2572"/>
                  </a:cubicBezTo>
                  <a:cubicBezTo>
                    <a:pt x="1523" y="2772"/>
                    <a:pt x="1389" y="2943"/>
                    <a:pt x="1201" y="3020"/>
                  </a:cubicBezTo>
                  <a:lnTo>
                    <a:pt x="1201" y="2126"/>
                  </a:lnTo>
                  <a:close/>
                  <a:moveTo>
                    <a:pt x="982" y="1"/>
                  </a:moveTo>
                  <a:cubicBezTo>
                    <a:pt x="862" y="1"/>
                    <a:pt x="764" y="99"/>
                    <a:pt x="764" y="218"/>
                  </a:cubicBezTo>
                  <a:lnTo>
                    <a:pt x="764" y="259"/>
                  </a:lnTo>
                  <a:cubicBezTo>
                    <a:pt x="329" y="353"/>
                    <a:pt x="3" y="719"/>
                    <a:pt x="3" y="1161"/>
                  </a:cubicBezTo>
                  <a:cubicBezTo>
                    <a:pt x="3" y="1600"/>
                    <a:pt x="329" y="1967"/>
                    <a:pt x="764" y="2060"/>
                  </a:cubicBezTo>
                  <a:lnTo>
                    <a:pt x="764" y="3018"/>
                  </a:lnTo>
                  <a:cubicBezTo>
                    <a:pt x="574" y="2943"/>
                    <a:pt x="438" y="2770"/>
                    <a:pt x="438" y="2570"/>
                  </a:cubicBezTo>
                  <a:cubicBezTo>
                    <a:pt x="438" y="2450"/>
                    <a:pt x="340" y="2350"/>
                    <a:pt x="218" y="2350"/>
                  </a:cubicBezTo>
                  <a:cubicBezTo>
                    <a:pt x="99" y="2350"/>
                    <a:pt x="1" y="2450"/>
                    <a:pt x="1" y="2570"/>
                  </a:cubicBezTo>
                  <a:cubicBezTo>
                    <a:pt x="1" y="3009"/>
                    <a:pt x="325" y="3378"/>
                    <a:pt x="760" y="3470"/>
                  </a:cubicBezTo>
                  <a:lnTo>
                    <a:pt x="760" y="3510"/>
                  </a:lnTo>
                  <a:cubicBezTo>
                    <a:pt x="760" y="3629"/>
                    <a:pt x="858" y="3730"/>
                    <a:pt x="979" y="3730"/>
                  </a:cubicBezTo>
                  <a:cubicBezTo>
                    <a:pt x="1099" y="3730"/>
                    <a:pt x="1197" y="3629"/>
                    <a:pt x="1197" y="3510"/>
                  </a:cubicBezTo>
                  <a:lnTo>
                    <a:pt x="1197" y="3470"/>
                  </a:lnTo>
                  <a:cubicBezTo>
                    <a:pt x="1632" y="3378"/>
                    <a:pt x="1958" y="3009"/>
                    <a:pt x="1958" y="2570"/>
                  </a:cubicBezTo>
                  <a:cubicBezTo>
                    <a:pt x="1958" y="2131"/>
                    <a:pt x="1632" y="1762"/>
                    <a:pt x="1197" y="1668"/>
                  </a:cubicBezTo>
                  <a:lnTo>
                    <a:pt x="1197" y="711"/>
                  </a:lnTo>
                  <a:cubicBezTo>
                    <a:pt x="1389" y="790"/>
                    <a:pt x="1523" y="960"/>
                    <a:pt x="1523" y="1161"/>
                  </a:cubicBezTo>
                  <a:cubicBezTo>
                    <a:pt x="1523" y="1280"/>
                    <a:pt x="1621" y="1378"/>
                    <a:pt x="1741" y="1378"/>
                  </a:cubicBezTo>
                  <a:cubicBezTo>
                    <a:pt x="1862" y="1378"/>
                    <a:pt x="1960" y="1280"/>
                    <a:pt x="1960" y="1161"/>
                  </a:cubicBezTo>
                  <a:cubicBezTo>
                    <a:pt x="1960" y="719"/>
                    <a:pt x="1634" y="353"/>
                    <a:pt x="1201" y="259"/>
                  </a:cubicBezTo>
                  <a:lnTo>
                    <a:pt x="1201" y="218"/>
                  </a:lnTo>
                  <a:cubicBezTo>
                    <a:pt x="1201" y="99"/>
                    <a:pt x="1101"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7516233" y="2669657"/>
              <a:ext cx="62473" cy="118765"/>
            </a:xfrm>
            <a:custGeom>
              <a:avLst/>
              <a:gdLst/>
              <a:ahLst/>
              <a:cxnLst/>
              <a:rect l="l" t="t" r="r" b="b"/>
              <a:pathLst>
                <a:path w="1961" h="3728" extrusionOk="0">
                  <a:moveTo>
                    <a:pt x="760" y="715"/>
                  </a:moveTo>
                  <a:lnTo>
                    <a:pt x="760" y="1606"/>
                  </a:lnTo>
                  <a:cubicBezTo>
                    <a:pt x="572" y="1531"/>
                    <a:pt x="436" y="1358"/>
                    <a:pt x="436" y="1158"/>
                  </a:cubicBezTo>
                  <a:cubicBezTo>
                    <a:pt x="436" y="960"/>
                    <a:pt x="568" y="789"/>
                    <a:pt x="760" y="715"/>
                  </a:cubicBezTo>
                  <a:close/>
                  <a:moveTo>
                    <a:pt x="1201" y="2126"/>
                  </a:moveTo>
                  <a:cubicBezTo>
                    <a:pt x="1389" y="2201"/>
                    <a:pt x="1523" y="2373"/>
                    <a:pt x="1523" y="2572"/>
                  </a:cubicBezTo>
                  <a:cubicBezTo>
                    <a:pt x="1523" y="2772"/>
                    <a:pt x="1389" y="2942"/>
                    <a:pt x="1201" y="3019"/>
                  </a:cubicBezTo>
                  <a:lnTo>
                    <a:pt x="1201" y="2126"/>
                  </a:lnTo>
                  <a:close/>
                  <a:moveTo>
                    <a:pt x="982" y="0"/>
                  </a:moveTo>
                  <a:cubicBezTo>
                    <a:pt x="862" y="0"/>
                    <a:pt x="764" y="99"/>
                    <a:pt x="764" y="218"/>
                  </a:cubicBezTo>
                  <a:lnTo>
                    <a:pt x="764" y="258"/>
                  </a:lnTo>
                  <a:cubicBezTo>
                    <a:pt x="329" y="352"/>
                    <a:pt x="3" y="719"/>
                    <a:pt x="3" y="1158"/>
                  </a:cubicBezTo>
                  <a:cubicBezTo>
                    <a:pt x="3" y="1599"/>
                    <a:pt x="329" y="1966"/>
                    <a:pt x="764" y="2060"/>
                  </a:cubicBezTo>
                  <a:lnTo>
                    <a:pt x="764" y="3017"/>
                  </a:lnTo>
                  <a:cubicBezTo>
                    <a:pt x="574" y="2942"/>
                    <a:pt x="438" y="2768"/>
                    <a:pt x="438" y="2569"/>
                  </a:cubicBezTo>
                  <a:cubicBezTo>
                    <a:pt x="438" y="2448"/>
                    <a:pt x="340" y="2350"/>
                    <a:pt x="218" y="2350"/>
                  </a:cubicBezTo>
                  <a:cubicBezTo>
                    <a:pt x="99" y="2350"/>
                    <a:pt x="1" y="2448"/>
                    <a:pt x="1" y="2569"/>
                  </a:cubicBezTo>
                  <a:cubicBezTo>
                    <a:pt x="1" y="3009"/>
                    <a:pt x="325" y="3375"/>
                    <a:pt x="760" y="3469"/>
                  </a:cubicBezTo>
                  <a:lnTo>
                    <a:pt x="760" y="3510"/>
                  </a:lnTo>
                  <a:cubicBezTo>
                    <a:pt x="760" y="3629"/>
                    <a:pt x="858" y="3727"/>
                    <a:pt x="979" y="3727"/>
                  </a:cubicBezTo>
                  <a:cubicBezTo>
                    <a:pt x="1099" y="3727"/>
                    <a:pt x="1197" y="3629"/>
                    <a:pt x="1197" y="3510"/>
                  </a:cubicBezTo>
                  <a:lnTo>
                    <a:pt x="1197" y="3469"/>
                  </a:lnTo>
                  <a:cubicBezTo>
                    <a:pt x="1632" y="3375"/>
                    <a:pt x="1958" y="3009"/>
                    <a:pt x="1958" y="2569"/>
                  </a:cubicBezTo>
                  <a:cubicBezTo>
                    <a:pt x="1958" y="2128"/>
                    <a:pt x="1632" y="1761"/>
                    <a:pt x="1197" y="1668"/>
                  </a:cubicBezTo>
                  <a:lnTo>
                    <a:pt x="1197" y="710"/>
                  </a:lnTo>
                  <a:cubicBezTo>
                    <a:pt x="1389" y="789"/>
                    <a:pt x="1523" y="962"/>
                    <a:pt x="1523" y="1158"/>
                  </a:cubicBezTo>
                  <a:cubicBezTo>
                    <a:pt x="1523" y="1280"/>
                    <a:pt x="1621" y="1378"/>
                    <a:pt x="1741" y="1378"/>
                  </a:cubicBezTo>
                  <a:cubicBezTo>
                    <a:pt x="1862" y="1378"/>
                    <a:pt x="1960" y="1280"/>
                    <a:pt x="1960" y="1158"/>
                  </a:cubicBezTo>
                  <a:cubicBezTo>
                    <a:pt x="1960" y="719"/>
                    <a:pt x="1634" y="352"/>
                    <a:pt x="1201" y="258"/>
                  </a:cubicBezTo>
                  <a:lnTo>
                    <a:pt x="1201" y="218"/>
                  </a:lnTo>
                  <a:cubicBezTo>
                    <a:pt x="1201" y="99"/>
                    <a:pt x="1101" y="0"/>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4"/>
            <p:cNvSpPr/>
            <p:nvPr/>
          </p:nvSpPr>
          <p:spPr>
            <a:xfrm>
              <a:off x="7231682" y="2529548"/>
              <a:ext cx="99236" cy="117395"/>
            </a:xfrm>
            <a:custGeom>
              <a:avLst/>
              <a:gdLst/>
              <a:ahLst/>
              <a:cxnLst/>
              <a:rect l="l" t="t" r="r" b="b"/>
              <a:pathLst>
                <a:path w="3115" h="3685" extrusionOk="0">
                  <a:moveTo>
                    <a:pt x="1559" y="437"/>
                  </a:moveTo>
                  <a:cubicBezTo>
                    <a:pt x="1863" y="437"/>
                    <a:pt x="2111" y="685"/>
                    <a:pt x="2111" y="990"/>
                  </a:cubicBezTo>
                  <a:cubicBezTo>
                    <a:pt x="2111" y="1292"/>
                    <a:pt x="1863" y="1542"/>
                    <a:pt x="1559" y="1542"/>
                  </a:cubicBezTo>
                  <a:cubicBezTo>
                    <a:pt x="1256" y="1542"/>
                    <a:pt x="1006" y="1292"/>
                    <a:pt x="1006" y="990"/>
                  </a:cubicBezTo>
                  <a:cubicBezTo>
                    <a:pt x="1006" y="685"/>
                    <a:pt x="1256" y="437"/>
                    <a:pt x="1559" y="437"/>
                  </a:cubicBezTo>
                  <a:close/>
                  <a:moveTo>
                    <a:pt x="1559" y="0"/>
                  </a:moveTo>
                  <a:cubicBezTo>
                    <a:pt x="1015" y="0"/>
                    <a:pt x="569" y="444"/>
                    <a:pt x="569" y="990"/>
                  </a:cubicBezTo>
                  <a:cubicBezTo>
                    <a:pt x="569" y="1224"/>
                    <a:pt x="653" y="1439"/>
                    <a:pt x="789" y="1610"/>
                  </a:cubicBezTo>
                  <a:cubicBezTo>
                    <a:pt x="331" y="1772"/>
                    <a:pt x="0" y="2213"/>
                    <a:pt x="0" y="2727"/>
                  </a:cubicBezTo>
                  <a:lnTo>
                    <a:pt x="0" y="3247"/>
                  </a:lnTo>
                  <a:cubicBezTo>
                    <a:pt x="0" y="3486"/>
                    <a:pt x="194" y="3684"/>
                    <a:pt x="437" y="3684"/>
                  </a:cubicBezTo>
                  <a:lnTo>
                    <a:pt x="1047" y="3684"/>
                  </a:lnTo>
                  <a:cubicBezTo>
                    <a:pt x="1166" y="3684"/>
                    <a:pt x="1267" y="3584"/>
                    <a:pt x="1267" y="3465"/>
                  </a:cubicBezTo>
                  <a:cubicBezTo>
                    <a:pt x="1267" y="3345"/>
                    <a:pt x="1166" y="3247"/>
                    <a:pt x="1047" y="3247"/>
                  </a:cubicBezTo>
                  <a:lnTo>
                    <a:pt x="437" y="3247"/>
                  </a:lnTo>
                  <a:lnTo>
                    <a:pt x="437" y="2727"/>
                  </a:lnTo>
                  <a:cubicBezTo>
                    <a:pt x="437" y="2313"/>
                    <a:pt x="774" y="1979"/>
                    <a:pt x="1186" y="1979"/>
                  </a:cubicBezTo>
                  <a:lnTo>
                    <a:pt x="1930" y="1979"/>
                  </a:lnTo>
                  <a:cubicBezTo>
                    <a:pt x="2343" y="1979"/>
                    <a:pt x="2678" y="2313"/>
                    <a:pt x="2678" y="2727"/>
                  </a:cubicBezTo>
                  <a:lnTo>
                    <a:pt x="2678" y="3247"/>
                  </a:lnTo>
                  <a:lnTo>
                    <a:pt x="2068" y="3247"/>
                  </a:lnTo>
                  <a:cubicBezTo>
                    <a:pt x="1949" y="3247"/>
                    <a:pt x="1849" y="3345"/>
                    <a:pt x="1849" y="3465"/>
                  </a:cubicBezTo>
                  <a:cubicBezTo>
                    <a:pt x="1849" y="3584"/>
                    <a:pt x="1949" y="3684"/>
                    <a:pt x="2068" y="3684"/>
                  </a:cubicBezTo>
                  <a:lnTo>
                    <a:pt x="2678" y="3684"/>
                  </a:lnTo>
                  <a:cubicBezTo>
                    <a:pt x="2919" y="3684"/>
                    <a:pt x="3115" y="3488"/>
                    <a:pt x="3115" y="3247"/>
                  </a:cubicBezTo>
                  <a:lnTo>
                    <a:pt x="3115" y="2727"/>
                  </a:lnTo>
                  <a:cubicBezTo>
                    <a:pt x="3115" y="2213"/>
                    <a:pt x="2784" y="1776"/>
                    <a:pt x="2326" y="1610"/>
                  </a:cubicBezTo>
                  <a:cubicBezTo>
                    <a:pt x="2465" y="1439"/>
                    <a:pt x="2546" y="1224"/>
                    <a:pt x="2546" y="990"/>
                  </a:cubicBezTo>
                  <a:cubicBezTo>
                    <a:pt x="2548" y="446"/>
                    <a:pt x="2107" y="0"/>
                    <a:pt x="1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4"/>
            <p:cNvSpPr/>
            <p:nvPr/>
          </p:nvSpPr>
          <p:spPr>
            <a:xfrm>
              <a:off x="7188897" y="2670390"/>
              <a:ext cx="184678" cy="117331"/>
            </a:xfrm>
            <a:custGeom>
              <a:avLst/>
              <a:gdLst/>
              <a:ahLst/>
              <a:cxnLst/>
              <a:rect l="l" t="t" r="r" b="b"/>
              <a:pathLst>
                <a:path w="5797" h="3683" extrusionOk="0">
                  <a:moveTo>
                    <a:pt x="1565" y="440"/>
                  </a:moveTo>
                  <a:cubicBezTo>
                    <a:pt x="1868" y="440"/>
                    <a:pt x="2117" y="687"/>
                    <a:pt x="2117" y="992"/>
                  </a:cubicBezTo>
                  <a:cubicBezTo>
                    <a:pt x="2117" y="1295"/>
                    <a:pt x="1868" y="1542"/>
                    <a:pt x="1565" y="1542"/>
                  </a:cubicBezTo>
                  <a:cubicBezTo>
                    <a:pt x="1260" y="1542"/>
                    <a:pt x="1013" y="1295"/>
                    <a:pt x="1013" y="992"/>
                  </a:cubicBezTo>
                  <a:cubicBezTo>
                    <a:pt x="1013" y="687"/>
                    <a:pt x="1260" y="440"/>
                    <a:pt x="1565" y="440"/>
                  </a:cubicBezTo>
                  <a:close/>
                  <a:moveTo>
                    <a:pt x="4240" y="440"/>
                  </a:moveTo>
                  <a:cubicBezTo>
                    <a:pt x="4543" y="440"/>
                    <a:pt x="4793" y="687"/>
                    <a:pt x="4793" y="992"/>
                  </a:cubicBezTo>
                  <a:cubicBezTo>
                    <a:pt x="4793" y="1295"/>
                    <a:pt x="4543" y="1542"/>
                    <a:pt x="4240" y="1542"/>
                  </a:cubicBezTo>
                  <a:cubicBezTo>
                    <a:pt x="3936" y="1542"/>
                    <a:pt x="3688" y="1295"/>
                    <a:pt x="3688" y="992"/>
                  </a:cubicBezTo>
                  <a:cubicBezTo>
                    <a:pt x="3688" y="687"/>
                    <a:pt x="3936" y="440"/>
                    <a:pt x="4240" y="440"/>
                  </a:cubicBezTo>
                  <a:close/>
                  <a:moveTo>
                    <a:pt x="1938" y="1977"/>
                  </a:moveTo>
                  <a:cubicBezTo>
                    <a:pt x="2352" y="1977"/>
                    <a:pt x="2686" y="2314"/>
                    <a:pt x="2686" y="2728"/>
                  </a:cubicBezTo>
                  <a:lnTo>
                    <a:pt x="2684" y="3246"/>
                  </a:lnTo>
                  <a:lnTo>
                    <a:pt x="446" y="3246"/>
                  </a:lnTo>
                  <a:lnTo>
                    <a:pt x="446" y="2728"/>
                  </a:lnTo>
                  <a:cubicBezTo>
                    <a:pt x="446" y="2314"/>
                    <a:pt x="780" y="1977"/>
                    <a:pt x="1194" y="1977"/>
                  </a:cubicBezTo>
                  <a:close/>
                  <a:moveTo>
                    <a:pt x="4614" y="1977"/>
                  </a:moveTo>
                  <a:cubicBezTo>
                    <a:pt x="5027" y="1977"/>
                    <a:pt x="5362" y="2314"/>
                    <a:pt x="5362" y="2728"/>
                  </a:cubicBezTo>
                  <a:lnTo>
                    <a:pt x="5360" y="3246"/>
                  </a:lnTo>
                  <a:lnTo>
                    <a:pt x="3121" y="3246"/>
                  </a:lnTo>
                  <a:lnTo>
                    <a:pt x="3121" y="2728"/>
                  </a:lnTo>
                  <a:cubicBezTo>
                    <a:pt x="3121" y="2314"/>
                    <a:pt x="3456" y="1977"/>
                    <a:pt x="3869" y="1977"/>
                  </a:cubicBezTo>
                  <a:close/>
                  <a:moveTo>
                    <a:pt x="1558" y="1"/>
                  </a:moveTo>
                  <a:cubicBezTo>
                    <a:pt x="1013" y="1"/>
                    <a:pt x="571" y="442"/>
                    <a:pt x="571" y="990"/>
                  </a:cubicBezTo>
                  <a:cubicBezTo>
                    <a:pt x="571" y="1225"/>
                    <a:pt x="652" y="1440"/>
                    <a:pt x="789" y="1611"/>
                  </a:cubicBezTo>
                  <a:cubicBezTo>
                    <a:pt x="330" y="1773"/>
                    <a:pt x="0" y="2212"/>
                    <a:pt x="0" y="2728"/>
                  </a:cubicBezTo>
                  <a:lnTo>
                    <a:pt x="0" y="3246"/>
                  </a:lnTo>
                  <a:cubicBezTo>
                    <a:pt x="0" y="3487"/>
                    <a:pt x="194" y="3683"/>
                    <a:pt x="437" y="3683"/>
                  </a:cubicBezTo>
                  <a:lnTo>
                    <a:pt x="2676" y="3683"/>
                  </a:lnTo>
                  <a:cubicBezTo>
                    <a:pt x="2757" y="3683"/>
                    <a:pt x="2831" y="3661"/>
                    <a:pt x="2895" y="3625"/>
                  </a:cubicBezTo>
                  <a:cubicBezTo>
                    <a:pt x="2959" y="3661"/>
                    <a:pt x="3034" y="3683"/>
                    <a:pt x="3113" y="3683"/>
                  </a:cubicBezTo>
                  <a:lnTo>
                    <a:pt x="5351" y="3683"/>
                  </a:lnTo>
                  <a:cubicBezTo>
                    <a:pt x="5592" y="3683"/>
                    <a:pt x="5788" y="3489"/>
                    <a:pt x="5788" y="3246"/>
                  </a:cubicBezTo>
                  <a:lnTo>
                    <a:pt x="5788" y="2728"/>
                  </a:lnTo>
                  <a:cubicBezTo>
                    <a:pt x="5797" y="2212"/>
                    <a:pt x="5468" y="1775"/>
                    <a:pt x="5010" y="1611"/>
                  </a:cubicBezTo>
                  <a:cubicBezTo>
                    <a:pt x="5149" y="1440"/>
                    <a:pt x="5230" y="1225"/>
                    <a:pt x="5230" y="990"/>
                  </a:cubicBezTo>
                  <a:cubicBezTo>
                    <a:pt x="5230" y="446"/>
                    <a:pt x="4786" y="1"/>
                    <a:pt x="4240" y="1"/>
                  </a:cubicBezTo>
                  <a:cubicBezTo>
                    <a:pt x="3697" y="1"/>
                    <a:pt x="3251" y="442"/>
                    <a:pt x="3251" y="990"/>
                  </a:cubicBezTo>
                  <a:cubicBezTo>
                    <a:pt x="3251" y="1225"/>
                    <a:pt x="3334" y="1440"/>
                    <a:pt x="3471" y="1611"/>
                  </a:cubicBezTo>
                  <a:cubicBezTo>
                    <a:pt x="3238" y="1694"/>
                    <a:pt x="3040" y="1845"/>
                    <a:pt x="2899" y="2041"/>
                  </a:cubicBezTo>
                  <a:cubicBezTo>
                    <a:pt x="2761" y="1845"/>
                    <a:pt x="2560" y="1694"/>
                    <a:pt x="2330" y="1611"/>
                  </a:cubicBezTo>
                  <a:cubicBezTo>
                    <a:pt x="2469" y="1440"/>
                    <a:pt x="2548" y="1225"/>
                    <a:pt x="2548" y="990"/>
                  </a:cubicBezTo>
                  <a:cubicBezTo>
                    <a:pt x="2548" y="446"/>
                    <a:pt x="2106" y="1"/>
                    <a:pt x="1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7402151" y="2581220"/>
              <a:ext cx="82957" cy="13954"/>
            </a:xfrm>
            <a:custGeom>
              <a:avLst/>
              <a:gdLst/>
              <a:ahLst/>
              <a:cxnLst/>
              <a:rect l="l" t="t" r="r" b="b"/>
              <a:pathLst>
                <a:path w="2604" h="438" extrusionOk="0">
                  <a:moveTo>
                    <a:pt x="220" y="1"/>
                  </a:moveTo>
                  <a:cubicBezTo>
                    <a:pt x="98" y="1"/>
                    <a:pt x="0" y="101"/>
                    <a:pt x="0" y="220"/>
                  </a:cubicBezTo>
                  <a:cubicBezTo>
                    <a:pt x="0" y="340"/>
                    <a:pt x="98" y="438"/>
                    <a:pt x="220" y="438"/>
                  </a:cubicBezTo>
                  <a:lnTo>
                    <a:pt x="2386" y="438"/>
                  </a:lnTo>
                  <a:cubicBezTo>
                    <a:pt x="2505" y="438"/>
                    <a:pt x="2603" y="340"/>
                    <a:pt x="2603" y="220"/>
                  </a:cubicBezTo>
                  <a:cubicBezTo>
                    <a:pt x="2603" y="97"/>
                    <a:pt x="2507" y="1"/>
                    <a:pt x="2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7402151" y="2719578"/>
              <a:ext cx="82957" cy="13954"/>
            </a:xfrm>
            <a:custGeom>
              <a:avLst/>
              <a:gdLst/>
              <a:ahLst/>
              <a:cxnLst/>
              <a:rect l="l" t="t" r="r" b="b"/>
              <a:pathLst>
                <a:path w="2604" h="438" extrusionOk="0">
                  <a:moveTo>
                    <a:pt x="220" y="0"/>
                  </a:moveTo>
                  <a:cubicBezTo>
                    <a:pt x="98" y="0"/>
                    <a:pt x="0" y="98"/>
                    <a:pt x="0" y="218"/>
                  </a:cubicBezTo>
                  <a:cubicBezTo>
                    <a:pt x="0" y="337"/>
                    <a:pt x="98" y="437"/>
                    <a:pt x="220" y="437"/>
                  </a:cubicBezTo>
                  <a:lnTo>
                    <a:pt x="2386" y="437"/>
                  </a:lnTo>
                  <a:cubicBezTo>
                    <a:pt x="2505" y="437"/>
                    <a:pt x="2603" y="337"/>
                    <a:pt x="2603" y="218"/>
                  </a:cubicBezTo>
                  <a:cubicBezTo>
                    <a:pt x="2603" y="96"/>
                    <a:pt x="2507" y="0"/>
                    <a:pt x="2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7253886" y="2313840"/>
              <a:ext cx="260276" cy="182193"/>
            </a:xfrm>
            <a:custGeom>
              <a:avLst/>
              <a:gdLst/>
              <a:ahLst/>
              <a:cxnLst/>
              <a:rect l="l" t="t" r="r" b="b"/>
              <a:pathLst>
                <a:path w="8170" h="5719" extrusionOk="0">
                  <a:moveTo>
                    <a:pt x="1985" y="1708"/>
                  </a:moveTo>
                  <a:lnTo>
                    <a:pt x="1985" y="5285"/>
                  </a:lnTo>
                  <a:lnTo>
                    <a:pt x="665" y="5285"/>
                  </a:lnTo>
                  <a:lnTo>
                    <a:pt x="665" y="1708"/>
                  </a:lnTo>
                  <a:close/>
                  <a:moveTo>
                    <a:pt x="4620" y="4064"/>
                  </a:moveTo>
                  <a:lnTo>
                    <a:pt x="4620" y="5285"/>
                  </a:lnTo>
                  <a:lnTo>
                    <a:pt x="3544" y="5285"/>
                  </a:lnTo>
                  <a:lnTo>
                    <a:pt x="3544" y="4064"/>
                  </a:lnTo>
                  <a:close/>
                  <a:moveTo>
                    <a:pt x="5742" y="442"/>
                  </a:moveTo>
                  <a:lnTo>
                    <a:pt x="5742" y="5285"/>
                  </a:lnTo>
                  <a:lnTo>
                    <a:pt x="5057" y="5285"/>
                  </a:lnTo>
                  <a:lnTo>
                    <a:pt x="5057" y="4034"/>
                  </a:lnTo>
                  <a:cubicBezTo>
                    <a:pt x="5057" y="3810"/>
                    <a:pt x="4874" y="3627"/>
                    <a:pt x="4650" y="3627"/>
                  </a:cubicBezTo>
                  <a:lnTo>
                    <a:pt x="3514" y="3627"/>
                  </a:lnTo>
                  <a:cubicBezTo>
                    <a:pt x="3290" y="3627"/>
                    <a:pt x="3107" y="3810"/>
                    <a:pt x="3107" y="4034"/>
                  </a:cubicBezTo>
                  <a:lnTo>
                    <a:pt x="3107" y="5285"/>
                  </a:lnTo>
                  <a:lnTo>
                    <a:pt x="2422" y="5285"/>
                  </a:lnTo>
                  <a:lnTo>
                    <a:pt x="2422" y="442"/>
                  </a:lnTo>
                  <a:close/>
                  <a:moveTo>
                    <a:pt x="2038" y="0"/>
                  </a:moveTo>
                  <a:cubicBezTo>
                    <a:pt x="1917" y="0"/>
                    <a:pt x="1819" y="98"/>
                    <a:pt x="1819" y="218"/>
                  </a:cubicBezTo>
                  <a:cubicBezTo>
                    <a:pt x="1819" y="322"/>
                    <a:pt x="1891" y="408"/>
                    <a:pt x="1989" y="431"/>
                  </a:cubicBezTo>
                  <a:lnTo>
                    <a:pt x="1989" y="1269"/>
                  </a:lnTo>
                  <a:lnTo>
                    <a:pt x="220" y="1269"/>
                  </a:lnTo>
                  <a:cubicBezTo>
                    <a:pt x="101" y="1269"/>
                    <a:pt x="0" y="1367"/>
                    <a:pt x="0" y="1486"/>
                  </a:cubicBezTo>
                  <a:cubicBezTo>
                    <a:pt x="0" y="1608"/>
                    <a:pt x="101" y="1706"/>
                    <a:pt x="220" y="1706"/>
                  </a:cubicBezTo>
                  <a:lnTo>
                    <a:pt x="233" y="1706"/>
                  </a:lnTo>
                  <a:lnTo>
                    <a:pt x="233" y="5281"/>
                  </a:lnTo>
                  <a:lnTo>
                    <a:pt x="220" y="5281"/>
                  </a:lnTo>
                  <a:cubicBezTo>
                    <a:pt x="101" y="5281"/>
                    <a:pt x="0" y="5379"/>
                    <a:pt x="0" y="5501"/>
                  </a:cubicBezTo>
                  <a:cubicBezTo>
                    <a:pt x="0" y="5620"/>
                    <a:pt x="101" y="5718"/>
                    <a:pt x="220" y="5718"/>
                  </a:cubicBezTo>
                  <a:lnTo>
                    <a:pt x="7950" y="5718"/>
                  </a:lnTo>
                  <a:cubicBezTo>
                    <a:pt x="8072" y="5718"/>
                    <a:pt x="8170" y="5620"/>
                    <a:pt x="8170" y="5501"/>
                  </a:cubicBezTo>
                  <a:cubicBezTo>
                    <a:pt x="8170" y="5379"/>
                    <a:pt x="8072" y="5281"/>
                    <a:pt x="7950" y="5281"/>
                  </a:cubicBezTo>
                  <a:lnTo>
                    <a:pt x="7937" y="5281"/>
                  </a:lnTo>
                  <a:lnTo>
                    <a:pt x="7937" y="4002"/>
                  </a:lnTo>
                  <a:cubicBezTo>
                    <a:pt x="7937" y="3883"/>
                    <a:pt x="7839" y="3785"/>
                    <a:pt x="7718" y="3785"/>
                  </a:cubicBezTo>
                  <a:cubicBezTo>
                    <a:pt x="7598" y="3785"/>
                    <a:pt x="7500" y="3883"/>
                    <a:pt x="7500" y="4002"/>
                  </a:cubicBezTo>
                  <a:lnTo>
                    <a:pt x="7500" y="5281"/>
                  </a:lnTo>
                  <a:lnTo>
                    <a:pt x="6181" y="5281"/>
                  </a:lnTo>
                  <a:lnTo>
                    <a:pt x="6181" y="1706"/>
                  </a:lnTo>
                  <a:lnTo>
                    <a:pt x="7500" y="1706"/>
                  </a:lnTo>
                  <a:lnTo>
                    <a:pt x="7500" y="2985"/>
                  </a:lnTo>
                  <a:cubicBezTo>
                    <a:pt x="7498" y="3107"/>
                    <a:pt x="7594" y="3203"/>
                    <a:pt x="7716" y="3203"/>
                  </a:cubicBezTo>
                  <a:cubicBezTo>
                    <a:pt x="7837" y="3203"/>
                    <a:pt x="7935" y="3104"/>
                    <a:pt x="7935" y="2985"/>
                  </a:cubicBezTo>
                  <a:lnTo>
                    <a:pt x="7935" y="1706"/>
                  </a:lnTo>
                  <a:lnTo>
                    <a:pt x="7948" y="1706"/>
                  </a:lnTo>
                  <a:cubicBezTo>
                    <a:pt x="8067" y="1706"/>
                    <a:pt x="8168" y="1608"/>
                    <a:pt x="8168" y="1486"/>
                  </a:cubicBezTo>
                  <a:cubicBezTo>
                    <a:pt x="8168" y="1367"/>
                    <a:pt x="8067" y="1269"/>
                    <a:pt x="7948" y="1269"/>
                  </a:cubicBezTo>
                  <a:lnTo>
                    <a:pt x="6179" y="1269"/>
                  </a:lnTo>
                  <a:lnTo>
                    <a:pt x="6179" y="431"/>
                  </a:lnTo>
                  <a:cubicBezTo>
                    <a:pt x="6275" y="410"/>
                    <a:pt x="6349" y="322"/>
                    <a:pt x="6349" y="218"/>
                  </a:cubicBezTo>
                  <a:cubicBezTo>
                    <a:pt x="6349" y="98"/>
                    <a:pt x="6251" y="0"/>
                    <a:pt x="6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4"/>
          <p:cNvGrpSpPr/>
          <p:nvPr/>
        </p:nvGrpSpPr>
        <p:grpSpPr>
          <a:xfrm>
            <a:off x="2116860" y="2297455"/>
            <a:ext cx="267289" cy="548590"/>
            <a:chOff x="6501890" y="3057458"/>
            <a:chExt cx="231700" cy="474517"/>
          </a:xfrm>
        </p:grpSpPr>
        <p:sp>
          <p:nvSpPr>
            <p:cNvPr id="382" name="Google Shape;382;p34"/>
            <p:cNvSpPr/>
            <p:nvPr/>
          </p:nvSpPr>
          <p:spPr>
            <a:xfrm>
              <a:off x="6565064" y="3185971"/>
              <a:ext cx="18700" cy="13954"/>
            </a:xfrm>
            <a:custGeom>
              <a:avLst/>
              <a:gdLst/>
              <a:ahLst/>
              <a:cxnLst/>
              <a:rect l="l" t="t" r="r" b="b"/>
              <a:pathLst>
                <a:path w="587" h="438" extrusionOk="0">
                  <a:moveTo>
                    <a:pt x="220" y="0"/>
                  </a:moveTo>
                  <a:cubicBezTo>
                    <a:pt x="98" y="0"/>
                    <a:pt x="0" y="98"/>
                    <a:pt x="0" y="220"/>
                  </a:cubicBezTo>
                  <a:cubicBezTo>
                    <a:pt x="0" y="339"/>
                    <a:pt x="98" y="437"/>
                    <a:pt x="220" y="437"/>
                  </a:cubicBezTo>
                  <a:lnTo>
                    <a:pt x="369" y="437"/>
                  </a:lnTo>
                  <a:cubicBezTo>
                    <a:pt x="489" y="437"/>
                    <a:pt x="587" y="339"/>
                    <a:pt x="587" y="220"/>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6602018" y="3185971"/>
              <a:ext cx="18700" cy="13954"/>
            </a:xfrm>
            <a:custGeom>
              <a:avLst/>
              <a:gdLst/>
              <a:ahLst/>
              <a:cxnLst/>
              <a:rect l="l" t="t" r="r" b="b"/>
              <a:pathLst>
                <a:path w="587" h="438" extrusionOk="0">
                  <a:moveTo>
                    <a:pt x="218" y="0"/>
                  </a:moveTo>
                  <a:cubicBezTo>
                    <a:pt x="98" y="0"/>
                    <a:pt x="0" y="98"/>
                    <a:pt x="0" y="220"/>
                  </a:cubicBezTo>
                  <a:cubicBezTo>
                    <a:pt x="0" y="339"/>
                    <a:pt x="98" y="437"/>
                    <a:pt x="218" y="437"/>
                  </a:cubicBezTo>
                  <a:lnTo>
                    <a:pt x="367" y="437"/>
                  </a:lnTo>
                  <a:cubicBezTo>
                    <a:pt x="488" y="437"/>
                    <a:pt x="586" y="339"/>
                    <a:pt x="586" y="220"/>
                  </a:cubicBezTo>
                  <a:cubicBezTo>
                    <a:pt x="586" y="96"/>
                    <a:pt x="488"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6638814" y="3185971"/>
              <a:ext cx="18700" cy="13954"/>
            </a:xfrm>
            <a:custGeom>
              <a:avLst/>
              <a:gdLst/>
              <a:ahLst/>
              <a:cxnLst/>
              <a:rect l="l" t="t" r="r" b="b"/>
              <a:pathLst>
                <a:path w="587" h="438" extrusionOk="0">
                  <a:moveTo>
                    <a:pt x="220" y="0"/>
                  </a:moveTo>
                  <a:cubicBezTo>
                    <a:pt x="99" y="0"/>
                    <a:pt x="1" y="98"/>
                    <a:pt x="1" y="220"/>
                  </a:cubicBezTo>
                  <a:cubicBezTo>
                    <a:pt x="1" y="339"/>
                    <a:pt x="99" y="437"/>
                    <a:pt x="220" y="437"/>
                  </a:cubicBezTo>
                  <a:lnTo>
                    <a:pt x="369" y="437"/>
                  </a:lnTo>
                  <a:cubicBezTo>
                    <a:pt x="489" y="437"/>
                    <a:pt x="587" y="339"/>
                    <a:pt x="587" y="220"/>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6565064" y="3218434"/>
              <a:ext cx="18700" cy="13890"/>
            </a:xfrm>
            <a:custGeom>
              <a:avLst/>
              <a:gdLst/>
              <a:ahLst/>
              <a:cxnLst/>
              <a:rect l="l" t="t" r="r" b="b"/>
              <a:pathLst>
                <a:path w="587" h="436" extrusionOk="0">
                  <a:moveTo>
                    <a:pt x="220" y="0"/>
                  </a:moveTo>
                  <a:cubicBezTo>
                    <a:pt x="98" y="0"/>
                    <a:pt x="0" y="98"/>
                    <a:pt x="0" y="218"/>
                  </a:cubicBezTo>
                  <a:cubicBezTo>
                    <a:pt x="0" y="337"/>
                    <a:pt x="98" y="435"/>
                    <a:pt x="220" y="435"/>
                  </a:cubicBezTo>
                  <a:lnTo>
                    <a:pt x="369" y="435"/>
                  </a:lnTo>
                  <a:cubicBezTo>
                    <a:pt x="489" y="435"/>
                    <a:pt x="587" y="337"/>
                    <a:pt x="587" y="218"/>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6602018" y="3218434"/>
              <a:ext cx="18700" cy="13890"/>
            </a:xfrm>
            <a:custGeom>
              <a:avLst/>
              <a:gdLst/>
              <a:ahLst/>
              <a:cxnLst/>
              <a:rect l="l" t="t" r="r" b="b"/>
              <a:pathLst>
                <a:path w="587" h="436" extrusionOk="0">
                  <a:moveTo>
                    <a:pt x="218" y="0"/>
                  </a:moveTo>
                  <a:cubicBezTo>
                    <a:pt x="98" y="0"/>
                    <a:pt x="0" y="98"/>
                    <a:pt x="0" y="218"/>
                  </a:cubicBezTo>
                  <a:cubicBezTo>
                    <a:pt x="0" y="337"/>
                    <a:pt x="98" y="435"/>
                    <a:pt x="218" y="435"/>
                  </a:cubicBezTo>
                  <a:lnTo>
                    <a:pt x="367" y="435"/>
                  </a:lnTo>
                  <a:cubicBezTo>
                    <a:pt x="488" y="435"/>
                    <a:pt x="586" y="337"/>
                    <a:pt x="586" y="218"/>
                  </a:cubicBezTo>
                  <a:cubicBezTo>
                    <a:pt x="586" y="96"/>
                    <a:pt x="488"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6638814" y="3218434"/>
              <a:ext cx="18700" cy="13890"/>
            </a:xfrm>
            <a:custGeom>
              <a:avLst/>
              <a:gdLst/>
              <a:ahLst/>
              <a:cxnLst/>
              <a:rect l="l" t="t" r="r" b="b"/>
              <a:pathLst>
                <a:path w="587" h="436" extrusionOk="0">
                  <a:moveTo>
                    <a:pt x="220" y="0"/>
                  </a:moveTo>
                  <a:cubicBezTo>
                    <a:pt x="99" y="0"/>
                    <a:pt x="1" y="98"/>
                    <a:pt x="1" y="218"/>
                  </a:cubicBezTo>
                  <a:cubicBezTo>
                    <a:pt x="1" y="337"/>
                    <a:pt x="99" y="435"/>
                    <a:pt x="220" y="435"/>
                  </a:cubicBezTo>
                  <a:lnTo>
                    <a:pt x="369" y="435"/>
                  </a:lnTo>
                  <a:cubicBezTo>
                    <a:pt x="489" y="435"/>
                    <a:pt x="587" y="337"/>
                    <a:pt x="587" y="218"/>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6565064" y="3250833"/>
              <a:ext cx="18700" cy="13954"/>
            </a:xfrm>
            <a:custGeom>
              <a:avLst/>
              <a:gdLst/>
              <a:ahLst/>
              <a:cxnLst/>
              <a:rect l="l" t="t" r="r" b="b"/>
              <a:pathLst>
                <a:path w="587" h="438" extrusionOk="0">
                  <a:moveTo>
                    <a:pt x="220" y="0"/>
                  </a:moveTo>
                  <a:cubicBezTo>
                    <a:pt x="98" y="0"/>
                    <a:pt x="0" y="98"/>
                    <a:pt x="0" y="218"/>
                  </a:cubicBezTo>
                  <a:cubicBezTo>
                    <a:pt x="0" y="339"/>
                    <a:pt x="98" y="437"/>
                    <a:pt x="220" y="437"/>
                  </a:cubicBezTo>
                  <a:lnTo>
                    <a:pt x="369" y="437"/>
                  </a:lnTo>
                  <a:cubicBezTo>
                    <a:pt x="489" y="437"/>
                    <a:pt x="587" y="339"/>
                    <a:pt x="587" y="218"/>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6602018" y="3250833"/>
              <a:ext cx="18700" cy="13954"/>
            </a:xfrm>
            <a:custGeom>
              <a:avLst/>
              <a:gdLst/>
              <a:ahLst/>
              <a:cxnLst/>
              <a:rect l="l" t="t" r="r" b="b"/>
              <a:pathLst>
                <a:path w="587" h="438" extrusionOk="0">
                  <a:moveTo>
                    <a:pt x="218" y="0"/>
                  </a:moveTo>
                  <a:cubicBezTo>
                    <a:pt x="98" y="0"/>
                    <a:pt x="0" y="98"/>
                    <a:pt x="0" y="218"/>
                  </a:cubicBezTo>
                  <a:cubicBezTo>
                    <a:pt x="0" y="339"/>
                    <a:pt x="98" y="437"/>
                    <a:pt x="218" y="437"/>
                  </a:cubicBezTo>
                  <a:lnTo>
                    <a:pt x="367" y="437"/>
                  </a:lnTo>
                  <a:cubicBezTo>
                    <a:pt x="488" y="437"/>
                    <a:pt x="586" y="339"/>
                    <a:pt x="586" y="218"/>
                  </a:cubicBezTo>
                  <a:cubicBezTo>
                    <a:pt x="586" y="96"/>
                    <a:pt x="488"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6638814" y="3250833"/>
              <a:ext cx="18700" cy="13954"/>
            </a:xfrm>
            <a:custGeom>
              <a:avLst/>
              <a:gdLst/>
              <a:ahLst/>
              <a:cxnLst/>
              <a:rect l="l" t="t" r="r" b="b"/>
              <a:pathLst>
                <a:path w="587" h="438" extrusionOk="0">
                  <a:moveTo>
                    <a:pt x="220" y="0"/>
                  </a:moveTo>
                  <a:cubicBezTo>
                    <a:pt x="99" y="0"/>
                    <a:pt x="1" y="98"/>
                    <a:pt x="1" y="218"/>
                  </a:cubicBezTo>
                  <a:cubicBezTo>
                    <a:pt x="1" y="339"/>
                    <a:pt x="99" y="437"/>
                    <a:pt x="220" y="437"/>
                  </a:cubicBezTo>
                  <a:lnTo>
                    <a:pt x="369" y="437"/>
                  </a:lnTo>
                  <a:cubicBezTo>
                    <a:pt x="489" y="437"/>
                    <a:pt x="587" y="339"/>
                    <a:pt x="587" y="218"/>
                  </a:cubicBezTo>
                  <a:cubicBezTo>
                    <a:pt x="587" y="96"/>
                    <a:pt x="491"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6501890" y="3057458"/>
              <a:ext cx="231700" cy="74674"/>
            </a:xfrm>
            <a:custGeom>
              <a:avLst/>
              <a:gdLst/>
              <a:ahLst/>
              <a:cxnLst/>
              <a:rect l="l" t="t" r="r" b="b"/>
              <a:pathLst>
                <a:path w="7273" h="2344" extrusionOk="0">
                  <a:moveTo>
                    <a:pt x="1237" y="529"/>
                  </a:moveTo>
                  <a:lnTo>
                    <a:pt x="1365" y="792"/>
                  </a:lnTo>
                  <a:cubicBezTo>
                    <a:pt x="1418" y="898"/>
                    <a:pt x="1521" y="973"/>
                    <a:pt x="1640" y="988"/>
                  </a:cubicBezTo>
                  <a:lnTo>
                    <a:pt x="1928" y="1030"/>
                  </a:lnTo>
                  <a:lnTo>
                    <a:pt x="1719" y="1233"/>
                  </a:lnTo>
                  <a:cubicBezTo>
                    <a:pt x="1634" y="1316"/>
                    <a:pt x="1595" y="1435"/>
                    <a:pt x="1617" y="1553"/>
                  </a:cubicBezTo>
                  <a:lnTo>
                    <a:pt x="1664" y="1841"/>
                  </a:lnTo>
                  <a:lnTo>
                    <a:pt x="1406" y="1706"/>
                  </a:lnTo>
                  <a:cubicBezTo>
                    <a:pt x="1352" y="1678"/>
                    <a:pt x="1293" y="1664"/>
                    <a:pt x="1237" y="1664"/>
                  </a:cubicBezTo>
                  <a:cubicBezTo>
                    <a:pt x="1180" y="1664"/>
                    <a:pt x="1122" y="1676"/>
                    <a:pt x="1069" y="1706"/>
                  </a:cubicBezTo>
                  <a:lnTo>
                    <a:pt x="811" y="1841"/>
                  </a:lnTo>
                  <a:lnTo>
                    <a:pt x="860" y="1553"/>
                  </a:lnTo>
                  <a:cubicBezTo>
                    <a:pt x="881" y="1435"/>
                    <a:pt x="841" y="1316"/>
                    <a:pt x="755" y="1233"/>
                  </a:cubicBezTo>
                  <a:lnTo>
                    <a:pt x="546" y="1030"/>
                  </a:lnTo>
                  <a:lnTo>
                    <a:pt x="834" y="988"/>
                  </a:lnTo>
                  <a:cubicBezTo>
                    <a:pt x="951" y="973"/>
                    <a:pt x="1056" y="898"/>
                    <a:pt x="1109" y="792"/>
                  </a:cubicBezTo>
                  <a:lnTo>
                    <a:pt x="1237" y="529"/>
                  </a:lnTo>
                  <a:close/>
                  <a:moveTo>
                    <a:pt x="3646" y="529"/>
                  </a:moveTo>
                  <a:lnTo>
                    <a:pt x="3774" y="792"/>
                  </a:lnTo>
                  <a:cubicBezTo>
                    <a:pt x="3827" y="898"/>
                    <a:pt x="3930" y="973"/>
                    <a:pt x="4049" y="988"/>
                  </a:cubicBezTo>
                  <a:lnTo>
                    <a:pt x="4337" y="1030"/>
                  </a:lnTo>
                  <a:lnTo>
                    <a:pt x="4128" y="1233"/>
                  </a:lnTo>
                  <a:cubicBezTo>
                    <a:pt x="4043" y="1316"/>
                    <a:pt x="4004" y="1435"/>
                    <a:pt x="4026" y="1553"/>
                  </a:cubicBezTo>
                  <a:lnTo>
                    <a:pt x="4073" y="1841"/>
                  </a:lnTo>
                  <a:lnTo>
                    <a:pt x="3815" y="1706"/>
                  </a:lnTo>
                  <a:cubicBezTo>
                    <a:pt x="3761" y="1678"/>
                    <a:pt x="3702" y="1664"/>
                    <a:pt x="3646" y="1664"/>
                  </a:cubicBezTo>
                  <a:cubicBezTo>
                    <a:pt x="3589" y="1664"/>
                    <a:pt x="3529" y="1676"/>
                    <a:pt x="3478" y="1706"/>
                  </a:cubicBezTo>
                  <a:lnTo>
                    <a:pt x="3220" y="1841"/>
                  </a:lnTo>
                  <a:lnTo>
                    <a:pt x="3269" y="1553"/>
                  </a:lnTo>
                  <a:cubicBezTo>
                    <a:pt x="3290" y="1435"/>
                    <a:pt x="3250" y="1316"/>
                    <a:pt x="3164" y="1233"/>
                  </a:cubicBezTo>
                  <a:lnTo>
                    <a:pt x="2956" y="1030"/>
                  </a:lnTo>
                  <a:lnTo>
                    <a:pt x="3243" y="988"/>
                  </a:lnTo>
                  <a:cubicBezTo>
                    <a:pt x="3361" y="973"/>
                    <a:pt x="3465" y="898"/>
                    <a:pt x="3518" y="792"/>
                  </a:cubicBezTo>
                  <a:lnTo>
                    <a:pt x="3646" y="529"/>
                  </a:lnTo>
                  <a:close/>
                  <a:moveTo>
                    <a:pt x="6057" y="532"/>
                  </a:moveTo>
                  <a:lnTo>
                    <a:pt x="6185" y="794"/>
                  </a:lnTo>
                  <a:cubicBezTo>
                    <a:pt x="6239" y="900"/>
                    <a:pt x="6341" y="975"/>
                    <a:pt x="6460" y="992"/>
                  </a:cubicBezTo>
                  <a:lnTo>
                    <a:pt x="6748" y="1035"/>
                  </a:lnTo>
                  <a:lnTo>
                    <a:pt x="6537" y="1233"/>
                  </a:lnTo>
                  <a:cubicBezTo>
                    <a:pt x="6452" y="1316"/>
                    <a:pt x="6413" y="1435"/>
                    <a:pt x="6435" y="1557"/>
                  </a:cubicBezTo>
                  <a:lnTo>
                    <a:pt x="6482" y="1845"/>
                  </a:lnTo>
                  <a:lnTo>
                    <a:pt x="6482" y="1845"/>
                  </a:lnTo>
                  <a:lnTo>
                    <a:pt x="6224" y="1708"/>
                  </a:lnTo>
                  <a:cubicBezTo>
                    <a:pt x="6170" y="1681"/>
                    <a:pt x="6111" y="1666"/>
                    <a:pt x="6055" y="1666"/>
                  </a:cubicBezTo>
                  <a:cubicBezTo>
                    <a:pt x="5998" y="1666"/>
                    <a:pt x="5938" y="1678"/>
                    <a:pt x="5887" y="1708"/>
                  </a:cubicBezTo>
                  <a:lnTo>
                    <a:pt x="5629" y="1845"/>
                  </a:lnTo>
                  <a:lnTo>
                    <a:pt x="5629" y="1845"/>
                  </a:lnTo>
                  <a:lnTo>
                    <a:pt x="5680" y="1557"/>
                  </a:lnTo>
                  <a:cubicBezTo>
                    <a:pt x="5701" y="1438"/>
                    <a:pt x="5661" y="1318"/>
                    <a:pt x="5576" y="1237"/>
                  </a:cubicBezTo>
                  <a:lnTo>
                    <a:pt x="5369" y="1035"/>
                  </a:lnTo>
                  <a:lnTo>
                    <a:pt x="5657" y="992"/>
                  </a:lnTo>
                  <a:cubicBezTo>
                    <a:pt x="5774" y="975"/>
                    <a:pt x="5876" y="900"/>
                    <a:pt x="5930" y="794"/>
                  </a:cubicBezTo>
                  <a:lnTo>
                    <a:pt x="6057" y="532"/>
                  </a:lnTo>
                  <a:close/>
                  <a:moveTo>
                    <a:pt x="1237" y="1"/>
                  </a:moveTo>
                  <a:cubicBezTo>
                    <a:pt x="1099" y="1"/>
                    <a:pt x="973" y="77"/>
                    <a:pt x="913" y="203"/>
                  </a:cubicBezTo>
                  <a:lnTo>
                    <a:pt x="734" y="561"/>
                  </a:lnTo>
                  <a:lnTo>
                    <a:pt x="338" y="621"/>
                  </a:lnTo>
                  <a:cubicBezTo>
                    <a:pt x="199" y="642"/>
                    <a:pt x="86" y="736"/>
                    <a:pt x="43" y="868"/>
                  </a:cubicBezTo>
                  <a:cubicBezTo>
                    <a:pt x="1" y="1003"/>
                    <a:pt x="35" y="1143"/>
                    <a:pt x="135" y="1241"/>
                  </a:cubicBezTo>
                  <a:lnTo>
                    <a:pt x="423" y="1521"/>
                  </a:lnTo>
                  <a:lnTo>
                    <a:pt x="355" y="1919"/>
                  </a:lnTo>
                  <a:cubicBezTo>
                    <a:pt x="331" y="2054"/>
                    <a:pt x="387" y="2192"/>
                    <a:pt x="500" y="2273"/>
                  </a:cubicBezTo>
                  <a:cubicBezTo>
                    <a:pt x="562" y="2320"/>
                    <a:pt x="635" y="2344"/>
                    <a:pt x="709" y="2344"/>
                  </a:cubicBezTo>
                  <a:cubicBezTo>
                    <a:pt x="768" y="2344"/>
                    <a:pt x="827" y="2329"/>
                    <a:pt x="881" y="2299"/>
                  </a:cubicBezTo>
                  <a:lnTo>
                    <a:pt x="1235" y="2113"/>
                  </a:lnTo>
                  <a:lnTo>
                    <a:pt x="1589" y="2299"/>
                  </a:lnTo>
                  <a:cubicBezTo>
                    <a:pt x="1643" y="2327"/>
                    <a:pt x="1701" y="2341"/>
                    <a:pt x="1759" y="2341"/>
                  </a:cubicBezTo>
                  <a:cubicBezTo>
                    <a:pt x="1833" y="2341"/>
                    <a:pt x="1907" y="2318"/>
                    <a:pt x="1971" y="2273"/>
                  </a:cubicBezTo>
                  <a:cubicBezTo>
                    <a:pt x="2081" y="2190"/>
                    <a:pt x="2139" y="2054"/>
                    <a:pt x="2113" y="1919"/>
                  </a:cubicBezTo>
                  <a:lnTo>
                    <a:pt x="2047" y="1521"/>
                  </a:lnTo>
                  <a:lnTo>
                    <a:pt x="2335" y="1241"/>
                  </a:lnTo>
                  <a:cubicBezTo>
                    <a:pt x="2388" y="1188"/>
                    <a:pt x="2423" y="1124"/>
                    <a:pt x="2437" y="1056"/>
                  </a:cubicBezTo>
                  <a:cubicBezTo>
                    <a:pt x="2450" y="1124"/>
                    <a:pt x="2484" y="1190"/>
                    <a:pt x="2538" y="1241"/>
                  </a:cubicBezTo>
                  <a:lnTo>
                    <a:pt x="2825" y="1521"/>
                  </a:lnTo>
                  <a:lnTo>
                    <a:pt x="2759" y="1919"/>
                  </a:lnTo>
                  <a:cubicBezTo>
                    <a:pt x="2736" y="2054"/>
                    <a:pt x="2791" y="2192"/>
                    <a:pt x="2902" y="2273"/>
                  </a:cubicBezTo>
                  <a:cubicBezTo>
                    <a:pt x="2965" y="2320"/>
                    <a:pt x="3039" y="2344"/>
                    <a:pt x="3114" y="2344"/>
                  </a:cubicBezTo>
                  <a:cubicBezTo>
                    <a:pt x="3172" y="2344"/>
                    <a:pt x="3230" y="2329"/>
                    <a:pt x="3284" y="2299"/>
                  </a:cubicBezTo>
                  <a:lnTo>
                    <a:pt x="3638" y="2113"/>
                  </a:lnTo>
                  <a:lnTo>
                    <a:pt x="3994" y="2299"/>
                  </a:lnTo>
                  <a:cubicBezTo>
                    <a:pt x="4047" y="2327"/>
                    <a:pt x="4105" y="2341"/>
                    <a:pt x="4162" y="2341"/>
                  </a:cubicBezTo>
                  <a:cubicBezTo>
                    <a:pt x="4237" y="2341"/>
                    <a:pt x="4311" y="2318"/>
                    <a:pt x="4373" y="2273"/>
                  </a:cubicBezTo>
                  <a:cubicBezTo>
                    <a:pt x="4486" y="2190"/>
                    <a:pt x="4542" y="2054"/>
                    <a:pt x="4518" y="1919"/>
                  </a:cubicBezTo>
                  <a:lnTo>
                    <a:pt x="4452" y="1521"/>
                  </a:lnTo>
                  <a:lnTo>
                    <a:pt x="4740" y="1241"/>
                  </a:lnTo>
                  <a:cubicBezTo>
                    <a:pt x="4793" y="1188"/>
                    <a:pt x="4827" y="1124"/>
                    <a:pt x="4840" y="1056"/>
                  </a:cubicBezTo>
                  <a:cubicBezTo>
                    <a:pt x="4853" y="1124"/>
                    <a:pt x="4889" y="1190"/>
                    <a:pt x="4942" y="1241"/>
                  </a:cubicBezTo>
                  <a:lnTo>
                    <a:pt x="5230" y="1521"/>
                  </a:lnTo>
                  <a:lnTo>
                    <a:pt x="5160" y="1919"/>
                  </a:lnTo>
                  <a:cubicBezTo>
                    <a:pt x="5136" y="2054"/>
                    <a:pt x="5192" y="2190"/>
                    <a:pt x="5305" y="2273"/>
                  </a:cubicBezTo>
                  <a:cubicBezTo>
                    <a:pt x="5367" y="2320"/>
                    <a:pt x="5440" y="2344"/>
                    <a:pt x="5514" y="2344"/>
                  </a:cubicBezTo>
                  <a:cubicBezTo>
                    <a:pt x="5572" y="2344"/>
                    <a:pt x="5631" y="2329"/>
                    <a:pt x="5684" y="2299"/>
                  </a:cubicBezTo>
                  <a:lnTo>
                    <a:pt x="6040" y="2113"/>
                  </a:lnTo>
                  <a:lnTo>
                    <a:pt x="6394" y="2299"/>
                  </a:lnTo>
                  <a:cubicBezTo>
                    <a:pt x="6447" y="2327"/>
                    <a:pt x="6505" y="2341"/>
                    <a:pt x="6563" y="2341"/>
                  </a:cubicBezTo>
                  <a:cubicBezTo>
                    <a:pt x="6638" y="2341"/>
                    <a:pt x="6712" y="2318"/>
                    <a:pt x="6776" y="2273"/>
                  </a:cubicBezTo>
                  <a:cubicBezTo>
                    <a:pt x="6887" y="2190"/>
                    <a:pt x="6942" y="2054"/>
                    <a:pt x="6919" y="1919"/>
                  </a:cubicBezTo>
                  <a:lnTo>
                    <a:pt x="6851" y="1521"/>
                  </a:lnTo>
                  <a:lnTo>
                    <a:pt x="7138" y="1241"/>
                  </a:lnTo>
                  <a:cubicBezTo>
                    <a:pt x="7236" y="1146"/>
                    <a:pt x="7273" y="1003"/>
                    <a:pt x="7228" y="868"/>
                  </a:cubicBezTo>
                  <a:cubicBezTo>
                    <a:pt x="7204" y="736"/>
                    <a:pt x="7091" y="640"/>
                    <a:pt x="6957" y="621"/>
                  </a:cubicBezTo>
                  <a:lnTo>
                    <a:pt x="6558" y="561"/>
                  </a:lnTo>
                  <a:lnTo>
                    <a:pt x="6382" y="203"/>
                  </a:lnTo>
                  <a:cubicBezTo>
                    <a:pt x="6320" y="77"/>
                    <a:pt x="6194" y="1"/>
                    <a:pt x="6055" y="1"/>
                  </a:cubicBezTo>
                  <a:cubicBezTo>
                    <a:pt x="5917" y="1"/>
                    <a:pt x="5791" y="77"/>
                    <a:pt x="5731" y="203"/>
                  </a:cubicBezTo>
                  <a:lnTo>
                    <a:pt x="5552" y="561"/>
                  </a:lnTo>
                  <a:lnTo>
                    <a:pt x="5156" y="621"/>
                  </a:lnTo>
                  <a:cubicBezTo>
                    <a:pt x="5002" y="642"/>
                    <a:pt x="4883" y="757"/>
                    <a:pt x="4851" y="909"/>
                  </a:cubicBezTo>
                  <a:cubicBezTo>
                    <a:pt x="4819" y="751"/>
                    <a:pt x="4697" y="642"/>
                    <a:pt x="4548" y="621"/>
                  </a:cubicBezTo>
                  <a:lnTo>
                    <a:pt x="4149" y="561"/>
                  </a:lnTo>
                  <a:lnTo>
                    <a:pt x="3972" y="203"/>
                  </a:lnTo>
                  <a:cubicBezTo>
                    <a:pt x="3911" y="77"/>
                    <a:pt x="3785" y="1"/>
                    <a:pt x="3646" y="1"/>
                  </a:cubicBezTo>
                  <a:cubicBezTo>
                    <a:pt x="3508" y="1"/>
                    <a:pt x="3382" y="77"/>
                    <a:pt x="3322" y="203"/>
                  </a:cubicBezTo>
                  <a:lnTo>
                    <a:pt x="3143" y="561"/>
                  </a:lnTo>
                  <a:lnTo>
                    <a:pt x="2747" y="621"/>
                  </a:lnTo>
                  <a:cubicBezTo>
                    <a:pt x="2593" y="642"/>
                    <a:pt x="2474" y="757"/>
                    <a:pt x="2442" y="909"/>
                  </a:cubicBezTo>
                  <a:cubicBezTo>
                    <a:pt x="2410" y="751"/>
                    <a:pt x="2288" y="642"/>
                    <a:pt x="2139" y="621"/>
                  </a:cubicBezTo>
                  <a:lnTo>
                    <a:pt x="1740" y="561"/>
                  </a:lnTo>
                  <a:lnTo>
                    <a:pt x="1563" y="203"/>
                  </a:lnTo>
                  <a:cubicBezTo>
                    <a:pt x="1502" y="77"/>
                    <a:pt x="1376"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6582936" y="3400181"/>
              <a:ext cx="56802" cy="106723"/>
            </a:xfrm>
            <a:custGeom>
              <a:avLst/>
              <a:gdLst/>
              <a:ahLst/>
              <a:cxnLst/>
              <a:rect l="l" t="t" r="r" b="b"/>
              <a:pathLst>
                <a:path w="1783" h="3350" extrusionOk="0">
                  <a:moveTo>
                    <a:pt x="674" y="693"/>
                  </a:moveTo>
                  <a:lnTo>
                    <a:pt x="674" y="1407"/>
                  </a:lnTo>
                  <a:cubicBezTo>
                    <a:pt x="533" y="1337"/>
                    <a:pt x="437" y="1205"/>
                    <a:pt x="437" y="1049"/>
                  </a:cubicBezTo>
                  <a:cubicBezTo>
                    <a:pt x="437" y="896"/>
                    <a:pt x="533" y="761"/>
                    <a:pt x="674" y="693"/>
                  </a:cubicBezTo>
                  <a:close/>
                  <a:moveTo>
                    <a:pt x="1109" y="1942"/>
                  </a:moveTo>
                  <a:cubicBezTo>
                    <a:pt x="1249" y="2013"/>
                    <a:pt x="1345" y="2145"/>
                    <a:pt x="1345" y="2301"/>
                  </a:cubicBezTo>
                  <a:cubicBezTo>
                    <a:pt x="1345" y="2454"/>
                    <a:pt x="1249" y="2588"/>
                    <a:pt x="1109" y="2657"/>
                  </a:cubicBezTo>
                  <a:lnTo>
                    <a:pt x="1109" y="1942"/>
                  </a:lnTo>
                  <a:close/>
                  <a:moveTo>
                    <a:pt x="891" y="0"/>
                  </a:moveTo>
                  <a:cubicBezTo>
                    <a:pt x="772" y="0"/>
                    <a:pt x="674" y="98"/>
                    <a:pt x="674" y="218"/>
                  </a:cubicBezTo>
                  <a:lnTo>
                    <a:pt x="674" y="233"/>
                  </a:lnTo>
                  <a:cubicBezTo>
                    <a:pt x="288" y="324"/>
                    <a:pt x="2" y="655"/>
                    <a:pt x="2" y="1049"/>
                  </a:cubicBezTo>
                  <a:cubicBezTo>
                    <a:pt x="2" y="1444"/>
                    <a:pt x="288" y="1774"/>
                    <a:pt x="674" y="1868"/>
                  </a:cubicBezTo>
                  <a:lnTo>
                    <a:pt x="674" y="2657"/>
                  </a:lnTo>
                  <a:cubicBezTo>
                    <a:pt x="533" y="2586"/>
                    <a:pt x="437" y="2454"/>
                    <a:pt x="437" y="2298"/>
                  </a:cubicBezTo>
                  <a:cubicBezTo>
                    <a:pt x="437" y="2179"/>
                    <a:pt x="337" y="2081"/>
                    <a:pt x="218" y="2081"/>
                  </a:cubicBezTo>
                  <a:cubicBezTo>
                    <a:pt x="98" y="2081"/>
                    <a:pt x="0" y="2179"/>
                    <a:pt x="0" y="2298"/>
                  </a:cubicBezTo>
                  <a:cubicBezTo>
                    <a:pt x="0" y="2693"/>
                    <a:pt x="284" y="3023"/>
                    <a:pt x="672" y="3117"/>
                  </a:cubicBezTo>
                  <a:lnTo>
                    <a:pt x="672" y="3130"/>
                  </a:lnTo>
                  <a:cubicBezTo>
                    <a:pt x="672" y="3251"/>
                    <a:pt x="770" y="3350"/>
                    <a:pt x="889" y="3350"/>
                  </a:cubicBezTo>
                  <a:cubicBezTo>
                    <a:pt x="1008" y="3350"/>
                    <a:pt x="1109" y="3251"/>
                    <a:pt x="1109" y="3130"/>
                  </a:cubicBezTo>
                  <a:lnTo>
                    <a:pt x="1109" y="3117"/>
                  </a:lnTo>
                  <a:cubicBezTo>
                    <a:pt x="1495" y="3023"/>
                    <a:pt x="1780" y="2693"/>
                    <a:pt x="1780" y="2298"/>
                  </a:cubicBezTo>
                  <a:cubicBezTo>
                    <a:pt x="1780" y="1904"/>
                    <a:pt x="1492" y="1574"/>
                    <a:pt x="1109" y="1482"/>
                  </a:cubicBezTo>
                  <a:lnTo>
                    <a:pt x="1109" y="693"/>
                  </a:lnTo>
                  <a:cubicBezTo>
                    <a:pt x="1249" y="761"/>
                    <a:pt x="1345" y="896"/>
                    <a:pt x="1345" y="1049"/>
                  </a:cubicBezTo>
                  <a:cubicBezTo>
                    <a:pt x="1345" y="1169"/>
                    <a:pt x="1443" y="1269"/>
                    <a:pt x="1563" y="1269"/>
                  </a:cubicBezTo>
                  <a:cubicBezTo>
                    <a:pt x="1684" y="1269"/>
                    <a:pt x="1782" y="1169"/>
                    <a:pt x="1782" y="1049"/>
                  </a:cubicBezTo>
                  <a:cubicBezTo>
                    <a:pt x="1782" y="655"/>
                    <a:pt x="1495" y="324"/>
                    <a:pt x="1111" y="233"/>
                  </a:cubicBezTo>
                  <a:lnTo>
                    <a:pt x="1111" y="218"/>
                  </a:lnTo>
                  <a:cubicBezTo>
                    <a:pt x="1111" y="98"/>
                    <a:pt x="1013" y="0"/>
                    <a:pt x="8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6532792" y="3376925"/>
              <a:ext cx="156930" cy="155050"/>
            </a:xfrm>
            <a:custGeom>
              <a:avLst/>
              <a:gdLst/>
              <a:ahLst/>
              <a:cxnLst/>
              <a:rect l="l" t="t" r="r" b="b"/>
              <a:pathLst>
                <a:path w="4926" h="4867" extrusionOk="0">
                  <a:moveTo>
                    <a:pt x="1957" y="1"/>
                  </a:moveTo>
                  <a:cubicBezTo>
                    <a:pt x="1940" y="1"/>
                    <a:pt x="1922" y="3"/>
                    <a:pt x="1904" y="8"/>
                  </a:cubicBezTo>
                  <a:cubicBezTo>
                    <a:pt x="802" y="263"/>
                    <a:pt x="1" y="1250"/>
                    <a:pt x="1" y="2404"/>
                  </a:cubicBezTo>
                  <a:cubicBezTo>
                    <a:pt x="1" y="3760"/>
                    <a:pt x="1105" y="4866"/>
                    <a:pt x="2463" y="4866"/>
                  </a:cubicBezTo>
                  <a:cubicBezTo>
                    <a:pt x="3819" y="4866"/>
                    <a:pt x="4925" y="3762"/>
                    <a:pt x="4925" y="2404"/>
                  </a:cubicBezTo>
                  <a:cubicBezTo>
                    <a:pt x="4925" y="1253"/>
                    <a:pt x="4126" y="263"/>
                    <a:pt x="3024" y="8"/>
                  </a:cubicBezTo>
                  <a:cubicBezTo>
                    <a:pt x="3008" y="4"/>
                    <a:pt x="2991" y="2"/>
                    <a:pt x="2975" y="2"/>
                  </a:cubicBezTo>
                  <a:cubicBezTo>
                    <a:pt x="2876" y="2"/>
                    <a:pt x="2785" y="69"/>
                    <a:pt x="2762" y="170"/>
                  </a:cubicBezTo>
                  <a:cubicBezTo>
                    <a:pt x="2736" y="287"/>
                    <a:pt x="2806" y="404"/>
                    <a:pt x="2924" y="432"/>
                  </a:cubicBezTo>
                  <a:cubicBezTo>
                    <a:pt x="3847" y="645"/>
                    <a:pt x="4488" y="1457"/>
                    <a:pt x="4488" y="2404"/>
                  </a:cubicBezTo>
                  <a:cubicBezTo>
                    <a:pt x="4488" y="3521"/>
                    <a:pt x="3580" y="4429"/>
                    <a:pt x="2463" y="4429"/>
                  </a:cubicBezTo>
                  <a:cubicBezTo>
                    <a:pt x="1346" y="4429"/>
                    <a:pt x="438" y="3521"/>
                    <a:pt x="438" y="2404"/>
                  </a:cubicBezTo>
                  <a:cubicBezTo>
                    <a:pt x="438" y="1457"/>
                    <a:pt x="1084" y="645"/>
                    <a:pt x="2003" y="432"/>
                  </a:cubicBezTo>
                  <a:cubicBezTo>
                    <a:pt x="2120" y="404"/>
                    <a:pt x="2192" y="287"/>
                    <a:pt x="2165" y="170"/>
                  </a:cubicBezTo>
                  <a:cubicBezTo>
                    <a:pt x="2143" y="70"/>
                    <a:pt x="2055" y="1"/>
                    <a:pt x="1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6526675" y="3148889"/>
              <a:ext cx="169418" cy="214369"/>
            </a:xfrm>
            <a:custGeom>
              <a:avLst/>
              <a:gdLst/>
              <a:ahLst/>
              <a:cxnLst/>
              <a:rect l="l" t="t" r="r" b="b"/>
              <a:pathLst>
                <a:path w="5318" h="6729" extrusionOk="0">
                  <a:moveTo>
                    <a:pt x="3333" y="4754"/>
                  </a:moveTo>
                  <a:cubicBezTo>
                    <a:pt x="3337" y="4754"/>
                    <a:pt x="3339" y="4757"/>
                    <a:pt x="3339" y="4763"/>
                  </a:cubicBezTo>
                  <a:lnTo>
                    <a:pt x="3339" y="6291"/>
                  </a:lnTo>
                  <a:lnTo>
                    <a:pt x="1973" y="6291"/>
                  </a:lnTo>
                  <a:lnTo>
                    <a:pt x="1973" y="4763"/>
                  </a:lnTo>
                  <a:cubicBezTo>
                    <a:pt x="1973" y="4757"/>
                    <a:pt x="1975" y="4754"/>
                    <a:pt x="1981" y="4754"/>
                  </a:cubicBezTo>
                  <a:close/>
                  <a:moveTo>
                    <a:pt x="220" y="0"/>
                  </a:moveTo>
                  <a:cubicBezTo>
                    <a:pt x="99" y="0"/>
                    <a:pt x="1" y="98"/>
                    <a:pt x="1" y="218"/>
                  </a:cubicBezTo>
                  <a:cubicBezTo>
                    <a:pt x="1" y="333"/>
                    <a:pt x="88" y="427"/>
                    <a:pt x="203" y="437"/>
                  </a:cubicBezTo>
                  <a:lnTo>
                    <a:pt x="203" y="6291"/>
                  </a:lnTo>
                  <a:cubicBezTo>
                    <a:pt x="92" y="6300"/>
                    <a:pt x="1" y="6394"/>
                    <a:pt x="1" y="6511"/>
                  </a:cubicBezTo>
                  <a:cubicBezTo>
                    <a:pt x="1" y="6630"/>
                    <a:pt x="99" y="6729"/>
                    <a:pt x="220" y="6729"/>
                  </a:cubicBezTo>
                  <a:lnTo>
                    <a:pt x="5098" y="6729"/>
                  </a:lnTo>
                  <a:cubicBezTo>
                    <a:pt x="5220" y="6729"/>
                    <a:pt x="5318" y="6630"/>
                    <a:pt x="5318" y="6511"/>
                  </a:cubicBezTo>
                  <a:cubicBezTo>
                    <a:pt x="5318" y="6396"/>
                    <a:pt x="5230" y="6302"/>
                    <a:pt x="5115" y="6291"/>
                  </a:cubicBezTo>
                  <a:lnTo>
                    <a:pt x="5115" y="3925"/>
                  </a:lnTo>
                  <a:cubicBezTo>
                    <a:pt x="5115" y="3806"/>
                    <a:pt x="5017" y="3708"/>
                    <a:pt x="4896" y="3708"/>
                  </a:cubicBezTo>
                  <a:cubicBezTo>
                    <a:pt x="4776" y="3708"/>
                    <a:pt x="4678" y="3806"/>
                    <a:pt x="4678" y="3925"/>
                  </a:cubicBezTo>
                  <a:lnTo>
                    <a:pt x="4678" y="6291"/>
                  </a:lnTo>
                  <a:lnTo>
                    <a:pt x="3776" y="6291"/>
                  </a:lnTo>
                  <a:lnTo>
                    <a:pt x="3776" y="4763"/>
                  </a:lnTo>
                  <a:cubicBezTo>
                    <a:pt x="3776" y="4518"/>
                    <a:pt x="3578" y="4317"/>
                    <a:pt x="3333" y="4317"/>
                  </a:cubicBezTo>
                  <a:lnTo>
                    <a:pt x="1981" y="4317"/>
                  </a:lnTo>
                  <a:cubicBezTo>
                    <a:pt x="1736" y="4317"/>
                    <a:pt x="1536" y="4518"/>
                    <a:pt x="1536" y="4763"/>
                  </a:cubicBezTo>
                  <a:lnTo>
                    <a:pt x="1536" y="6291"/>
                  </a:lnTo>
                  <a:lnTo>
                    <a:pt x="636" y="6291"/>
                  </a:lnTo>
                  <a:lnTo>
                    <a:pt x="636" y="439"/>
                  </a:lnTo>
                  <a:lnTo>
                    <a:pt x="4676" y="439"/>
                  </a:lnTo>
                  <a:lnTo>
                    <a:pt x="4676" y="2908"/>
                  </a:lnTo>
                  <a:cubicBezTo>
                    <a:pt x="4678" y="3030"/>
                    <a:pt x="4774" y="3126"/>
                    <a:pt x="4896" y="3126"/>
                  </a:cubicBezTo>
                  <a:cubicBezTo>
                    <a:pt x="5017" y="3126"/>
                    <a:pt x="5115" y="3028"/>
                    <a:pt x="5115" y="2908"/>
                  </a:cubicBezTo>
                  <a:lnTo>
                    <a:pt x="5115" y="437"/>
                  </a:lnTo>
                  <a:cubicBezTo>
                    <a:pt x="5226" y="429"/>
                    <a:pt x="5318" y="335"/>
                    <a:pt x="5318" y="218"/>
                  </a:cubicBezTo>
                  <a:cubicBezTo>
                    <a:pt x="5318" y="98"/>
                    <a:pt x="5220" y="0"/>
                    <a:pt x="5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34"/>
          <p:cNvGrpSpPr/>
          <p:nvPr/>
        </p:nvGrpSpPr>
        <p:grpSpPr>
          <a:xfrm>
            <a:off x="6670872" y="2297459"/>
            <a:ext cx="445163" cy="548590"/>
            <a:chOff x="7993841" y="2313904"/>
            <a:chExt cx="385890" cy="474517"/>
          </a:xfrm>
        </p:grpSpPr>
        <p:sp>
          <p:nvSpPr>
            <p:cNvPr id="396" name="Google Shape;396;p34"/>
            <p:cNvSpPr/>
            <p:nvPr/>
          </p:nvSpPr>
          <p:spPr>
            <a:xfrm>
              <a:off x="8133822" y="2442481"/>
              <a:ext cx="18700" cy="13954"/>
            </a:xfrm>
            <a:custGeom>
              <a:avLst/>
              <a:gdLst/>
              <a:ahLst/>
              <a:cxnLst/>
              <a:rect l="l" t="t" r="r" b="b"/>
              <a:pathLst>
                <a:path w="587" h="438" extrusionOk="0">
                  <a:moveTo>
                    <a:pt x="218" y="0"/>
                  </a:moveTo>
                  <a:cubicBezTo>
                    <a:pt x="99" y="0"/>
                    <a:pt x="0" y="98"/>
                    <a:pt x="0" y="218"/>
                  </a:cubicBezTo>
                  <a:cubicBezTo>
                    <a:pt x="3" y="341"/>
                    <a:pt x="99" y="437"/>
                    <a:pt x="218" y="437"/>
                  </a:cubicBezTo>
                  <a:lnTo>
                    <a:pt x="367" y="437"/>
                  </a:lnTo>
                  <a:cubicBezTo>
                    <a:pt x="487" y="437"/>
                    <a:pt x="587" y="337"/>
                    <a:pt x="587" y="218"/>
                  </a:cubicBezTo>
                  <a:cubicBezTo>
                    <a:pt x="587" y="98"/>
                    <a:pt x="487"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8170713" y="2442481"/>
              <a:ext cx="18700" cy="13954"/>
            </a:xfrm>
            <a:custGeom>
              <a:avLst/>
              <a:gdLst/>
              <a:ahLst/>
              <a:cxnLst/>
              <a:rect l="l" t="t" r="r" b="b"/>
              <a:pathLst>
                <a:path w="587" h="438" extrusionOk="0">
                  <a:moveTo>
                    <a:pt x="220" y="0"/>
                  </a:moveTo>
                  <a:cubicBezTo>
                    <a:pt x="100" y="0"/>
                    <a:pt x="0" y="98"/>
                    <a:pt x="0" y="218"/>
                  </a:cubicBezTo>
                  <a:cubicBezTo>
                    <a:pt x="0" y="341"/>
                    <a:pt x="100" y="437"/>
                    <a:pt x="220" y="437"/>
                  </a:cubicBezTo>
                  <a:lnTo>
                    <a:pt x="369" y="437"/>
                  </a:lnTo>
                  <a:cubicBezTo>
                    <a:pt x="488" y="437"/>
                    <a:pt x="586" y="337"/>
                    <a:pt x="586" y="218"/>
                  </a:cubicBezTo>
                  <a:cubicBezTo>
                    <a:pt x="586" y="98"/>
                    <a:pt x="488"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8207636" y="2442481"/>
              <a:ext cx="18732" cy="13954"/>
            </a:xfrm>
            <a:custGeom>
              <a:avLst/>
              <a:gdLst/>
              <a:ahLst/>
              <a:cxnLst/>
              <a:rect l="l" t="t" r="r" b="b"/>
              <a:pathLst>
                <a:path w="588" h="438" extrusionOk="0">
                  <a:moveTo>
                    <a:pt x="220" y="0"/>
                  </a:moveTo>
                  <a:cubicBezTo>
                    <a:pt x="99" y="0"/>
                    <a:pt x="1" y="98"/>
                    <a:pt x="1" y="218"/>
                  </a:cubicBezTo>
                  <a:cubicBezTo>
                    <a:pt x="1" y="341"/>
                    <a:pt x="97" y="437"/>
                    <a:pt x="220" y="437"/>
                  </a:cubicBezTo>
                  <a:lnTo>
                    <a:pt x="370" y="437"/>
                  </a:lnTo>
                  <a:cubicBezTo>
                    <a:pt x="489" y="437"/>
                    <a:pt x="587" y="337"/>
                    <a:pt x="587" y="218"/>
                  </a:cubicBezTo>
                  <a:cubicBezTo>
                    <a:pt x="587" y="98"/>
                    <a:pt x="489"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8133822" y="2474880"/>
              <a:ext cx="18700" cy="13954"/>
            </a:xfrm>
            <a:custGeom>
              <a:avLst/>
              <a:gdLst/>
              <a:ahLst/>
              <a:cxnLst/>
              <a:rect l="l" t="t" r="r" b="b"/>
              <a:pathLst>
                <a:path w="587" h="438" extrusionOk="0">
                  <a:moveTo>
                    <a:pt x="218" y="0"/>
                  </a:moveTo>
                  <a:cubicBezTo>
                    <a:pt x="99" y="0"/>
                    <a:pt x="0" y="98"/>
                    <a:pt x="0" y="220"/>
                  </a:cubicBezTo>
                  <a:cubicBezTo>
                    <a:pt x="3" y="341"/>
                    <a:pt x="99" y="437"/>
                    <a:pt x="218" y="437"/>
                  </a:cubicBezTo>
                  <a:lnTo>
                    <a:pt x="367" y="437"/>
                  </a:lnTo>
                  <a:cubicBezTo>
                    <a:pt x="487" y="437"/>
                    <a:pt x="587" y="339"/>
                    <a:pt x="587" y="220"/>
                  </a:cubicBezTo>
                  <a:cubicBezTo>
                    <a:pt x="587" y="98"/>
                    <a:pt x="487"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8170713" y="2474880"/>
              <a:ext cx="18700" cy="13954"/>
            </a:xfrm>
            <a:custGeom>
              <a:avLst/>
              <a:gdLst/>
              <a:ahLst/>
              <a:cxnLst/>
              <a:rect l="l" t="t" r="r" b="b"/>
              <a:pathLst>
                <a:path w="587" h="438" extrusionOk="0">
                  <a:moveTo>
                    <a:pt x="220" y="0"/>
                  </a:moveTo>
                  <a:cubicBezTo>
                    <a:pt x="100" y="0"/>
                    <a:pt x="0" y="98"/>
                    <a:pt x="0" y="220"/>
                  </a:cubicBezTo>
                  <a:cubicBezTo>
                    <a:pt x="0" y="341"/>
                    <a:pt x="100" y="437"/>
                    <a:pt x="220" y="437"/>
                  </a:cubicBezTo>
                  <a:lnTo>
                    <a:pt x="369" y="437"/>
                  </a:lnTo>
                  <a:cubicBezTo>
                    <a:pt x="488" y="437"/>
                    <a:pt x="586" y="339"/>
                    <a:pt x="586" y="220"/>
                  </a:cubicBezTo>
                  <a:cubicBezTo>
                    <a:pt x="586" y="98"/>
                    <a:pt x="488"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8207636" y="2474880"/>
              <a:ext cx="18732" cy="13954"/>
            </a:xfrm>
            <a:custGeom>
              <a:avLst/>
              <a:gdLst/>
              <a:ahLst/>
              <a:cxnLst/>
              <a:rect l="l" t="t" r="r" b="b"/>
              <a:pathLst>
                <a:path w="588" h="438" extrusionOk="0">
                  <a:moveTo>
                    <a:pt x="220" y="0"/>
                  </a:moveTo>
                  <a:cubicBezTo>
                    <a:pt x="99" y="0"/>
                    <a:pt x="1" y="98"/>
                    <a:pt x="1" y="220"/>
                  </a:cubicBezTo>
                  <a:cubicBezTo>
                    <a:pt x="1" y="341"/>
                    <a:pt x="97" y="437"/>
                    <a:pt x="220" y="437"/>
                  </a:cubicBezTo>
                  <a:lnTo>
                    <a:pt x="370" y="437"/>
                  </a:lnTo>
                  <a:cubicBezTo>
                    <a:pt x="489" y="437"/>
                    <a:pt x="587" y="339"/>
                    <a:pt x="587" y="220"/>
                  </a:cubicBezTo>
                  <a:cubicBezTo>
                    <a:pt x="587" y="98"/>
                    <a:pt x="489"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a:off x="8133822" y="2507343"/>
              <a:ext cx="18700" cy="13954"/>
            </a:xfrm>
            <a:custGeom>
              <a:avLst/>
              <a:gdLst/>
              <a:ahLst/>
              <a:cxnLst/>
              <a:rect l="l" t="t" r="r" b="b"/>
              <a:pathLst>
                <a:path w="587" h="438" extrusionOk="0">
                  <a:moveTo>
                    <a:pt x="218" y="0"/>
                  </a:moveTo>
                  <a:cubicBezTo>
                    <a:pt x="99" y="0"/>
                    <a:pt x="0" y="98"/>
                    <a:pt x="0" y="218"/>
                  </a:cubicBezTo>
                  <a:cubicBezTo>
                    <a:pt x="3" y="341"/>
                    <a:pt x="99" y="437"/>
                    <a:pt x="218" y="437"/>
                  </a:cubicBezTo>
                  <a:lnTo>
                    <a:pt x="367" y="437"/>
                  </a:lnTo>
                  <a:cubicBezTo>
                    <a:pt x="487" y="437"/>
                    <a:pt x="587" y="337"/>
                    <a:pt x="587" y="218"/>
                  </a:cubicBezTo>
                  <a:cubicBezTo>
                    <a:pt x="587" y="98"/>
                    <a:pt x="487" y="0"/>
                    <a:pt x="3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170713" y="2507343"/>
              <a:ext cx="18700" cy="13954"/>
            </a:xfrm>
            <a:custGeom>
              <a:avLst/>
              <a:gdLst/>
              <a:ahLst/>
              <a:cxnLst/>
              <a:rect l="l" t="t" r="r" b="b"/>
              <a:pathLst>
                <a:path w="587" h="438" extrusionOk="0">
                  <a:moveTo>
                    <a:pt x="220" y="0"/>
                  </a:moveTo>
                  <a:cubicBezTo>
                    <a:pt x="100" y="0"/>
                    <a:pt x="0" y="98"/>
                    <a:pt x="0" y="218"/>
                  </a:cubicBezTo>
                  <a:cubicBezTo>
                    <a:pt x="0" y="341"/>
                    <a:pt x="100" y="437"/>
                    <a:pt x="220" y="437"/>
                  </a:cubicBezTo>
                  <a:lnTo>
                    <a:pt x="369" y="437"/>
                  </a:lnTo>
                  <a:cubicBezTo>
                    <a:pt x="488" y="437"/>
                    <a:pt x="586" y="337"/>
                    <a:pt x="586" y="218"/>
                  </a:cubicBezTo>
                  <a:cubicBezTo>
                    <a:pt x="586" y="98"/>
                    <a:pt x="488"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207636" y="2507343"/>
              <a:ext cx="18732" cy="13954"/>
            </a:xfrm>
            <a:custGeom>
              <a:avLst/>
              <a:gdLst/>
              <a:ahLst/>
              <a:cxnLst/>
              <a:rect l="l" t="t" r="r" b="b"/>
              <a:pathLst>
                <a:path w="588" h="438" extrusionOk="0">
                  <a:moveTo>
                    <a:pt x="220" y="0"/>
                  </a:moveTo>
                  <a:cubicBezTo>
                    <a:pt x="99" y="0"/>
                    <a:pt x="1" y="98"/>
                    <a:pt x="1" y="218"/>
                  </a:cubicBezTo>
                  <a:cubicBezTo>
                    <a:pt x="1" y="341"/>
                    <a:pt x="97" y="437"/>
                    <a:pt x="220" y="437"/>
                  </a:cubicBezTo>
                  <a:lnTo>
                    <a:pt x="370" y="437"/>
                  </a:lnTo>
                  <a:cubicBezTo>
                    <a:pt x="489" y="437"/>
                    <a:pt x="587" y="337"/>
                    <a:pt x="587" y="218"/>
                  </a:cubicBezTo>
                  <a:cubicBezTo>
                    <a:pt x="587" y="98"/>
                    <a:pt x="489"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275716" y="2497276"/>
              <a:ext cx="18764" cy="13954"/>
            </a:xfrm>
            <a:custGeom>
              <a:avLst/>
              <a:gdLst/>
              <a:ahLst/>
              <a:cxnLst/>
              <a:rect l="l" t="t" r="r" b="b"/>
              <a:pathLst>
                <a:path w="589" h="438" extrusionOk="0">
                  <a:moveTo>
                    <a:pt x="220" y="1"/>
                  </a:moveTo>
                  <a:cubicBezTo>
                    <a:pt x="100" y="1"/>
                    <a:pt x="0" y="99"/>
                    <a:pt x="0" y="220"/>
                  </a:cubicBezTo>
                  <a:cubicBezTo>
                    <a:pt x="0" y="340"/>
                    <a:pt x="100" y="438"/>
                    <a:pt x="220" y="438"/>
                  </a:cubicBezTo>
                  <a:lnTo>
                    <a:pt x="369" y="438"/>
                  </a:lnTo>
                  <a:cubicBezTo>
                    <a:pt x="488" y="438"/>
                    <a:pt x="588" y="340"/>
                    <a:pt x="588" y="220"/>
                  </a:cubicBezTo>
                  <a:cubicBezTo>
                    <a:pt x="588" y="99"/>
                    <a:pt x="493"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a:off x="8275716" y="2529739"/>
              <a:ext cx="18764" cy="13954"/>
            </a:xfrm>
            <a:custGeom>
              <a:avLst/>
              <a:gdLst/>
              <a:ahLst/>
              <a:cxnLst/>
              <a:rect l="l" t="t" r="r" b="b"/>
              <a:pathLst>
                <a:path w="589" h="438" extrusionOk="0">
                  <a:moveTo>
                    <a:pt x="220" y="1"/>
                  </a:moveTo>
                  <a:cubicBezTo>
                    <a:pt x="100" y="1"/>
                    <a:pt x="0" y="99"/>
                    <a:pt x="0" y="218"/>
                  </a:cubicBezTo>
                  <a:cubicBezTo>
                    <a:pt x="0" y="338"/>
                    <a:pt x="100" y="438"/>
                    <a:pt x="220" y="438"/>
                  </a:cubicBezTo>
                  <a:lnTo>
                    <a:pt x="369" y="438"/>
                  </a:lnTo>
                  <a:cubicBezTo>
                    <a:pt x="488" y="438"/>
                    <a:pt x="588" y="338"/>
                    <a:pt x="588" y="218"/>
                  </a:cubicBezTo>
                  <a:cubicBezTo>
                    <a:pt x="588" y="99"/>
                    <a:pt x="493"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a:off x="8275716" y="2562138"/>
              <a:ext cx="18764" cy="13954"/>
            </a:xfrm>
            <a:custGeom>
              <a:avLst/>
              <a:gdLst/>
              <a:ahLst/>
              <a:cxnLst/>
              <a:rect l="l" t="t" r="r" b="b"/>
              <a:pathLst>
                <a:path w="589" h="438" extrusionOk="0">
                  <a:moveTo>
                    <a:pt x="220" y="1"/>
                  </a:moveTo>
                  <a:cubicBezTo>
                    <a:pt x="100" y="1"/>
                    <a:pt x="0" y="99"/>
                    <a:pt x="0" y="220"/>
                  </a:cubicBezTo>
                  <a:cubicBezTo>
                    <a:pt x="0" y="340"/>
                    <a:pt x="100" y="438"/>
                    <a:pt x="220" y="438"/>
                  </a:cubicBezTo>
                  <a:lnTo>
                    <a:pt x="369" y="438"/>
                  </a:lnTo>
                  <a:cubicBezTo>
                    <a:pt x="488" y="438"/>
                    <a:pt x="588" y="340"/>
                    <a:pt x="588" y="220"/>
                  </a:cubicBezTo>
                  <a:cubicBezTo>
                    <a:pt x="588" y="99"/>
                    <a:pt x="493"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8065711" y="2497276"/>
              <a:ext cx="18700" cy="13954"/>
            </a:xfrm>
            <a:custGeom>
              <a:avLst/>
              <a:gdLst/>
              <a:ahLst/>
              <a:cxnLst/>
              <a:rect l="l" t="t" r="r" b="b"/>
              <a:pathLst>
                <a:path w="587" h="438" extrusionOk="0">
                  <a:moveTo>
                    <a:pt x="220" y="1"/>
                  </a:moveTo>
                  <a:cubicBezTo>
                    <a:pt x="98" y="1"/>
                    <a:pt x="0" y="99"/>
                    <a:pt x="0" y="220"/>
                  </a:cubicBezTo>
                  <a:cubicBezTo>
                    <a:pt x="0" y="340"/>
                    <a:pt x="98" y="438"/>
                    <a:pt x="220" y="438"/>
                  </a:cubicBezTo>
                  <a:lnTo>
                    <a:pt x="369" y="438"/>
                  </a:lnTo>
                  <a:cubicBezTo>
                    <a:pt x="488" y="438"/>
                    <a:pt x="586" y="340"/>
                    <a:pt x="586" y="220"/>
                  </a:cubicBezTo>
                  <a:cubicBezTo>
                    <a:pt x="586" y="99"/>
                    <a:pt x="488"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8065711" y="2529739"/>
              <a:ext cx="18700" cy="13954"/>
            </a:xfrm>
            <a:custGeom>
              <a:avLst/>
              <a:gdLst/>
              <a:ahLst/>
              <a:cxnLst/>
              <a:rect l="l" t="t" r="r" b="b"/>
              <a:pathLst>
                <a:path w="587" h="438" extrusionOk="0">
                  <a:moveTo>
                    <a:pt x="220" y="1"/>
                  </a:moveTo>
                  <a:cubicBezTo>
                    <a:pt x="98" y="1"/>
                    <a:pt x="0" y="99"/>
                    <a:pt x="0" y="218"/>
                  </a:cubicBezTo>
                  <a:cubicBezTo>
                    <a:pt x="0" y="338"/>
                    <a:pt x="98" y="438"/>
                    <a:pt x="220" y="438"/>
                  </a:cubicBezTo>
                  <a:lnTo>
                    <a:pt x="369" y="438"/>
                  </a:lnTo>
                  <a:cubicBezTo>
                    <a:pt x="488" y="438"/>
                    <a:pt x="586" y="338"/>
                    <a:pt x="586" y="218"/>
                  </a:cubicBezTo>
                  <a:cubicBezTo>
                    <a:pt x="586" y="99"/>
                    <a:pt x="488"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a:off x="8065711" y="2562138"/>
              <a:ext cx="18700" cy="13954"/>
            </a:xfrm>
            <a:custGeom>
              <a:avLst/>
              <a:gdLst/>
              <a:ahLst/>
              <a:cxnLst/>
              <a:rect l="l" t="t" r="r" b="b"/>
              <a:pathLst>
                <a:path w="587" h="438" extrusionOk="0">
                  <a:moveTo>
                    <a:pt x="220" y="1"/>
                  </a:moveTo>
                  <a:cubicBezTo>
                    <a:pt x="98" y="1"/>
                    <a:pt x="0" y="99"/>
                    <a:pt x="0" y="220"/>
                  </a:cubicBezTo>
                  <a:cubicBezTo>
                    <a:pt x="0" y="340"/>
                    <a:pt x="98" y="438"/>
                    <a:pt x="220" y="438"/>
                  </a:cubicBezTo>
                  <a:lnTo>
                    <a:pt x="369" y="438"/>
                  </a:lnTo>
                  <a:cubicBezTo>
                    <a:pt x="488" y="438"/>
                    <a:pt x="586" y="340"/>
                    <a:pt x="586" y="220"/>
                  </a:cubicBezTo>
                  <a:cubicBezTo>
                    <a:pt x="586" y="99"/>
                    <a:pt x="488"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a:off x="7993841" y="2313904"/>
              <a:ext cx="385890" cy="74674"/>
            </a:xfrm>
            <a:custGeom>
              <a:avLst/>
              <a:gdLst/>
              <a:ahLst/>
              <a:cxnLst/>
              <a:rect l="l" t="t" r="r" b="b"/>
              <a:pathLst>
                <a:path w="12113" h="2344" extrusionOk="0">
                  <a:moveTo>
                    <a:pt x="1237" y="533"/>
                  </a:moveTo>
                  <a:lnTo>
                    <a:pt x="1365" y="796"/>
                  </a:lnTo>
                  <a:cubicBezTo>
                    <a:pt x="1418" y="902"/>
                    <a:pt x="1521" y="977"/>
                    <a:pt x="1638" y="992"/>
                  </a:cubicBezTo>
                  <a:lnTo>
                    <a:pt x="1926" y="1034"/>
                  </a:lnTo>
                  <a:lnTo>
                    <a:pt x="1723" y="1237"/>
                  </a:lnTo>
                  <a:cubicBezTo>
                    <a:pt x="1638" y="1320"/>
                    <a:pt x="1597" y="1440"/>
                    <a:pt x="1619" y="1557"/>
                  </a:cubicBezTo>
                  <a:lnTo>
                    <a:pt x="1668" y="1845"/>
                  </a:lnTo>
                  <a:lnTo>
                    <a:pt x="1408" y="1708"/>
                  </a:lnTo>
                  <a:cubicBezTo>
                    <a:pt x="1354" y="1683"/>
                    <a:pt x="1297" y="1666"/>
                    <a:pt x="1241" y="1666"/>
                  </a:cubicBezTo>
                  <a:cubicBezTo>
                    <a:pt x="1182" y="1666"/>
                    <a:pt x="1126" y="1680"/>
                    <a:pt x="1073" y="1708"/>
                  </a:cubicBezTo>
                  <a:lnTo>
                    <a:pt x="815" y="1845"/>
                  </a:lnTo>
                  <a:lnTo>
                    <a:pt x="862" y="1557"/>
                  </a:lnTo>
                  <a:cubicBezTo>
                    <a:pt x="883" y="1440"/>
                    <a:pt x="843" y="1320"/>
                    <a:pt x="757" y="1237"/>
                  </a:cubicBezTo>
                  <a:lnTo>
                    <a:pt x="551" y="1034"/>
                  </a:lnTo>
                  <a:lnTo>
                    <a:pt x="838" y="992"/>
                  </a:lnTo>
                  <a:cubicBezTo>
                    <a:pt x="956" y="977"/>
                    <a:pt x="1060" y="902"/>
                    <a:pt x="1109" y="796"/>
                  </a:cubicBezTo>
                  <a:lnTo>
                    <a:pt x="1237" y="533"/>
                  </a:lnTo>
                  <a:close/>
                  <a:moveTo>
                    <a:pt x="3646" y="533"/>
                  </a:moveTo>
                  <a:lnTo>
                    <a:pt x="3774" y="796"/>
                  </a:lnTo>
                  <a:cubicBezTo>
                    <a:pt x="3827" y="902"/>
                    <a:pt x="3930" y="977"/>
                    <a:pt x="4049" y="992"/>
                  </a:cubicBezTo>
                  <a:lnTo>
                    <a:pt x="4337" y="1034"/>
                  </a:lnTo>
                  <a:lnTo>
                    <a:pt x="4130" y="1237"/>
                  </a:lnTo>
                  <a:cubicBezTo>
                    <a:pt x="4045" y="1320"/>
                    <a:pt x="4004" y="1440"/>
                    <a:pt x="4026" y="1557"/>
                  </a:cubicBezTo>
                  <a:lnTo>
                    <a:pt x="4075" y="1845"/>
                  </a:lnTo>
                  <a:lnTo>
                    <a:pt x="3815" y="1708"/>
                  </a:lnTo>
                  <a:cubicBezTo>
                    <a:pt x="3761" y="1683"/>
                    <a:pt x="3704" y="1666"/>
                    <a:pt x="3648" y="1666"/>
                  </a:cubicBezTo>
                  <a:cubicBezTo>
                    <a:pt x="3591" y="1666"/>
                    <a:pt x="3533" y="1680"/>
                    <a:pt x="3480" y="1708"/>
                  </a:cubicBezTo>
                  <a:lnTo>
                    <a:pt x="3222" y="1845"/>
                  </a:lnTo>
                  <a:lnTo>
                    <a:pt x="3269" y="1557"/>
                  </a:lnTo>
                  <a:cubicBezTo>
                    <a:pt x="3290" y="1440"/>
                    <a:pt x="3250" y="1320"/>
                    <a:pt x="3164" y="1237"/>
                  </a:cubicBezTo>
                  <a:lnTo>
                    <a:pt x="2958" y="1034"/>
                  </a:lnTo>
                  <a:lnTo>
                    <a:pt x="3245" y="992"/>
                  </a:lnTo>
                  <a:cubicBezTo>
                    <a:pt x="3363" y="977"/>
                    <a:pt x="3465" y="902"/>
                    <a:pt x="3518" y="796"/>
                  </a:cubicBezTo>
                  <a:lnTo>
                    <a:pt x="3646" y="533"/>
                  </a:lnTo>
                  <a:close/>
                  <a:moveTo>
                    <a:pt x="6055" y="533"/>
                  </a:moveTo>
                  <a:lnTo>
                    <a:pt x="6183" y="796"/>
                  </a:lnTo>
                  <a:cubicBezTo>
                    <a:pt x="6236" y="902"/>
                    <a:pt x="6339" y="977"/>
                    <a:pt x="6458" y="992"/>
                  </a:cubicBezTo>
                  <a:lnTo>
                    <a:pt x="6746" y="1034"/>
                  </a:lnTo>
                  <a:lnTo>
                    <a:pt x="6539" y="1237"/>
                  </a:lnTo>
                  <a:cubicBezTo>
                    <a:pt x="6454" y="1320"/>
                    <a:pt x="6413" y="1440"/>
                    <a:pt x="6435" y="1557"/>
                  </a:cubicBezTo>
                  <a:lnTo>
                    <a:pt x="6484" y="1845"/>
                  </a:lnTo>
                  <a:lnTo>
                    <a:pt x="6224" y="1708"/>
                  </a:lnTo>
                  <a:cubicBezTo>
                    <a:pt x="6170" y="1683"/>
                    <a:pt x="6113" y="1666"/>
                    <a:pt x="6057" y="1666"/>
                  </a:cubicBezTo>
                  <a:cubicBezTo>
                    <a:pt x="5998" y="1666"/>
                    <a:pt x="5940" y="1680"/>
                    <a:pt x="5889" y="1708"/>
                  </a:cubicBezTo>
                  <a:lnTo>
                    <a:pt x="5631" y="1845"/>
                  </a:lnTo>
                  <a:lnTo>
                    <a:pt x="5678" y="1557"/>
                  </a:lnTo>
                  <a:cubicBezTo>
                    <a:pt x="5699" y="1440"/>
                    <a:pt x="5659" y="1320"/>
                    <a:pt x="5573" y="1237"/>
                  </a:cubicBezTo>
                  <a:lnTo>
                    <a:pt x="5367" y="1034"/>
                  </a:lnTo>
                  <a:lnTo>
                    <a:pt x="5654" y="992"/>
                  </a:lnTo>
                  <a:cubicBezTo>
                    <a:pt x="5772" y="977"/>
                    <a:pt x="5874" y="902"/>
                    <a:pt x="5927" y="796"/>
                  </a:cubicBezTo>
                  <a:lnTo>
                    <a:pt x="6055" y="533"/>
                  </a:lnTo>
                  <a:close/>
                  <a:moveTo>
                    <a:pt x="8469" y="536"/>
                  </a:moveTo>
                  <a:lnTo>
                    <a:pt x="8597" y="798"/>
                  </a:lnTo>
                  <a:cubicBezTo>
                    <a:pt x="8650" y="904"/>
                    <a:pt x="8750" y="979"/>
                    <a:pt x="8869" y="994"/>
                  </a:cubicBezTo>
                  <a:lnTo>
                    <a:pt x="9157" y="1037"/>
                  </a:lnTo>
                  <a:lnTo>
                    <a:pt x="8948" y="1237"/>
                  </a:lnTo>
                  <a:cubicBezTo>
                    <a:pt x="8863" y="1320"/>
                    <a:pt x="8822" y="1440"/>
                    <a:pt x="8844" y="1559"/>
                  </a:cubicBezTo>
                  <a:lnTo>
                    <a:pt x="8891" y="1847"/>
                  </a:lnTo>
                  <a:lnTo>
                    <a:pt x="8633" y="1712"/>
                  </a:lnTo>
                  <a:cubicBezTo>
                    <a:pt x="8579" y="1685"/>
                    <a:pt x="8522" y="1670"/>
                    <a:pt x="8464" y="1670"/>
                  </a:cubicBezTo>
                  <a:cubicBezTo>
                    <a:pt x="8407" y="1670"/>
                    <a:pt x="8349" y="1683"/>
                    <a:pt x="8298" y="1712"/>
                  </a:cubicBezTo>
                  <a:lnTo>
                    <a:pt x="8038" y="1847"/>
                  </a:lnTo>
                  <a:lnTo>
                    <a:pt x="8089" y="1559"/>
                  </a:lnTo>
                  <a:cubicBezTo>
                    <a:pt x="8110" y="1442"/>
                    <a:pt x="8070" y="1322"/>
                    <a:pt x="7985" y="1239"/>
                  </a:cubicBezTo>
                  <a:lnTo>
                    <a:pt x="7778" y="1037"/>
                  </a:lnTo>
                  <a:lnTo>
                    <a:pt x="8066" y="994"/>
                  </a:lnTo>
                  <a:cubicBezTo>
                    <a:pt x="8183" y="979"/>
                    <a:pt x="8287" y="904"/>
                    <a:pt x="8341" y="798"/>
                  </a:cubicBezTo>
                  <a:lnTo>
                    <a:pt x="8469" y="536"/>
                  </a:lnTo>
                  <a:close/>
                  <a:moveTo>
                    <a:pt x="10873" y="536"/>
                  </a:moveTo>
                  <a:lnTo>
                    <a:pt x="11001" y="798"/>
                  </a:lnTo>
                  <a:cubicBezTo>
                    <a:pt x="11055" y="904"/>
                    <a:pt x="11157" y="979"/>
                    <a:pt x="11276" y="994"/>
                  </a:cubicBezTo>
                  <a:lnTo>
                    <a:pt x="11564" y="1037"/>
                  </a:lnTo>
                  <a:lnTo>
                    <a:pt x="11357" y="1237"/>
                  </a:lnTo>
                  <a:cubicBezTo>
                    <a:pt x="11272" y="1320"/>
                    <a:pt x="11232" y="1440"/>
                    <a:pt x="11253" y="1559"/>
                  </a:cubicBezTo>
                  <a:lnTo>
                    <a:pt x="11300" y="1847"/>
                  </a:lnTo>
                  <a:lnTo>
                    <a:pt x="11042" y="1712"/>
                  </a:lnTo>
                  <a:cubicBezTo>
                    <a:pt x="10989" y="1685"/>
                    <a:pt x="10931" y="1670"/>
                    <a:pt x="10873" y="1670"/>
                  </a:cubicBezTo>
                  <a:cubicBezTo>
                    <a:pt x="10816" y="1670"/>
                    <a:pt x="10760" y="1683"/>
                    <a:pt x="10707" y="1712"/>
                  </a:cubicBezTo>
                  <a:lnTo>
                    <a:pt x="10447" y="1847"/>
                  </a:lnTo>
                  <a:lnTo>
                    <a:pt x="10496" y="1559"/>
                  </a:lnTo>
                  <a:cubicBezTo>
                    <a:pt x="10517" y="1442"/>
                    <a:pt x="10477" y="1322"/>
                    <a:pt x="10392" y="1239"/>
                  </a:cubicBezTo>
                  <a:lnTo>
                    <a:pt x="10185" y="1037"/>
                  </a:lnTo>
                  <a:lnTo>
                    <a:pt x="10473" y="994"/>
                  </a:lnTo>
                  <a:cubicBezTo>
                    <a:pt x="10590" y="979"/>
                    <a:pt x="10692" y="904"/>
                    <a:pt x="10745" y="798"/>
                  </a:cubicBezTo>
                  <a:lnTo>
                    <a:pt x="10873" y="536"/>
                  </a:lnTo>
                  <a:close/>
                  <a:moveTo>
                    <a:pt x="1237" y="1"/>
                  </a:moveTo>
                  <a:cubicBezTo>
                    <a:pt x="1099" y="1"/>
                    <a:pt x="975" y="77"/>
                    <a:pt x="913" y="203"/>
                  </a:cubicBezTo>
                  <a:lnTo>
                    <a:pt x="734" y="563"/>
                  </a:lnTo>
                  <a:lnTo>
                    <a:pt x="337" y="621"/>
                  </a:lnTo>
                  <a:cubicBezTo>
                    <a:pt x="199" y="642"/>
                    <a:pt x="86" y="736"/>
                    <a:pt x="43" y="870"/>
                  </a:cubicBezTo>
                  <a:cubicBezTo>
                    <a:pt x="1" y="1003"/>
                    <a:pt x="37" y="1143"/>
                    <a:pt x="135" y="1243"/>
                  </a:cubicBezTo>
                  <a:lnTo>
                    <a:pt x="423" y="1523"/>
                  </a:lnTo>
                  <a:lnTo>
                    <a:pt x="357" y="1919"/>
                  </a:lnTo>
                  <a:cubicBezTo>
                    <a:pt x="331" y="2056"/>
                    <a:pt x="389" y="2194"/>
                    <a:pt x="499" y="2273"/>
                  </a:cubicBezTo>
                  <a:cubicBezTo>
                    <a:pt x="563" y="2320"/>
                    <a:pt x="637" y="2344"/>
                    <a:pt x="712" y="2344"/>
                  </a:cubicBezTo>
                  <a:cubicBezTo>
                    <a:pt x="769" y="2344"/>
                    <a:pt x="827" y="2330"/>
                    <a:pt x="881" y="2301"/>
                  </a:cubicBezTo>
                  <a:lnTo>
                    <a:pt x="1235" y="2113"/>
                  </a:lnTo>
                  <a:lnTo>
                    <a:pt x="1589" y="2301"/>
                  </a:lnTo>
                  <a:cubicBezTo>
                    <a:pt x="1643" y="2329"/>
                    <a:pt x="1701" y="2342"/>
                    <a:pt x="1758" y="2342"/>
                  </a:cubicBezTo>
                  <a:cubicBezTo>
                    <a:pt x="1833" y="2342"/>
                    <a:pt x="1908" y="2319"/>
                    <a:pt x="1970" y="2273"/>
                  </a:cubicBezTo>
                  <a:cubicBezTo>
                    <a:pt x="2083" y="2192"/>
                    <a:pt x="2139" y="2056"/>
                    <a:pt x="2115" y="1919"/>
                  </a:cubicBezTo>
                  <a:lnTo>
                    <a:pt x="2045" y="1523"/>
                  </a:lnTo>
                  <a:lnTo>
                    <a:pt x="2333" y="1243"/>
                  </a:lnTo>
                  <a:cubicBezTo>
                    <a:pt x="2386" y="1190"/>
                    <a:pt x="2420" y="1126"/>
                    <a:pt x="2435" y="1056"/>
                  </a:cubicBezTo>
                  <a:cubicBezTo>
                    <a:pt x="2448" y="1126"/>
                    <a:pt x="2482" y="1192"/>
                    <a:pt x="2535" y="1243"/>
                  </a:cubicBezTo>
                  <a:lnTo>
                    <a:pt x="2823" y="1523"/>
                  </a:lnTo>
                  <a:lnTo>
                    <a:pt x="2757" y="1919"/>
                  </a:lnTo>
                  <a:cubicBezTo>
                    <a:pt x="2734" y="2056"/>
                    <a:pt x="2789" y="2194"/>
                    <a:pt x="2900" y="2273"/>
                  </a:cubicBezTo>
                  <a:cubicBezTo>
                    <a:pt x="2964" y="2320"/>
                    <a:pt x="3038" y="2344"/>
                    <a:pt x="3113" y="2344"/>
                  </a:cubicBezTo>
                  <a:cubicBezTo>
                    <a:pt x="3171" y="2344"/>
                    <a:pt x="3229" y="2330"/>
                    <a:pt x="3282" y="2301"/>
                  </a:cubicBezTo>
                  <a:lnTo>
                    <a:pt x="3636" y="2113"/>
                  </a:lnTo>
                  <a:lnTo>
                    <a:pt x="3992" y="2301"/>
                  </a:lnTo>
                  <a:cubicBezTo>
                    <a:pt x="4044" y="2329"/>
                    <a:pt x="4102" y="2342"/>
                    <a:pt x="4159" y="2342"/>
                  </a:cubicBezTo>
                  <a:cubicBezTo>
                    <a:pt x="4234" y="2342"/>
                    <a:pt x="4308" y="2319"/>
                    <a:pt x="4371" y="2273"/>
                  </a:cubicBezTo>
                  <a:cubicBezTo>
                    <a:pt x="4484" y="2192"/>
                    <a:pt x="4539" y="2056"/>
                    <a:pt x="4516" y="1919"/>
                  </a:cubicBezTo>
                  <a:lnTo>
                    <a:pt x="4450" y="1523"/>
                  </a:lnTo>
                  <a:lnTo>
                    <a:pt x="4738" y="1243"/>
                  </a:lnTo>
                  <a:cubicBezTo>
                    <a:pt x="4791" y="1190"/>
                    <a:pt x="4825" y="1126"/>
                    <a:pt x="4838" y="1056"/>
                  </a:cubicBezTo>
                  <a:cubicBezTo>
                    <a:pt x="4851" y="1126"/>
                    <a:pt x="4887" y="1192"/>
                    <a:pt x="4940" y="1243"/>
                  </a:cubicBezTo>
                  <a:lnTo>
                    <a:pt x="5228" y="1523"/>
                  </a:lnTo>
                  <a:lnTo>
                    <a:pt x="5160" y="1919"/>
                  </a:lnTo>
                  <a:cubicBezTo>
                    <a:pt x="5136" y="2056"/>
                    <a:pt x="5192" y="2192"/>
                    <a:pt x="5305" y="2273"/>
                  </a:cubicBezTo>
                  <a:cubicBezTo>
                    <a:pt x="5367" y="2320"/>
                    <a:pt x="5441" y="2344"/>
                    <a:pt x="5516" y="2344"/>
                  </a:cubicBezTo>
                  <a:cubicBezTo>
                    <a:pt x="5574" y="2344"/>
                    <a:pt x="5633" y="2330"/>
                    <a:pt x="5686" y="2301"/>
                  </a:cubicBezTo>
                  <a:lnTo>
                    <a:pt x="6040" y="2113"/>
                  </a:lnTo>
                  <a:lnTo>
                    <a:pt x="6394" y="2301"/>
                  </a:lnTo>
                  <a:cubicBezTo>
                    <a:pt x="6448" y="2329"/>
                    <a:pt x="6506" y="2342"/>
                    <a:pt x="6563" y="2342"/>
                  </a:cubicBezTo>
                  <a:cubicBezTo>
                    <a:pt x="6638" y="2342"/>
                    <a:pt x="6712" y="2319"/>
                    <a:pt x="6776" y="2273"/>
                  </a:cubicBezTo>
                  <a:cubicBezTo>
                    <a:pt x="6887" y="2192"/>
                    <a:pt x="6944" y="2056"/>
                    <a:pt x="6919" y="1919"/>
                  </a:cubicBezTo>
                  <a:lnTo>
                    <a:pt x="6853" y="1523"/>
                  </a:lnTo>
                  <a:lnTo>
                    <a:pt x="7140" y="1243"/>
                  </a:lnTo>
                  <a:cubicBezTo>
                    <a:pt x="7194" y="1190"/>
                    <a:pt x="7228" y="1126"/>
                    <a:pt x="7243" y="1056"/>
                  </a:cubicBezTo>
                  <a:cubicBezTo>
                    <a:pt x="7256" y="1126"/>
                    <a:pt x="7290" y="1192"/>
                    <a:pt x="7343" y="1243"/>
                  </a:cubicBezTo>
                  <a:lnTo>
                    <a:pt x="7631" y="1523"/>
                  </a:lnTo>
                  <a:lnTo>
                    <a:pt x="7565" y="1919"/>
                  </a:lnTo>
                  <a:cubicBezTo>
                    <a:pt x="7541" y="2056"/>
                    <a:pt x="7597" y="2192"/>
                    <a:pt x="7707" y="2273"/>
                  </a:cubicBezTo>
                  <a:cubicBezTo>
                    <a:pt x="7771" y="2320"/>
                    <a:pt x="7846" y="2344"/>
                    <a:pt x="7921" y="2344"/>
                  </a:cubicBezTo>
                  <a:cubicBezTo>
                    <a:pt x="7978" y="2344"/>
                    <a:pt x="8036" y="2330"/>
                    <a:pt x="8089" y="2301"/>
                  </a:cubicBezTo>
                  <a:lnTo>
                    <a:pt x="8443" y="2113"/>
                  </a:lnTo>
                  <a:lnTo>
                    <a:pt x="8799" y="2301"/>
                  </a:lnTo>
                  <a:cubicBezTo>
                    <a:pt x="8852" y="2329"/>
                    <a:pt x="8909" y="2342"/>
                    <a:pt x="8967" y="2342"/>
                  </a:cubicBezTo>
                  <a:cubicBezTo>
                    <a:pt x="9041" y="2342"/>
                    <a:pt x="9116" y="2319"/>
                    <a:pt x="9179" y="2273"/>
                  </a:cubicBezTo>
                  <a:cubicBezTo>
                    <a:pt x="9292" y="2192"/>
                    <a:pt x="9347" y="2056"/>
                    <a:pt x="9323" y="1919"/>
                  </a:cubicBezTo>
                  <a:lnTo>
                    <a:pt x="9257" y="1523"/>
                  </a:lnTo>
                  <a:lnTo>
                    <a:pt x="9545" y="1243"/>
                  </a:lnTo>
                  <a:cubicBezTo>
                    <a:pt x="9599" y="1190"/>
                    <a:pt x="9633" y="1126"/>
                    <a:pt x="9645" y="1056"/>
                  </a:cubicBezTo>
                  <a:cubicBezTo>
                    <a:pt x="9658" y="1126"/>
                    <a:pt x="9694" y="1192"/>
                    <a:pt x="9748" y="1243"/>
                  </a:cubicBezTo>
                  <a:lnTo>
                    <a:pt x="10036" y="1523"/>
                  </a:lnTo>
                  <a:lnTo>
                    <a:pt x="9967" y="1919"/>
                  </a:lnTo>
                  <a:cubicBezTo>
                    <a:pt x="9944" y="2056"/>
                    <a:pt x="9999" y="2194"/>
                    <a:pt x="10112" y="2273"/>
                  </a:cubicBezTo>
                  <a:cubicBezTo>
                    <a:pt x="10175" y="2320"/>
                    <a:pt x="10249" y="2344"/>
                    <a:pt x="10324" y="2344"/>
                  </a:cubicBezTo>
                  <a:cubicBezTo>
                    <a:pt x="10382" y="2344"/>
                    <a:pt x="10440" y="2330"/>
                    <a:pt x="10494" y="2301"/>
                  </a:cubicBezTo>
                  <a:lnTo>
                    <a:pt x="10848" y="2113"/>
                  </a:lnTo>
                  <a:lnTo>
                    <a:pt x="11202" y="2301"/>
                  </a:lnTo>
                  <a:cubicBezTo>
                    <a:pt x="11255" y="2329"/>
                    <a:pt x="11313" y="2342"/>
                    <a:pt x="11370" y="2342"/>
                  </a:cubicBezTo>
                  <a:cubicBezTo>
                    <a:pt x="11445" y="2342"/>
                    <a:pt x="11519" y="2319"/>
                    <a:pt x="11583" y="2273"/>
                  </a:cubicBezTo>
                  <a:cubicBezTo>
                    <a:pt x="11694" y="2192"/>
                    <a:pt x="11752" y="2056"/>
                    <a:pt x="11726" y="1919"/>
                  </a:cubicBezTo>
                  <a:lnTo>
                    <a:pt x="11660" y="1523"/>
                  </a:lnTo>
                  <a:lnTo>
                    <a:pt x="11948" y="1243"/>
                  </a:lnTo>
                  <a:cubicBezTo>
                    <a:pt x="12076" y="1143"/>
                    <a:pt x="12112" y="1003"/>
                    <a:pt x="12069" y="870"/>
                  </a:cubicBezTo>
                  <a:cubicBezTo>
                    <a:pt x="12027" y="736"/>
                    <a:pt x="11914" y="642"/>
                    <a:pt x="11775" y="621"/>
                  </a:cubicBezTo>
                  <a:lnTo>
                    <a:pt x="11379" y="563"/>
                  </a:lnTo>
                  <a:lnTo>
                    <a:pt x="11200" y="203"/>
                  </a:lnTo>
                  <a:cubicBezTo>
                    <a:pt x="11138" y="77"/>
                    <a:pt x="11014" y="1"/>
                    <a:pt x="10873" y="1"/>
                  </a:cubicBezTo>
                  <a:cubicBezTo>
                    <a:pt x="10735" y="1"/>
                    <a:pt x="10611" y="77"/>
                    <a:pt x="10549" y="203"/>
                  </a:cubicBezTo>
                  <a:lnTo>
                    <a:pt x="10370" y="563"/>
                  </a:lnTo>
                  <a:lnTo>
                    <a:pt x="9974" y="621"/>
                  </a:lnTo>
                  <a:cubicBezTo>
                    <a:pt x="9822" y="642"/>
                    <a:pt x="9701" y="757"/>
                    <a:pt x="9669" y="909"/>
                  </a:cubicBezTo>
                  <a:cubicBezTo>
                    <a:pt x="9637" y="753"/>
                    <a:pt x="9515" y="642"/>
                    <a:pt x="9366" y="621"/>
                  </a:cubicBezTo>
                  <a:lnTo>
                    <a:pt x="8970" y="563"/>
                  </a:lnTo>
                  <a:lnTo>
                    <a:pt x="8791" y="203"/>
                  </a:lnTo>
                  <a:cubicBezTo>
                    <a:pt x="8729" y="77"/>
                    <a:pt x="8603" y="1"/>
                    <a:pt x="8464" y="1"/>
                  </a:cubicBezTo>
                  <a:cubicBezTo>
                    <a:pt x="8326" y="1"/>
                    <a:pt x="8202" y="77"/>
                    <a:pt x="8140" y="203"/>
                  </a:cubicBezTo>
                  <a:lnTo>
                    <a:pt x="7961" y="563"/>
                  </a:lnTo>
                  <a:lnTo>
                    <a:pt x="7565" y="621"/>
                  </a:lnTo>
                  <a:cubicBezTo>
                    <a:pt x="7413" y="642"/>
                    <a:pt x="7292" y="757"/>
                    <a:pt x="7260" y="909"/>
                  </a:cubicBezTo>
                  <a:cubicBezTo>
                    <a:pt x="7228" y="753"/>
                    <a:pt x="7106" y="642"/>
                    <a:pt x="6957" y="621"/>
                  </a:cubicBezTo>
                  <a:lnTo>
                    <a:pt x="6561" y="563"/>
                  </a:lnTo>
                  <a:lnTo>
                    <a:pt x="6381" y="203"/>
                  </a:lnTo>
                  <a:cubicBezTo>
                    <a:pt x="6320" y="77"/>
                    <a:pt x="6194" y="1"/>
                    <a:pt x="6055" y="1"/>
                  </a:cubicBezTo>
                  <a:cubicBezTo>
                    <a:pt x="5917" y="1"/>
                    <a:pt x="5793" y="77"/>
                    <a:pt x="5731" y="203"/>
                  </a:cubicBezTo>
                  <a:lnTo>
                    <a:pt x="5552" y="563"/>
                  </a:lnTo>
                  <a:lnTo>
                    <a:pt x="5156" y="621"/>
                  </a:lnTo>
                  <a:cubicBezTo>
                    <a:pt x="5004" y="642"/>
                    <a:pt x="4883" y="757"/>
                    <a:pt x="4851" y="909"/>
                  </a:cubicBezTo>
                  <a:cubicBezTo>
                    <a:pt x="4819" y="753"/>
                    <a:pt x="4697" y="642"/>
                    <a:pt x="4548" y="621"/>
                  </a:cubicBezTo>
                  <a:lnTo>
                    <a:pt x="4151" y="563"/>
                  </a:lnTo>
                  <a:lnTo>
                    <a:pt x="3972" y="203"/>
                  </a:lnTo>
                  <a:cubicBezTo>
                    <a:pt x="3911" y="77"/>
                    <a:pt x="3785" y="1"/>
                    <a:pt x="3646" y="1"/>
                  </a:cubicBezTo>
                  <a:cubicBezTo>
                    <a:pt x="3508" y="1"/>
                    <a:pt x="3384" y="77"/>
                    <a:pt x="3322" y="203"/>
                  </a:cubicBezTo>
                  <a:lnTo>
                    <a:pt x="3143" y="563"/>
                  </a:lnTo>
                  <a:lnTo>
                    <a:pt x="2747" y="621"/>
                  </a:lnTo>
                  <a:cubicBezTo>
                    <a:pt x="2595" y="642"/>
                    <a:pt x="2474" y="755"/>
                    <a:pt x="2442" y="909"/>
                  </a:cubicBezTo>
                  <a:cubicBezTo>
                    <a:pt x="2410" y="753"/>
                    <a:pt x="2288" y="642"/>
                    <a:pt x="2139" y="621"/>
                  </a:cubicBezTo>
                  <a:lnTo>
                    <a:pt x="1742" y="563"/>
                  </a:lnTo>
                  <a:lnTo>
                    <a:pt x="1563" y="203"/>
                  </a:lnTo>
                  <a:cubicBezTo>
                    <a:pt x="1501" y="77"/>
                    <a:pt x="1376" y="1"/>
                    <a:pt x="1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a:off x="8151695" y="2656755"/>
              <a:ext cx="56866" cy="106723"/>
            </a:xfrm>
            <a:custGeom>
              <a:avLst/>
              <a:gdLst/>
              <a:ahLst/>
              <a:cxnLst/>
              <a:rect l="l" t="t" r="r" b="b"/>
              <a:pathLst>
                <a:path w="1785" h="3350" extrusionOk="0">
                  <a:moveTo>
                    <a:pt x="672" y="691"/>
                  </a:moveTo>
                  <a:lnTo>
                    <a:pt x="672" y="1407"/>
                  </a:lnTo>
                  <a:cubicBezTo>
                    <a:pt x="531" y="1337"/>
                    <a:pt x="435" y="1205"/>
                    <a:pt x="435" y="1049"/>
                  </a:cubicBezTo>
                  <a:cubicBezTo>
                    <a:pt x="435" y="894"/>
                    <a:pt x="531" y="761"/>
                    <a:pt x="672" y="691"/>
                  </a:cubicBezTo>
                  <a:close/>
                  <a:moveTo>
                    <a:pt x="1109" y="1943"/>
                  </a:moveTo>
                  <a:cubicBezTo>
                    <a:pt x="1252" y="2011"/>
                    <a:pt x="1348" y="2145"/>
                    <a:pt x="1348" y="2299"/>
                  </a:cubicBezTo>
                  <a:cubicBezTo>
                    <a:pt x="1348" y="2452"/>
                    <a:pt x="1252" y="2584"/>
                    <a:pt x="1109" y="2655"/>
                  </a:cubicBezTo>
                  <a:lnTo>
                    <a:pt x="1109" y="1943"/>
                  </a:lnTo>
                  <a:close/>
                  <a:moveTo>
                    <a:pt x="893" y="0"/>
                  </a:moveTo>
                  <a:cubicBezTo>
                    <a:pt x="774" y="0"/>
                    <a:pt x="674" y="98"/>
                    <a:pt x="674" y="218"/>
                  </a:cubicBezTo>
                  <a:lnTo>
                    <a:pt x="674" y="231"/>
                  </a:lnTo>
                  <a:cubicBezTo>
                    <a:pt x="288" y="324"/>
                    <a:pt x="2" y="655"/>
                    <a:pt x="2" y="1049"/>
                  </a:cubicBezTo>
                  <a:cubicBezTo>
                    <a:pt x="2" y="1444"/>
                    <a:pt x="288" y="1774"/>
                    <a:pt x="674" y="1868"/>
                  </a:cubicBezTo>
                  <a:lnTo>
                    <a:pt x="674" y="2657"/>
                  </a:lnTo>
                  <a:cubicBezTo>
                    <a:pt x="533" y="2586"/>
                    <a:pt x="437" y="2454"/>
                    <a:pt x="437" y="2299"/>
                  </a:cubicBezTo>
                  <a:cubicBezTo>
                    <a:pt x="437" y="2179"/>
                    <a:pt x="339" y="2081"/>
                    <a:pt x="220" y="2081"/>
                  </a:cubicBezTo>
                  <a:cubicBezTo>
                    <a:pt x="98" y="2081"/>
                    <a:pt x="0" y="2179"/>
                    <a:pt x="0" y="2299"/>
                  </a:cubicBezTo>
                  <a:cubicBezTo>
                    <a:pt x="0" y="2693"/>
                    <a:pt x="286" y="3023"/>
                    <a:pt x="672" y="3117"/>
                  </a:cubicBezTo>
                  <a:lnTo>
                    <a:pt x="672" y="3130"/>
                  </a:lnTo>
                  <a:cubicBezTo>
                    <a:pt x="672" y="3249"/>
                    <a:pt x="770" y="3350"/>
                    <a:pt x="891" y="3350"/>
                  </a:cubicBezTo>
                  <a:cubicBezTo>
                    <a:pt x="1011" y="3350"/>
                    <a:pt x="1109" y="3249"/>
                    <a:pt x="1109" y="3130"/>
                  </a:cubicBezTo>
                  <a:lnTo>
                    <a:pt x="1109" y="3117"/>
                  </a:lnTo>
                  <a:cubicBezTo>
                    <a:pt x="1497" y="3023"/>
                    <a:pt x="1780" y="2691"/>
                    <a:pt x="1780" y="2299"/>
                  </a:cubicBezTo>
                  <a:cubicBezTo>
                    <a:pt x="1780" y="1904"/>
                    <a:pt x="1493" y="1574"/>
                    <a:pt x="1109" y="1482"/>
                  </a:cubicBezTo>
                  <a:lnTo>
                    <a:pt x="1109" y="693"/>
                  </a:lnTo>
                  <a:cubicBezTo>
                    <a:pt x="1249" y="761"/>
                    <a:pt x="1345" y="896"/>
                    <a:pt x="1345" y="1049"/>
                  </a:cubicBezTo>
                  <a:cubicBezTo>
                    <a:pt x="1345" y="1169"/>
                    <a:pt x="1446" y="1269"/>
                    <a:pt x="1565" y="1269"/>
                  </a:cubicBezTo>
                  <a:cubicBezTo>
                    <a:pt x="1684" y="1269"/>
                    <a:pt x="1785" y="1169"/>
                    <a:pt x="1785" y="1049"/>
                  </a:cubicBezTo>
                  <a:cubicBezTo>
                    <a:pt x="1785" y="655"/>
                    <a:pt x="1497" y="324"/>
                    <a:pt x="1111" y="231"/>
                  </a:cubicBezTo>
                  <a:lnTo>
                    <a:pt x="1111" y="218"/>
                  </a:lnTo>
                  <a:cubicBezTo>
                    <a:pt x="1111" y="98"/>
                    <a:pt x="1013" y="0"/>
                    <a:pt x="8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a:off x="8101774" y="2703075"/>
              <a:ext cx="21217" cy="13954"/>
            </a:xfrm>
            <a:custGeom>
              <a:avLst/>
              <a:gdLst/>
              <a:ahLst/>
              <a:cxnLst/>
              <a:rect l="l" t="t" r="r" b="b"/>
              <a:pathLst>
                <a:path w="666" h="438" extrusionOk="0">
                  <a:moveTo>
                    <a:pt x="220" y="0"/>
                  </a:moveTo>
                  <a:cubicBezTo>
                    <a:pt x="100" y="0"/>
                    <a:pt x="0" y="98"/>
                    <a:pt x="0" y="220"/>
                  </a:cubicBezTo>
                  <a:cubicBezTo>
                    <a:pt x="0" y="339"/>
                    <a:pt x="100" y="437"/>
                    <a:pt x="220" y="437"/>
                  </a:cubicBezTo>
                  <a:lnTo>
                    <a:pt x="446" y="437"/>
                  </a:lnTo>
                  <a:cubicBezTo>
                    <a:pt x="565" y="437"/>
                    <a:pt x="665" y="339"/>
                    <a:pt x="665" y="220"/>
                  </a:cubicBezTo>
                  <a:cubicBezTo>
                    <a:pt x="665" y="98"/>
                    <a:pt x="565"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p:nvPr/>
          </p:nvSpPr>
          <p:spPr>
            <a:xfrm>
              <a:off x="8233855" y="2703075"/>
              <a:ext cx="21217" cy="13954"/>
            </a:xfrm>
            <a:custGeom>
              <a:avLst/>
              <a:gdLst/>
              <a:ahLst/>
              <a:cxnLst/>
              <a:rect l="l" t="t" r="r" b="b"/>
              <a:pathLst>
                <a:path w="666" h="438" extrusionOk="0">
                  <a:moveTo>
                    <a:pt x="220" y="0"/>
                  </a:moveTo>
                  <a:cubicBezTo>
                    <a:pt x="101" y="0"/>
                    <a:pt x="1" y="98"/>
                    <a:pt x="1" y="220"/>
                  </a:cubicBezTo>
                  <a:cubicBezTo>
                    <a:pt x="1" y="339"/>
                    <a:pt x="101" y="437"/>
                    <a:pt x="220" y="437"/>
                  </a:cubicBezTo>
                  <a:lnTo>
                    <a:pt x="446" y="437"/>
                  </a:lnTo>
                  <a:cubicBezTo>
                    <a:pt x="566" y="437"/>
                    <a:pt x="666" y="339"/>
                    <a:pt x="666" y="220"/>
                  </a:cubicBezTo>
                  <a:cubicBezTo>
                    <a:pt x="666" y="98"/>
                    <a:pt x="566"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4"/>
            <p:cNvSpPr/>
            <p:nvPr/>
          </p:nvSpPr>
          <p:spPr>
            <a:xfrm>
              <a:off x="8037103" y="2631683"/>
              <a:ext cx="285953" cy="156739"/>
            </a:xfrm>
            <a:custGeom>
              <a:avLst/>
              <a:gdLst/>
              <a:ahLst/>
              <a:cxnLst/>
              <a:rect l="l" t="t" r="r" b="b"/>
              <a:pathLst>
                <a:path w="8976" h="4920" extrusionOk="0">
                  <a:moveTo>
                    <a:pt x="1525" y="436"/>
                  </a:moveTo>
                  <a:cubicBezTo>
                    <a:pt x="1487" y="1018"/>
                    <a:pt x="1018" y="1487"/>
                    <a:pt x="438" y="1523"/>
                  </a:cubicBezTo>
                  <a:lnTo>
                    <a:pt x="438" y="566"/>
                  </a:lnTo>
                  <a:cubicBezTo>
                    <a:pt x="438" y="493"/>
                    <a:pt x="495" y="436"/>
                    <a:pt x="568" y="436"/>
                  </a:cubicBezTo>
                  <a:close/>
                  <a:moveTo>
                    <a:pt x="8413" y="438"/>
                  </a:moveTo>
                  <a:cubicBezTo>
                    <a:pt x="8486" y="438"/>
                    <a:pt x="8543" y="495"/>
                    <a:pt x="8543" y="568"/>
                  </a:cubicBezTo>
                  <a:lnTo>
                    <a:pt x="8543" y="1523"/>
                  </a:lnTo>
                  <a:lnTo>
                    <a:pt x="8541" y="1523"/>
                  </a:lnTo>
                  <a:cubicBezTo>
                    <a:pt x="7957" y="1487"/>
                    <a:pt x="7492" y="1018"/>
                    <a:pt x="7456" y="438"/>
                  </a:cubicBezTo>
                  <a:close/>
                  <a:moveTo>
                    <a:pt x="436" y="3397"/>
                  </a:moveTo>
                  <a:cubicBezTo>
                    <a:pt x="1018" y="3435"/>
                    <a:pt x="1487" y="3904"/>
                    <a:pt x="1523" y="4486"/>
                  </a:cubicBezTo>
                  <a:lnTo>
                    <a:pt x="566" y="4486"/>
                  </a:lnTo>
                  <a:cubicBezTo>
                    <a:pt x="493" y="4486"/>
                    <a:pt x="436" y="4427"/>
                    <a:pt x="436" y="4354"/>
                  </a:cubicBezTo>
                  <a:lnTo>
                    <a:pt x="436" y="3397"/>
                  </a:lnTo>
                  <a:close/>
                  <a:moveTo>
                    <a:pt x="8539" y="3403"/>
                  </a:moveTo>
                  <a:lnTo>
                    <a:pt x="8539" y="4358"/>
                  </a:lnTo>
                  <a:lnTo>
                    <a:pt x="8541" y="4358"/>
                  </a:lnTo>
                  <a:cubicBezTo>
                    <a:pt x="8541" y="4429"/>
                    <a:pt x="8484" y="4488"/>
                    <a:pt x="8411" y="4488"/>
                  </a:cubicBezTo>
                  <a:lnTo>
                    <a:pt x="7454" y="4488"/>
                  </a:lnTo>
                  <a:cubicBezTo>
                    <a:pt x="7488" y="3904"/>
                    <a:pt x="7957" y="3437"/>
                    <a:pt x="8539" y="3403"/>
                  </a:cubicBezTo>
                  <a:close/>
                  <a:moveTo>
                    <a:pt x="566" y="1"/>
                  </a:moveTo>
                  <a:cubicBezTo>
                    <a:pt x="254" y="1"/>
                    <a:pt x="1" y="254"/>
                    <a:pt x="1" y="566"/>
                  </a:cubicBezTo>
                  <a:lnTo>
                    <a:pt x="1" y="4354"/>
                  </a:lnTo>
                  <a:cubicBezTo>
                    <a:pt x="1" y="4665"/>
                    <a:pt x="254" y="4919"/>
                    <a:pt x="566" y="4919"/>
                  </a:cubicBezTo>
                  <a:lnTo>
                    <a:pt x="3979" y="4919"/>
                  </a:lnTo>
                  <a:cubicBezTo>
                    <a:pt x="4098" y="4919"/>
                    <a:pt x="4198" y="4821"/>
                    <a:pt x="4198" y="4702"/>
                  </a:cubicBezTo>
                  <a:cubicBezTo>
                    <a:pt x="4198" y="4582"/>
                    <a:pt x="4098" y="4482"/>
                    <a:pt x="3979" y="4482"/>
                  </a:cubicBezTo>
                  <a:lnTo>
                    <a:pt x="1960" y="4482"/>
                  </a:lnTo>
                  <a:cubicBezTo>
                    <a:pt x="1921" y="3659"/>
                    <a:pt x="1261" y="2996"/>
                    <a:pt x="438" y="2962"/>
                  </a:cubicBezTo>
                  <a:lnTo>
                    <a:pt x="438" y="1956"/>
                  </a:lnTo>
                  <a:cubicBezTo>
                    <a:pt x="1261" y="1919"/>
                    <a:pt x="1924" y="1259"/>
                    <a:pt x="1960" y="436"/>
                  </a:cubicBezTo>
                  <a:lnTo>
                    <a:pt x="7017" y="436"/>
                  </a:lnTo>
                  <a:cubicBezTo>
                    <a:pt x="7055" y="1259"/>
                    <a:pt x="7716" y="1922"/>
                    <a:pt x="8539" y="1956"/>
                  </a:cubicBezTo>
                  <a:lnTo>
                    <a:pt x="8539" y="2962"/>
                  </a:lnTo>
                  <a:cubicBezTo>
                    <a:pt x="7716" y="2998"/>
                    <a:pt x="7051" y="3659"/>
                    <a:pt x="7017" y="4482"/>
                  </a:cubicBezTo>
                  <a:lnTo>
                    <a:pt x="4998" y="4482"/>
                  </a:lnTo>
                  <a:cubicBezTo>
                    <a:pt x="4876" y="4482"/>
                    <a:pt x="4778" y="4582"/>
                    <a:pt x="4778" y="4702"/>
                  </a:cubicBezTo>
                  <a:cubicBezTo>
                    <a:pt x="4778" y="4821"/>
                    <a:pt x="4876" y="4919"/>
                    <a:pt x="4998" y="4919"/>
                  </a:cubicBezTo>
                  <a:lnTo>
                    <a:pt x="8411" y="4919"/>
                  </a:lnTo>
                  <a:cubicBezTo>
                    <a:pt x="8722" y="4919"/>
                    <a:pt x="8976" y="4665"/>
                    <a:pt x="8976" y="4354"/>
                  </a:cubicBezTo>
                  <a:lnTo>
                    <a:pt x="8976" y="566"/>
                  </a:lnTo>
                  <a:cubicBezTo>
                    <a:pt x="8976" y="254"/>
                    <a:pt x="8722" y="1"/>
                    <a:pt x="8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4"/>
            <p:cNvSpPr/>
            <p:nvPr/>
          </p:nvSpPr>
          <p:spPr>
            <a:xfrm>
              <a:off x="8026367" y="2405463"/>
              <a:ext cx="307361" cy="214369"/>
            </a:xfrm>
            <a:custGeom>
              <a:avLst/>
              <a:gdLst/>
              <a:ahLst/>
              <a:cxnLst/>
              <a:rect l="l" t="t" r="r" b="b"/>
              <a:pathLst>
                <a:path w="9648" h="6729" extrusionOk="0">
                  <a:moveTo>
                    <a:pt x="2367" y="1947"/>
                  </a:moveTo>
                  <a:lnTo>
                    <a:pt x="2367" y="6292"/>
                  </a:lnTo>
                  <a:lnTo>
                    <a:pt x="713" y="6292"/>
                  </a:lnTo>
                  <a:lnTo>
                    <a:pt x="713" y="1947"/>
                  </a:lnTo>
                  <a:close/>
                  <a:moveTo>
                    <a:pt x="5501" y="4754"/>
                  </a:moveTo>
                  <a:cubicBezTo>
                    <a:pt x="5508" y="4754"/>
                    <a:pt x="5510" y="4757"/>
                    <a:pt x="5510" y="4761"/>
                  </a:cubicBezTo>
                  <a:lnTo>
                    <a:pt x="5510" y="6292"/>
                  </a:lnTo>
                  <a:lnTo>
                    <a:pt x="4143" y="6292"/>
                  </a:lnTo>
                  <a:lnTo>
                    <a:pt x="4143" y="4761"/>
                  </a:lnTo>
                  <a:cubicBezTo>
                    <a:pt x="4143" y="4757"/>
                    <a:pt x="4145" y="4754"/>
                    <a:pt x="4152" y="4754"/>
                  </a:cubicBezTo>
                  <a:close/>
                  <a:moveTo>
                    <a:pt x="6842" y="440"/>
                  </a:moveTo>
                  <a:lnTo>
                    <a:pt x="6842" y="6292"/>
                  </a:lnTo>
                  <a:lnTo>
                    <a:pt x="5945" y="6292"/>
                  </a:lnTo>
                  <a:lnTo>
                    <a:pt x="5945" y="4761"/>
                  </a:lnTo>
                  <a:cubicBezTo>
                    <a:pt x="5945" y="4516"/>
                    <a:pt x="5744" y="4317"/>
                    <a:pt x="5499" y="4317"/>
                  </a:cubicBezTo>
                  <a:lnTo>
                    <a:pt x="4147" y="4317"/>
                  </a:lnTo>
                  <a:cubicBezTo>
                    <a:pt x="3902" y="4317"/>
                    <a:pt x="3702" y="4516"/>
                    <a:pt x="3702" y="4761"/>
                  </a:cubicBezTo>
                  <a:lnTo>
                    <a:pt x="3702" y="6292"/>
                  </a:lnTo>
                  <a:lnTo>
                    <a:pt x="2802" y="6292"/>
                  </a:lnTo>
                  <a:lnTo>
                    <a:pt x="2802" y="440"/>
                  </a:lnTo>
                  <a:close/>
                  <a:moveTo>
                    <a:pt x="2386" y="0"/>
                  </a:moveTo>
                  <a:cubicBezTo>
                    <a:pt x="2267" y="0"/>
                    <a:pt x="2167" y="98"/>
                    <a:pt x="2167" y="218"/>
                  </a:cubicBezTo>
                  <a:cubicBezTo>
                    <a:pt x="2167" y="333"/>
                    <a:pt x="2256" y="427"/>
                    <a:pt x="2371" y="437"/>
                  </a:cubicBezTo>
                  <a:lnTo>
                    <a:pt x="2371" y="1510"/>
                  </a:lnTo>
                  <a:lnTo>
                    <a:pt x="220" y="1510"/>
                  </a:lnTo>
                  <a:cubicBezTo>
                    <a:pt x="99" y="1510"/>
                    <a:pt x="1" y="1610"/>
                    <a:pt x="1" y="1729"/>
                  </a:cubicBezTo>
                  <a:cubicBezTo>
                    <a:pt x="1" y="1849"/>
                    <a:pt x="99" y="1947"/>
                    <a:pt x="220" y="1947"/>
                  </a:cubicBezTo>
                  <a:lnTo>
                    <a:pt x="276" y="1947"/>
                  </a:lnTo>
                  <a:lnTo>
                    <a:pt x="276" y="6292"/>
                  </a:lnTo>
                  <a:lnTo>
                    <a:pt x="220" y="6292"/>
                  </a:lnTo>
                  <a:cubicBezTo>
                    <a:pt x="99" y="6292"/>
                    <a:pt x="1" y="6390"/>
                    <a:pt x="1" y="6509"/>
                  </a:cubicBezTo>
                  <a:cubicBezTo>
                    <a:pt x="1" y="6631"/>
                    <a:pt x="99" y="6729"/>
                    <a:pt x="220" y="6729"/>
                  </a:cubicBezTo>
                  <a:lnTo>
                    <a:pt x="9430" y="6729"/>
                  </a:lnTo>
                  <a:cubicBezTo>
                    <a:pt x="9550" y="6729"/>
                    <a:pt x="9648" y="6631"/>
                    <a:pt x="9648" y="6509"/>
                  </a:cubicBezTo>
                  <a:cubicBezTo>
                    <a:pt x="9648" y="6390"/>
                    <a:pt x="9550" y="6292"/>
                    <a:pt x="9430" y="6292"/>
                  </a:cubicBezTo>
                  <a:lnTo>
                    <a:pt x="9373" y="6292"/>
                  </a:lnTo>
                  <a:lnTo>
                    <a:pt x="9373" y="4629"/>
                  </a:lnTo>
                  <a:cubicBezTo>
                    <a:pt x="9373" y="4509"/>
                    <a:pt x="9275" y="4409"/>
                    <a:pt x="9155" y="4409"/>
                  </a:cubicBezTo>
                  <a:cubicBezTo>
                    <a:pt x="9036" y="4409"/>
                    <a:pt x="8936" y="4509"/>
                    <a:pt x="8936" y="4629"/>
                  </a:cubicBezTo>
                  <a:lnTo>
                    <a:pt x="8936" y="6292"/>
                  </a:lnTo>
                  <a:lnTo>
                    <a:pt x="7281" y="6292"/>
                  </a:lnTo>
                  <a:lnTo>
                    <a:pt x="7281" y="1947"/>
                  </a:lnTo>
                  <a:lnTo>
                    <a:pt x="8936" y="1947"/>
                  </a:lnTo>
                  <a:lnTo>
                    <a:pt x="8936" y="3610"/>
                  </a:lnTo>
                  <a:cubicBezTo>
                    <a:pt x="8936" y="3731"/>
                    <a:pt x="9036" y="3829"/>
                    <a:pt x="9155" y="3829"/>
                  </a:cubicBezTo>
                  <a:cubicBezTo>
                    <a:pt x="9275" y="3829"/>
                    <a:pt x="9375" y="3731"/>
                    <a:pt x="9375" y="3610"/>
                  </a:cubicBezTo>
                  <a:lnTo>
                    <a:pt x="9375" y="1947"/>
                  </a:lnTo>
                  <a:lnTo>
                    <a:pt x="9430" y="1947"/>
                  </a:lnTo>
                  <a:cubicBezTo>
                    <a:pt x="9550" y="1947"/>
                    <a:pt x="9648" y="1849"/>
                    <a:pt x="9648" y="1729"/>
                  </a:cubicBezTo>
                  <a:cubicBezTo>
                    <a:pt x="9648" y="1610"/>
                    <a:pt x="9550" y="1510"/>
                    <a:pt x="9430" y="1510"/>
                  </a:cubicBezTo>
                  <a:lnTo>
                    <a:pt x="7281" y="1510"/>
                  </a:lnTo>
                  <a:lnTo>
                    <a:pt x="7281" y="437"/>
                  </a:lnTo>
                  <a:cubicBezTo>
                    <a:pt x="7394" y="429"/>
                    <a:pt x="7484" y="335"/>
                    <a:pt x="7484" y="218"/>
                  </a:cubicBezTo>
                  <a:cubicBezTo>
                    <a:pt x="7484" y="98"/>
                    <a:pt x="7386" y="0"/>
                    <a:pt x="7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08840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9">
          <a:extLst>
            <a:ext uri="{FF2B5EF4-FFF2-40B4-BE49-F238E27FC236}">
              <a16:creationId xmlns:a16="http://schemas.microsoft.com/office/drawing/2014/main" id="{F638211A-15D6-3CB5-79A8-4A4DF41047E3}"/>
            </a:ext>
          </a:extLst>
        </p:cNvPr>
        <p:cNvGrpSpPr/>
        <p:nvPr/>
      </p:nvGrpSpPr>
      <p:grpSpPr>
        <a:xfrm>
          <a:off x="0" y="0"/>
          <a:ext cx="0" cy="0"/>
          <a:chOff x="0" y="0"/>
          <a:chExt cx="0" cy="0"/>
        </a:xfrm>
      </p:grpSpPr>
      <p:sp>
        <p:nvSpPr>
          <p:cNvPr id="320" name="Google Shape;320;p32">
            <a:extLst>
              <a:ext uri="{FF2B5EF4-FFF2-40B4-BE49-F238E27FC236}">
                <a16:creationId xmlns:a16="http://schemas.microsoft.com/office/drawing/2014/main" id="{522BFB3A-D3A3-1032-51B3-4C2E4E3E1096}"/>
              </a:ext>
            </a:extLst>
          </p:cNvPr>
          <p:cNvSpPr txBox="1">
            <a:spLocks noGrp="1"/>
          </p:cNvSpPr>
          <p:nvPr>
            <p:ph type="title"/>
          </p:nvPr>
        </p:nvSpPr>
        <p:spPr>
          <a:xfrm>
            <a:off x="3367513" y="1747450"/>
            <a:ext cx="42189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a:t>
            </a:r>
            <a:endParaRPr/>
          </a:p>
        </p:txBody>
      </p:sp>
      <p:sp>
        <p:nvSpPr>
          <p:cNvPr id="321" name="Google Shape;321;p32">
            <a:extLst>
              <a:ext uri="{FF2B5EF4-FFF2-40B4-BE49-F238E27FC236}">
                <a16:creationId xmlns:a16="http://schemas.microsoft.com/office/drawing/2014/main" id="{0171FDE6-BC03-783F-CA3A-2A8EB14BFA7D}"/>
              </a:ext>
            </a:extLst>
          </p:cNvPr>
          <p:cNvSpPr txBox="1">
            <a:spLocks noGrp="1"/>
          </p:cNvSpPr>
          <p:nvPr>
            <p:ph type="subTitle" idx="1"/>
          </p:nvPr>
        </p:nvSpPr>
        <p:spPr>
          <a:xfrm>
            <a:off x="2286000" y="3780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sp>
        <p:nvSpPr>
          <p:cNvPr id="322" name="Google Shape;322;p32">
            <a:extLst>
              <a:ext uri="{FF2B5EF4-FFF2-40B4-BE49-F238E27FC236}">
                <a16:creationId xmlns:a16="http://schemas.microsoft.com/office/drawing/2014/main" id="{D7DFC215-D4E7-EC75-81EE-929115E651DF}"/>
              </a:ext>
            </a:extLst>
          </p:cNvPr>
          <p:cNvSpPr txBox="1">
            <a:spLocks noGrp="1"/>
          </p:cNvSpPr>
          <p:nvPr>
            <p:ph type="title" idx="2"/>
          </p:nvPr>
        </p:nvSpPr>
        <p:spPr>
          <a:xfrm>
            <a:off x="976393" y="951810"/>
            <a:ext cx="2882685"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sp>
        <p:nvSpPr>
          <p:cNvPr id="323" name="Google Shape;323;p32">
            <a:extLst>
              <a:ext uri="{FF2B5EF4-FFF2-40B4-BE49-F238E27FC236}">
                <a16:creationId xmlns:a16="http://schemas.microsoft.com/office/drawing/2014/main" id="{BD504B38-9DF8-BEBB-038A-7F5627740ADB}"/>
              </a:ext>
            </a:extLst>
          </p:cNvPr>
          <p:cNvSpPr txBox="1"/>
          <p:nvPr/>
        </p:nvSpPr>
        <p:spPr>
          <a:xfrm>
            <a:off x="1557588" y="2571750"/>
            <a:ext cx="3566100" cy="914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1"/>
                </a:solidFill>
                <a:latin typeface="Cinzel Decorative"/>
                <a:ea typeface="Cinzel Decorative"/>
                <a:cs typeface="Cinzel Decorative"/>
                <a:sym typeface="Cinzel Decorative"/>
              </a:rPr>
              <a:t>company</a:t>
            </a:r>
            <a:endParaRPr>
              <a:latin typeface="Josefin Sans Light"/>
              <a:ea typeface="Josefin Sans Light"/>
              <a:cs typeface="Josefin Sans Light"/>
              <a:sym typeface="Josefin Sans Light"/>
            </a:endParaRPr>
          </a:p>
        </p:txBody>
      </p:sp>
      <p:cxnSp>
        <p:nvCxnSpPr>
          <p:cNvPr id="324" name="Google Shape;324;p32">
            <a:extLst>
              <a:ext uri="{FF2B5EF4-FFF2-40B4-BE49-F238E27FC236}">
                <a16:creationId xmlns:a16="http://schemas.microsoft.com/office/drawing/2014/main" id="{A082E9A8-4E64-D66C-E4D2-64C6C34D609A}"/>
              </a:ext>
            </a:extLst>
          </p:cNvPr>
          <p:cNvCxnSpPr/>
          <p:nvPr/>
        </p:nvCxnSpPr>
        <p:spPr>
          <a:xfrm>
            <a:off x="5123688" y="302895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17964598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p31"/>
          <p:cNvSpPr txBox="1">
            <a:spLocks noGrp="1"/>
          </p:cNvSpPr>
          <p:nvPr>
            <p:ph type="title"/>
          </p:nvPr>
        </p:nvSpPr>
        <p:spPr>
          <a:xfrm>
            <a:off x="3532600" y="1210875"/>
            <a:ext cx="4891500" cy="189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312" name="Google Shape;312;p31"/>
          <p:cNvSpPr txBox="1">
            <a:spLocks noGrp="1"/>
          </p:cNvSpPr>
          <p:nvPr>
            <p:ph type="subTitle" idx="1"/>
          </p:nvPr>
        </p:nvSpPr>
        <p:spPr>
          <a:xfrm>
            <a:off x="3532600" y="3219250"/>
            <a:ext cx="4891500" cy="71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pic>
        <p:nvPicPr>
          <p:cNvPr id="313" name="Google Shape;313;p31"/>
          <p:cNvPicPr preferRelativeResize="0"/>
          <p:nvPr/>
        </p:nvPicPr>
        <p:blipFill>
          <a:blip r:embed="rId3">
            <a:alphaModFix/>
          </a:blip>
          <a:stretch>
            <a:fillRect/>
          </a:stretch>
        </p:blipFill>
        <p:spPr>
          <a:xfrm>
            <a:off x="315550" y="387600"/>
            <a:ext cx="2912200" cy="4368300"/>
          </a:xfrm>
          <a:prstGeom prst="rect">
            <a:avLst/>
          </a:prstGeom>
          <a:noFill/>
          <a:ln>
            <a:noFill/>
          </a:ln>
        </p:spPr>
      </p:pic>
      <p:cxnSp>
        <p:nvCxnSpPr>
          <p:cNvPr id="314" name="Google Shape;314;p31"/>
          <p:cNvCxnSpPr/>
          <p:nvPr/>
        </p:nvCxnSpPr>
        <p:spPr>
          <a:xfrm rot="-5400000">
            <a:off x="8343000" y="2571750"/>
            <a:ext cx="771600" cy="0"/>
          </a:xfrm>
          <a:prstGeom prst="straightConnector1">
            <a:avLst/>
          </a:prstGeom>
          <a:noFill/>
          <a:ln w="9525" cap="flat" cmpd="sng">
            <a:solidFill>
              <a:schemeClr val="lt1"/>
            </a:solidFill>
            <a:prstDash val="solid"/>
            <a:round/>
            <a:headEnd type="none" w="med" len="med"/>
            <a:tailEnd type="none" w="med" len="med"/>
          </a:ln>
        </p:spPr>
      </p:cxnSp>
      <p:cxnSp>
        <p:nvCxnSpPr>
          <p:cNvPr id="315" name="Google Shape;315;p31"/>
          <p:cNvCxnSpPr/>
          <p:nvPr/>
        </p:nvCxnSpPr>
        <p:spPr>
          <a:xfrm>
            <a:off x="5361250" y="3032175"/>
            <a:ext cx="12342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483">
          <a:extLst>
            <a:ext uri="{FF2B5EF4-FFF2-40B4-BE49-F238E27FC236}">
              <a16:creationId xmlns:a16="http://schemas.microsoft.com/office/drawing/2014/main" id="{9FDEA0CE-F891-B8F0-DC2E-DB135FD25F0C}"/>
            </a:ext>
          </a:extLst>
        </p:cNvPr>
        <p:cNvGrpSpPr/>
        <p:nvPr/>
      </p:nvGrpSpPr>
      <p:grpSpPr>
        <a:xfrm>
          <a:off x="0" y="0"/>
          <a:ext cx="0" cy="0"/>
          <a:chOff x="0" y="0"/>
          <a:chExt cx="0" cy="0"/>
        </a:xfrm>
      </p:grpSpPr>
      <p:sp>
        <p:nvSpPr>
          <p:cNvPr id="484" name="Google Shape;484;p36">
            <a:extLst>
              <a:ext uri="{FF2B5EF4-FFF2-40B4-BE49-F238E27FC236}">
                <a16:creationId xmlns:a16="http://schemas.microsoft.com/office/drawing/2014/main" id="{FF38B0DB-A4E4-31B0-D224-51A776F9159D}"/>
              </a:ext>
            </a:extLst>
          </p:cNvPr>
          <p:cNvSpPr txBox="1">
            <a:spLocks noGrp="1"/>
          </p:cNvSpPr>
          <p:nvPr>
            <p:ph type="title"/>
          </p:nvPr>
        </p:nvSpPr>
        <p:spPr>
          <a:xfrm>
            <a:off x="972850" y="1307100"/>
            <a:ext cx="71982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Awesome Words</a:t>
            </a:r>
            <a:endParaRPr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069737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p33"/>
          <p:cNvSpPr txBox="1">
            <a:spLocks noGrp="1"/>
          </p:cNvSpPr>
          <p:nvPr>
            <p:ph type="title"/>
          </p:nvPr>
        </p:nvSpPr>
        <p:spPr>
          <a:xfrm>
            <a:off x="720000" y="972975"/>
            <a:ext cx="3470100" cy="82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a:t>
            </a:r>
            <a:endParaRPr dirty="0"/>
          </a:p>
        </p:txBody>
      </p:sp>
      <p:sp>
        <p:nvSpPr>
          <p:cNvPr id="330" name="Google Shape;330;p33"/>
          <p:cNvSpPr txBox="1">
            <a:spLocks noGrp="1"/>
          </p:cNvSpPr>
          <p:nvPr>
            <p:ph type="subTitle" idx="1"/>
          </p:nvPr>
        </p:nvSpPr>
        <p:spPr>
          <a:xfrm>
            <a:off x="720000" y="2571700"/>
            <a:ext cx="3398700" cy="1463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You can give here a brief description of the topic you want to talk about. For example, if you want to talk about Mercury, you can say that it’s the smallest planet in the entire Solar System</a:t>
            </a:r>
          </a:p>
        </p:txBody>
      </p:sp>
      <p:cxnSp>
        <p:nvCxnSpPr>
          <p:cNvPr id="331" name="Google Shape;331;p33"/>
          <p:cNvCxnSpPr/>
          <p:nvPr/>
        </p:nvCxnSpPr>
        <p:spPr>
          <a:xfrm>
            <a:off x="-308600" y="2155100"/>
            <a:ext cx="2544300" cy="0"/>
          </a:xfrm>
          <a:prstGeom prst="straightConnector1">
            <a:avLst/>
          </a:prstGeom>
          <a:noFill/>
          <a:ln w="9525" cap="flat" cmpd="sng">
            <a:solidFill>
              <a:schemeClr val="lt1"/>
            </a:solidFill>
            <a:prstDash val="solid"/>
            <a:round/>
            <a:headEnd type="none" w="med" len="med"/>
            <a:tailEnd type="none" w="med" len="med"/>
          </a:ln>
        </p:spPr>
      </p:cxnSp>
      <p:pic>
        <p:nvPicPr>
          <p:cNvPr id="332" name="Google Shape;332;p33"/>
          <p:cNvPicPr preferRelativeResize="0"/>
          <p:nvPr/>
        </p:nvPicPr>
        <p:blipFill rotWithShape="1">
          <a:blip r:embed="rId3">
            <a:alphaModFix/>
          </a:blip>
          <a:srcRect l="21685" r="16248"/>
          <a:stretch/>
        </p:blipFill>
        <p:spPr>
          <a:xfrm>
            <a:off x="4689612" y="387600"/>
            <a:ext cx="4066799" cy="4368300"/>
          </a:xfrm>
          <a:prstGeom prst="rect">
            <a:avLst/>
          </a:prstGeom>
          <a:noFill/>
          <a:ln>
            <a:noFill/>
          </a:ln>
        </p:spPr>
      </p:pic>
      <p:sp>
        <p:nvSpPr>
          <p:cNvPr id="333" name="Google Shape;333;p33"/>
          <p:cNvSpPr txBox="1"/>
          <p:nvPr/>
        </p:nvSpPr>
        <p:spPr>
          <a:xfrm>
            <a:off x="2346950" y="1658750"/>
            <a:ext cx="1843200" cy="72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0">
                <a:solidFill>
                  <a:schemeClr val="lt1"/>
                </a:solidFill>
                <a:latin typeface="Cinzel Decorative"/>
                <a:ea typeface="Cinzel Decorative"/>
                <a:cs typeface="Cinzel Decorative"/>
                <a:sym typeface="Cinzel Decorative"/>
              </a:rPr>
              <a:t>us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history</a:t>
            </a:r>
            <a:endParaRPr/>
          </a:p>
        </p:txBody>
      </p:sp>
      <p:sp>
        <p:nvSpPr>
          <p:cNvPr id="422" name="Google Shape;422;p35"/>
          <p:cNvSpPr txBox="1">
            <a:spLocks noGrp="1"/>
          </p:cNvSpPr>
          <p:nvPr>
            <p:ph type="title" idx="4294967295"/>
          </p:nvPr>
        </p:nvSpPr>
        <p:spPr>
          <a:xfrm>
            <a:off x="1447850"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Jupiter</a:t>
            </a:r>
            <a:endParaRPr sz="2200"/>
          </a:p>
        </p:txBody>
      </p:sp>
      <p:sp>
        <p:nvSpPr>
          <p:cNvPr id="423" name="Google Shape;423;p35"/>
          <p:cNvSpPr txBox="1">
            <a:spLocks noGrp="1"/>
          </p:cNvSpPr>
          <p:nvPr>
            <p:ph type="subTitle" idx="4294967295"/>
          </p:nvPr>
        </p:nvSpPr>
        <p:spPr>
          <a:xfrm>
            <a:off x="1447850"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 is the biggest planet</a:t>
            </a:r>
            <a:endParaRPr/>
          </a:p>
        </p:txBody>
      </p:sp>
      <p:sp>
        <p:nvSpPr>
          <p:cNvPr id="424" name="Google Shape;424;p35"/>
          <p:cNvSpPr txBox="1">
            <a:spLocks noGrp="1"/>
          </p:cNvSpPr>
          <p:nvPr>
            <p:ph type="title" idx="4294967295"/>
          </p:nvPr>
        </p:nvSpPr>
        <p:spPr>
          <a:xfrm>
            <a:off x="3769334"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Saturn</a:t>
            </a:r>
            <a:endParaRPr sz="2200"/>
          </a:p>
        </p:txBody>
      </p:sp>
      <p:sp>
        <p:nvSpPr>
          <p:cNvPr id="425" name="Google Shape;425;p35"/>
          <p:cNvSpPr txBox="1">
            <a:spLocks noGrp="1"/>
          </p:cNvSpPr>
          <p:nvPr>
            <p:ph type="subTitle" idx="4294967295"/>
          </p:nvPr>
        </p:nvSpPr>
        <p:spPr>
          <a:xfrm>
            <a:off x="3769350"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a gas giant and has rings</a:t>
            </a:r>
            <a:endParaRPr/>
          </a:p>
        </p:txBody>
      </p:sp>
      <p:sp>
        <p:nvSpPr>
          <p:cNvPr id="426" name="Google Shape;426;p35"/>
          <p:cNvSpPr txBox="1">
            <a:spLocks noGrp="1"/>
          </p:cNvSpPr>
          <p:nvPr>
            <p:ph type="title" idx="4294967295"/>
          </p:nvPr>
        </p:nvSpPr>
        <p:spPr>
          <a:xfrm>
            <a:off x="6090851" y="3196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t>Neptune</a:t>
            </a:r>
            <a:endParaRPr sz="2200"/>
          </a:p>
        </p:txBody>
      </p:sp>
      <p:sp>
        <p:nvSpPr>
          <p:cNvPr id="427" name="Google Shape;427;p35"/>
          <p:cNvSpPr txBox="1">
            <a:spLocks noGrp="1"/>
          </p:cNvSpPr>
          <p:nvPr>
            <p:ph type="subTitle" idx="4294967295"/>
          </p:nvPr>
        </p:nvSpPr>
        <p:spPr>
          <a:xfrm>
            <a:off x="6090851" y="3653843"/>
            <a:ext cx="16053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far away from us</a:t>
            </a:r>
            <a:endParaRPr/>
          </a:p>
        </p:txBody>
      </p:sp>
      <p:sp>
        <p:nvSpPr>
          <p:cNvPr id="428" name="Google Shape;428;p35"/>
          <p:cNvSpPr/>
          <p:nvPr/>
        </p:nvSpPr>
        <p:spPr>
          <a:xfrm>
            <a:off x="17018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0233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6344800" y="2023050"/>
            <a:ext cx="1097400" cy="10974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1" name="Google Shape;431;p35"/>
          <p:cNvCxnSpPr>
            <a:stCxn id="428" idx="6"/>
            <a:endCxn id="429" idx="2"/>
          </p:cNvCxnSpPr>
          <p:nvPr/>
        </p:nvCxnSpPr>
        <p:spPr>
          <a:xfrm>
            <a:off x="2799200" y="2571750"/>
            <a:ext cx="1224000" cy="0"/>
          </a:xfrm>
          <a:prstGeom prst="straightConnector1">
            <a:avLst/>
          </a:prstGeom>
          <a:noFill/>
          <a:ln w="9525" cap="flat" cmpd="sng">
            <a:solidFill>
              <a:schemeClr val="lt1"/>
            </a:solidFill>
            <a:prstDash val="solid"/>
            <a:round/>
            <a:headEnd type="none" w="med" len="med"/>
            <a:tailEnd type="none" w="med" len="med"/>
          </a:ln>
        </p:spPr>
      </p:cxnSp>
      <p:cxnSp>
        <p:nvCxnSpPr>
          <p:cNvPr id="432" name="Google Shape;432;p35"/>
          <p:cNvCxnSpPr>
            <a:stCxn id="429" idx="6"/>
            <a:endCxn id="430" idx="2"/>
          </p:cNvCxnSpPr>
          <p:nvPr/>
        </p:nvCxnSpPr>
        <p:spPr>
          <a:xfrm>
            <a:off x="5120700" y="2571750"/>
            <a:ext cx="1224000" cy="0"/>
          </a:xfrm>
          <a:prstGeom prst="straightConnector1">
            <a:avLst/>
          </a:prstGeom>
          <a:noFill/>
          <a:ln w="9525" cap="flat" cmpd="sng">
            <a:solidFill>
              <a:schemeClr val="lt1"/>
            </a:solidFill>
            <a:prstDash val="solid"/>
            <a:round/>
            <a:headEnd type="none" w="med" len="med"/>
            <a:tailEnd type="none" w="med" len="med"/>
          </a:ln>
        </p:spPr>
      </p:cxnSp>
      <p:cxnSp>
        <p:nvCxnSpPr>
          <p:cNvPr id="433" name="Google Shape;433;p35"/>
          <p:cNvCxnSpPr>
            <a:stCxn id="428" idx="2"/>
          </p:cNvCxnSpPr>
          <p:nvPr/>
        </p:nvCxnSpPr>
        <p:spPr>
          <a:xfrm rot="10800000">
            <a:off x="-48100" y="2571750"/>
            <a:ext cx="1749900" cy="0"/>
          </a:xfrm>
          <a:prstGeom prst="straightConnector1">
            <a:avLst/>
          </a:prstGeom>
          <a:noFill/>
          <a:ln w="9525" cap="flat" cmpd="sng">
            <a:solidFill>
              <a:schemeClr val="lt1"/>
            </a:solidFill>
            <a:prstDash val="solid"/>
            <a:round/>
            <a:headEnd type="none" w="med" len="med"/>
            <a:tailEnd type="none" w="med" len="med"/>
          </a:ln>
        </p:spPr>
      </p:cxnSp>
      <p:sp>
        <p:nvSpPr>
          <p:cNvPr id="434" name="Google Shape;434;p35"/>
          <p:cNvSpPr txBox="1">
            <a:spLocks noGrp="1"/>
          </p:cNvSpPr>
          <p:nvPr>
            <p:ph type="title" idx="4294967295"/>
          </p:nvPr>
        </p:nvSpPr>
        <p:spPr>
          <a:xfrm>
            <a:off x="1447850"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2018</a:t>
            </a:r>
            <a:endParaRPr sz="2500"/>
          </a:p>
        </p:txBody>
      </p:sp>
      <p:sp>
        <p:nvSpPr>
          <p:cNvPr id="435" name="Google Shape;435;p35"/>
          <p:cNvSpPr txBox="1">
            <a:spLocks noGrp="1"/>
          </p:cNvSpPr>
          <p:nvPr>
            <p:ph type="title" idx="4294967295"/>
          </p:nvPr>
        </p:nvSpPr>
        <p:spPr>
          <a:xfrm>
            <a:off x="3769334"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2020</a:t>
            </a:r>
            <a:endParaRPr sz="2500"/>
          </a:p>
        </p:txBody>
      </p:sp>
      <p:sp>
        <p:nvSpPr>
          <p:cNvPr id="436" name="Google Shape;436;p35"/>
          <p:cNvSpPr txBox="1">
            <a:spLocks noGrp="1"/>
          </p:cNvSpPr>
          <p:nvPr>
            <p:ph type="title" idx="4294967295"/>
          </p:nvPr>
        </p:nvSpPr>
        <p:spPr>
          <a:xfrm>
            <a:off x="6090851" y="1489650"/>
            <a:ext cx="16053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t>2022</a:t>
            </a:r>
            <a:endParaRPr sz="2500"/>
          </a:p>
        </p:txBody>
      </p:sp>
      <p:grpSp>
        <p:nvGrpSpPr>
          <p:cNvPr id="437" name="Google Shape;437;p35"/>
          <p:cNvGrpSpPr/>
          <p:nvPr/>
        </p:nvGrpSpPr>
        <p:grpSpPr>
          <a:xfrm>
            <a:off x="2804975" y="221500"/>
            <a:ext cx="3559250" cy="104700"/>
            <a:chOff x="2805000" y="488200"/>
            <a:chExt cx="3559250" cy="104700"/>
          </a:xfrm>
        </p:grpSpPr>
        <p:sp>
          <p:nvSpPr>
            <p:cNvPr id="438" name="Google Shape;438;p35"/>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9" name="Google Shape;439;p35"/>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440" name="Google Shape;440;p35"/>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grpSp>
        <p:nvGrpSpPr>
          <p:cNvPr id="441" name="Google Shape;441;p35"/>
          <p:cNvGrpSpPr/>
          <p:nvPr/>
        </p:nvGrpSpPr>
        <p:grpSpPr>
          <a:xfrm>
            <a:off x="6625996" y="2297463"/>
            <a:ext cx="504442" cy="548568"/>
            <a:chOff x="2400556" y="2313968"/>
            <a:chExt cx="437276" cy="474581"/>
          </a:xfrm>
        </p:grpSpPr>
        <p:sp>
          <p:nvSpPr>
            <p:cNvPr id="442" name="Google Shape;442;p35"/>
            <p:cNvSpPr/>
            <p:nvPr/>
          </p:nvSpPr>
          <p:spPr>
            <a:xfrm>
              <a:off x="2400556" y="2313968"/>
              <a:ext cx="437276" cy="474581"/>
            </a:xfrm>
            <a:custGeom>
              <a:avLst/>
              <a:gdLst/>
              <a:ahLst/>
              <a:cxnLst/>
              <a:rect l="l" t="t" r="r" b="b"/>
              <a:pathLst>
                <a:path w="13726" h="14897" extrusionOk="0">
                  <a:moveTo>
                    <a:pt x="8530" y="2271"/>
                  </a:moveTo>
                  <a:lnTo>
                    <a:pt x="8530" y="2994"/>
                  </a:lnTo>
                  <a:lnTo>
                    <a:pt x="5196" y="2994"/>
                  </a:lnTo>
                  <a:lnTo>
                    <a:pt x="5196" y="2271"/>
                  </a:lnTo>
                  <a:close/>
                  <a:moveTo>
                    <a:pt x="10268" y="3429"/>
                  </a:moveTo>
                  <a:lnTo>
                    <a:pt x="10268" y="3994"/>
                  </a:lnTo>
                  <a:lnTo>
                    <a:pt x="3456" y="3994"/>
                  </a:lnTo>
                  <a:lnTo>
                    <a:pt x="3456" y="3429"/>
                  </a:lnTo>
                  <a:close/>
                  <a:moveTo>
                    <a:pt x="3234" y="5292"/>
                  </a:moveTo>
                  <a:lnTo>
                    <a:pt x="3234" y="5855"/>
                  </a:lnTo>
                  <a:lnTo>
                    <a:pt x="636" y="5855"/>
                  </a:lnTo>
                  <a:lnTo>
                    <a:pt x="636" y="5292"/>
                  </a:lnTo>
                  <a:close/>
                  <a:moveTo>
                    <a:pt x="13090" y="5292"/>
                  </a:moveTo>
                  <a:lnTo>
                    <a:pt x="13090" y="5855"/>
                  </a:lnTo>
                  <a:lnTo>
                    <a:pt x="10491" y="5855"/>
                  </a:lnTo>
                  <a:lnTo>
                    <a:pt x="10491" y="5292"/>
                  </a:lnTo>
                  <a:close/>
                  <a:moveTo>
                    <a:pt x="8782" y="11507"/>
                  </a:moveTo>
                  <a:lnTo>
                    <a:pt x="8782" y="12072"/>
                  </a:lnTo>
                  <a:lnTo>
                    <a:pt x="4940" y="12072"/>
                  </a:lnTo>
                  <a:lnTo>
                    <a:pt x="4940" y="11507"/>
                  </a:lnTo>
                  <a:close/>
                  <a:moveTo>
                    <a:pt x="6643" y="12509"/>
                  </a:moveTo>
                  <a:lnTo>
                    <a:pt x="6643" y="14459"/>
                  </a:lnTo>
                  <a:lnTo>
                    <a:pt x="5298" y="14459"/>
                  </a:lnTo>
                  <a:lnTo>
                    <a:pt x="5298" y="12509"/>
                  </a:lnTo>
                  <a:close/>
                  <a:moveTo>
                    <a:pt x="8426" y="12509"/>
                  </a:moveTo>
                  <a:lnTo>
                    <a:pt x="8426" y="14459"/>
                  </a:lnTo>
                  <a:lnTo>
                    <a:pt x="7080" y="14459"/>
                  </a:lnTo>
                  <a:lnTo>
                    <a:pt x="7080" y="12509"/>
                  </a:lnTo>
                  <a:close/>
                  <a:moveTo>
                    <a:pt x="10054" y="4431"/>
                  </a:moveTo>
                  <a:lnTo>
                    <a:pt x="10054" y="14459"/>
                  </a:lnTo>
                  <a:lnTo>
                    <a:pt x="8863" y="14459"/>
                  </a:lnTo>
                  <a:lnTo>
                    <a:pt x="8863" y="12500"/>
                  </a:lnTo>
                  <a:cubicBezTo>
                    <a:pt x="9065" y="12464"/>
                    <a:pt x="9221" y="12289"/>
                    <a:pt x="9221" y="12076"/>
                  </a:cubicBezTo>
                  <a:lnTo>
                    <a:pt x="9221" y="11498"/>
                  </a:lnTo>
                  <a:cubicBezTo>
                    <a:pt x="9221" y="11261"/>
                    <a:pt x="9029" y="11070"/>
                    <a:pt x="8790" y="11070"/>
                  </a:cubicBezTo>
                  <a:lnTo>
                    <a:pt x="4936" y="11070"/>
                  </a:lnTo>
                  <a:cubicBezTo>
                    <a:pt x="4697" y="11070"/>
                    <a:pt x="4505" y="11261"/>
                    <a:pt x="4505" y="11498"/>
                  </a:cubicBezTo>
                  <a:lnTo>
                    <a:pt x="4505" y="12076"/>
                  </a:lnTo>
                  <a:cubicBezTo>
                    <a:pt x="4505" y="12289"/>
                    <a:pt x="4661" y="12464"/>
                    <a:pt x="4863" y="12500"/>
                  </a:cubicBezTo>
                  <a:lnTo>
                    <a:pt x="4863" y="14459"/>
                  </a:lnTo>
                  <a:lnTo>
                    <a:pt x="3669" y="14459"/>
                  </a:lnTo>
                  <a:lnTo>
                    <a:pt x="3669" y="4431"/>
                  </a:lnTo>
                  <a:close/>
                  <a:moveTo>
                    <a:pt x="3232" y="6294"/>
                  </a:moveTo>
                  <a:lnTo>
                    <a:pt x="3232" y="14461"/>
                  </a:lnTo>
                  <a:lnTo>
                    <a:pt x="847" y="14461"/>
                  </a:lnTo>
                  <a:lnTo>
                    <a:pt x="847" y="6294"/>
                  </a:lnTo>
                  <a:close/>
                  <a:moveTo>
                    <a:pt x="4786" y="1"/>
                  </a:moveTo>
                  <a:cubicBezTo>
                    <a:pt x="4501" y="1"/>
                    <a:pt x="4271" y="233"/>
                    <a:pt x="4271" y="517"/>
                  </a:cubicBezTo>
                  <a:lnTo>
                    <a:pt x="4271" y="1755"/>
                  </a:lnTo>
                  <a:cubicBezTo>
                    <a:pt x="4271" y="2030"/>
                    <a:pt x="4490" y="2256"/>
                    <a:pt x="4761" y="2269"/>
                  </a:cubicBezTo>
                  <a:lnTo>
                    <a:pt x="4761" y="2994"/>
                  </a:lnTo>
                  <a:lnTo>
                    <a:pt x="3450" y="2994"/>
                  </a:lnTo>
                  <a:cubicBezTo>
                    <a:pt x="3213" y="2994"/>
                    <a:pt x="3021" y="3186"/>
                    <a:pt x="3021" y="3422"/>
                  </a:cubicBezTo>
                  <a:lnTo>
                    <a:pt x="3021" y="4002"/>
                  </a:lnTo>
                  <a:cubicBezTo>
                    <a:pt x="3021" y="4158"/>
                    <a:pt x="3107" y="4296"/>
                    <a:pt x="3234" y="4371"/>
                  </a:cubicBezTo>
                  <a:lnTo>
                    <a:pt x="3234" y="4857"/>
                  </a:lnTo>
                  <a:lnTo>
                    <a:pt x="631" y="4857"/>
                  </a:lnTo>
                  <a:cubicBezTo>
                    <a:pt x="395" y="4857"/>
                    <a:pt x="203" y="5049"/>
                    <a:pt x="203" y="5286"/>
                  </a:cubicBezTo>
                  <a:lnTo>
                    <a:pt x="203" y="5863"/>
                  </a:lnTo>
                  <a:cubicBezTo>
                    <a:pt x="203" y="6021"/>
                    <a:pt x="288" y="6160"/>
                    <a:pt x="416" y="6234"/>
                  </a:cubicBezTo>
                  <a:lnTo>
                    <a:pt x="416" y="14461"/>
                  </a:lnTo>
                  <a:lnTo>
                    <a:pt x="218" y="14461"/>
                  </a:lnTo>
                  <a:cubicBezTo>
                    <a:pt x="98" y="14461"/>
                    <a:pt x="0" y="14559"/>
                    <a:pt x="0" y="14679"/>
                  </a:cubicBezTo>
                  <a:cubicBezTo>
                    <a:pt x="0" y="14798"/>
                    <a:pt x="92" y="14896"/>
                    <a:pt x="213" y="14896"/>
                  </a:cubicBezTo>
                  <a:lnTo>
                    <a:pt x="13508" y="14896"/>
                  </a:lnTo>
                  <a:cubicBezTo>
                    <a:pt x="13628" y="14896"/>
                    <a:pt x="13726" y="14796"/>
                    <a:pt x="13726" y="14677"/>
                  </a:cubicBezTo>
                  <a:cubicBezTo>
                    <a:pt x="13726" y="14557"/>
                    <a:pt x="13628" y="14459"/>
                    <a:pt x="13508" y="14459"/>
                  </a:cubicBezTo>
                  <a:lnTo>
                    <a:pt x="13310" y="14459"/>
                  </a:lnTo>
                  <a:lnTo>
                    <a:pt x="13310" y="10283"/>
                  </a:lnTo>
                  <a:cubicBezTo>
                    <a:pt x="13310" y="10163"/>
                    <a:pt x="13212" y="10063"/>
                    <a:pt x="13092" y="10063"/>
                  </a:cubicBezTo>
                  <a:cubicBezTo>
                    <a:pt x="12973" y="10063"/>
                    <a:pt x="12873" y="10163"/>
                    <a:pt x="12873" y="10283"/>
                  </a:cubicBezTo>
                  <a:lnTo>
                    <a:pt x="12873" y="14459"/>
                  </a:lnTo>
                  <a:lnTo>
                    <a:pt x="10489" y="14459"/>
                  </a:lnTo>
                  <a:lnTo>
                    <a:pt x="10489" y="6290"/>
                  </a:lnTo>
                  <a:lnTo>
                    <a:pt x="12873" y="6290"/>
                  </a:lnTo>
                  <a:lnTo>
                    <a:pt x="12873" y="9262"/>
                  </a:lnTo>
                  <a:cubicBezTo>
                    <a:pt x="12873" y="9381"/>
                    <a:pt x="12973" y="9481"/>
                    <a:pt x="13092" y="9481"/>
                  </a:cubicBezTo>
                  <a:cubicBezTo>
                    <a:pt x="13212" y="9481"/>
                    <a:pt x="13310" y="9381"/>
                    <a:pt x="13310" y="9262"/>
                  </a:cubicBezTo>
                  <a:lnTo>
                    <a:pt x="13310" y="6230"/>
                  </a:lnTo>
                  <a:cubicBezTo>
                    <a:pt x="13438" y="6155"/>
                    <a:pt x="13523" y="6017"/>
                    <a:pt x="13523" y="5859"/>
                  </a:cubicBezTo>
                  <a:lnTo>
                    <a:pt x="13523" y="5281"/>
                  </a:lnTo>
                  <a:cubicBezTo>
                    <a:pt x="13523" y="5043"/>
                    <a:pt x="13331" y="4851"/>
                    <a:pt x="13095" y="4851"/>
                  </a:cubicBezTo>
                  <a:lnTo>
                    <a:pt x="10491" y="4851"/>
                  </a:lnTo>
                  <a:lnTo>
                    <a:pt x="10491" y="4367"/>
                  </a:lnTo>
                  <a:cubicBezTo>
                    <a:pt x="10619" y="4292"/>
                    <a:pt x="10705" y="4154"/>
                    <a:pt x="10705" y="3996"/>
                  </a:cubicBezTo>
                  <a:lnTo>
                    <a:pt x="10705" y="3418"/>
                  </a:lnTo>
                  <a:cubicBezTo>
                    <a:pt x="10705" y="3181"/>
                    <a:pt x="10513" y="2990"/>
                    <a:pt x="10276" y="2990"/>
                  </a:cubicBezTo>
                  <a:lnTo>
                    <a:pt x="8967" y="2990"/>
                  </a:lnTo>
                  <a:lnTo>
                    <a:pt x="8967" y="2265"/>
                  </a:lnTo>
                  <a:cubicBezTo>
                    <a:pt x="9238" y="2250"/>
                    <a:pt x="9458" y="2026"/>
                    <a:pt x="9458" y="1749"/>
                  </a:cubicBezTo>
                  <a:lnTo>
                    <a:pt x="9458" y="517"/>
                  </a:lnTo>
                  <a:cubicBezTo>
                    <a:pt x="9458" y="231"/>
                    <a:pt x="9225" y="1"/>
                    <a:pt x="8944" y="1"/>
                  </a:cubicBezTo>
                  <a:lnTo>
                    <a:pt x="7372" y="1"/>
                  </a:lnTo>
                  <a:cubicBezTo>
                    <a:pt x="7253" y="1"/>
                    <a:pt x="7155" y="99"/>
                    <a:pt x="7155" y="220"/>
                  </a:cubicBezTo>
                  <a:cubicBezTo>
                    <a:pt x="7155" y="340"/>
                    <a:pt x="7253" y="438"/>
                    <a:pt x="7372" y="438"/>
                  </a:cubicBezTo>
                  <a:lnTo>
                    <a:pt x="8944" y="438"/>
                  </a:lnTo>
                  <a:cubicBezTo>
                    <a:pt x="8986" y="438"/>
                    <a:pt x="9020" y="472"/>
                    <a:pt x="9020" y="514"/>
                  </a:cubicBezTo>
                  <a:lnTo>
                    <a:pt x="9020" y="1755"/>
                  </a:lnTo>
                  <a:cubicBezTo>
                    <a:pt x="9020" y="1798"/>
                    <a:pt x="8986" y="1832"/>
                    <a:pt x="8944" y="1832"/>
                  </a:cubicBezTo>
                  <a:lnTo>
                    <a:pt x="4786" y="1832"/>
                  </a:lnTo>
                  <a:cubicBezTo>
                    <a:pt x="4744" y="1832"/>
                    <a:pt x="4708" y="1798"/>
                    <a:pt x="4708" y="1755"/>
                  </a:cubicBezTo>
                  <a:lnTo>
                    <a:pt x="4708" y="517"/>
                  </a:lnTo>
                  <a:cubicBezTo>
                    <a:pt x="4708" y="474"/>
                    <a:pt x="4744" y="438"/>
                    <a:pt x="4786" y="438"/>
                  </a:cubicBezTo>
                  <a:lnTo>
                    <a:pt x="6356" y="438"/>
                  </a:lnTo>
                  <a:cubicBezTo>
                    <a:pt x="6475" y="438"/>
                    <a:pt x="6573" y="340"/>
                    <a:pt x="6573" y="220"/>
                  </a:cubicBezTo>
                  <a:cubicBezTo>
                    <a:pt x="6573" y="101"/>
                    <a:pt x="6475" y="1"/>
                    <a:pt x="63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5"/>
            <p:cNvSpPr/>
            <p:nvPr/>
          </p:nvSpPr>
          <p:spPr>
            <a:xfrm>
              <a:off x="2536523" y="2477301"/>
              <a:ext cx="45110" cy="47786"/>
            </a:xfrm>
            <a:custGeom>
              <a:avLst/>
              <a:gdLst/>
              <a:ahLst/>
              <a:cxnLst/>
              <a:rect l="l" t="t" r="r" b="b"/>
              <a:pathLst>
                <a:path w="1416" h="1500" extrusionOk="0">
                  <a:moveTo>
                    <a:pt x="979" y="438"/>
                  </a:moveTo>
                  <a:cubicBezTo>
                    <a:pt x="981" y="438"/>
                    <a:pt x="981" y="442"/>
                    <a:pt x="981" y="442"/>
                  </a:cubicBezTo>
                  <a:lnTo>
                    <a:pt x="981" y="1060"/>
                  </a:lnTo>
                  <a:cubicBezTo>
                    <a:pt x="981" y="1063"/>
                    <a:pt x="979" y="1063"/>
                    <a:pt x="979" y="1063"/>
                  </a:cubicBezTo>
                  <a:lnTo>
                    <a:pt x="444" y="1063"/>
                  </a:lnTo>
                  <a:cubicBezTo>
                    <a:pt x="440" y="1063"/>
                    <a:pt x="440" y="1060"/>
                    <a:pt x="440" y="1060"/>
                  </a:cubicBezTo>
                  <a:lnTo>
                    <a:pt x="440" y="442"/>
                  </a:lnTo>
                  <a:cubicBezTo>
                    <a:pt x="440" y="438"/>
                    <a:pt x="444" y="438"/>
                    <a:pt x="444" y="438"/>
                  </a:cubicBezTo>
                  <a:close/>
                  <a:moveTo>
                    <a:pt x="440" y="1"/>
                  </a:moveTo>
                  <a:cubicBezTo>
                    <a:pt x="199" y="1"/>
                    <a:pt x="0" y="199"/>
                    <a:pt x="0" y="442"/>
                  </a:cubicBezTo>
                  <a:lnTo>
                    <a:pt x="0" y="1060"/>
                  </a:lnTo>
                  <a:cubicBezTo>
                    <a:pt x="0" y="1301"/>
                    <a:pt x="199" y="1500"/>
                    <a:pt x="440" y="1500"/>
                  </a:cubicBezTo>
                  <a:lnTo>
                    <a:pt x="977" y="1500"/>
                  </a:lnTo>
                  <a:cubicBezTo>
                    <a:pt x="1218" y="1500"/>
                    <a:pt x="1416" y="1301"/>
                    <a:pt x="1416" y="1060"/>
                  </a:cubicBezTo>
                  <a:lnTo>
                    <a:pt x="1416" y="442"/>
                  </a:lnTo>
                  <a:cubicBezTo>
                    <a:pt x="1416" y="199"/>
                    <a:pt x="1218"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5"/>
            <p:cNvSpPr/>
            <p:nvPr/>
          </p:nvSpPr>
          <p:spPr>
            <a:xfrm>
              <a:off x="2596639" y="2477301"/>
              <a:ext cx="45110" cy="47786"/>
            </a:xfrm>
            <a:custGeom>
              <a:avLst/>
              <a:gdLst/>
              <a:ahLst/>
              <a:cxnLst/>
              <a:rect l="l" t="t" r="r" b="b"/>
              <a:pathLst>
                <a:path w="1416" h="1500" extrusionOk="0">
                  <a:moveTo>
                    <a:pt x="977" y="438"/>
                  </a:moveTo>
                  <a:cubicBezTo>
                    <a:pt x="979" y="438"/>
                    <a:pt x="979" y="442"/>
                    <a:pt x="979" y="442"/>
                  </a:cubicBezTo>
                  <a:lnTo>
                    <a:pt x="979" y="1060"/>
                  </a:lnTo>
                  <a:cubicBezTo>
                    <a:pt x="979" y="1063"/>
                    <a:pt x="977" y="1063"/>
                    <a:pt x="977" y="1063"/>
                  </a:cubicBezTo>
                  <a:lnTo>
                    <a:pt x="439" y="1063"/>
                  </a:lnTo>
                  <a:cubicBezTo>
                    <a:pt x="437" y="1063"/>
                    <a:pt x="437" y="1060"/>
                    <a:pt x="437" y="1060"/>
                  </a:cubicBezTo>
                  <a:lnTo>
                    <a:pt x="437" y="442"/>
                  </a:lnTo>
                  <a:cubicBezTo>
                    <a:pt x="437" y="438"/>
                    <a:pt x="439" y="438"/>
                    <a:pt x="439" y="438"/>
                  </a:cubicBezTo>
                  <a:close/>
                  <a:moveTo>
                    <a:pt x="439" y="1"/>
                  </a:moveTo>
                  <a:cubicBezTo>
                    <a:pt x="198" y="1"/>
                    <a:pt x="0" y="199"/>
                    <a:pt x="0" y="442"/>
                  </a:cubicBezTo>
                  <a:lnTo>
                    <a:pt x="0" y="1060"/>
                  </a:lnTo>
                  <a:cubicBezTo>
                    <a:pt x="0" y="1301"/>
                    <a:pt x="198" y="1500"/>
                    <a:pt x="439" y="1500"/>
                  </a:cubicBezTo>
                  <a:lnTo>
                    <a:pt x="977" y="1500"/>
                  </a:lnTo>
                  <a:cubicBezTo>
                    <a:pt x="1217" y="1500"/>
                    <a:pt x="1416" y="1301"/>
                    <a:pt x="1416" y="1060"/>
                  </a:cubicBezTo>
                  <a:lnTo>
                    <a:pt x="1416" y="442"/>
                  </a:lnTo>
                  <a:cubicBezTo>
                    <a:pt x="1416" y="199"/>
                    <a:pt x="1217"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5"/>
            <p:cNvSpPr/>
            <p:nvPr/>
          </p:nvSpPr>
          <p:spPr>
            <a:xfrm>
              <a:off x="2656658" y="2477301"/>
              <a:ext cx="45142" cy="47786"/>
            </a:xfrm>
            <a:custGeom>
              <a:avLst/>
              <a:gdLst/>
              <a:ahLst/>
              <a:cxnLst/>
              <a:rect l="l" t="t" r="r" b="b"/>
              <a:pathLst>
                <a:path w="1417" h="1500" extrusionOk="0">
                  <a:moveTo>
                    <a:pt x="975" y="438"/>
                  </a:moveTo>
                  <a:cubicBezTo>
                    <a:pt x="979" y="438"/>
                    <a:pt x="979" y="442"/>
                    <a:pt x="979" y="442"/>
                  </a:cubicBezTo>
                  <a:lnTo>
                    <a:pt x="979" y="1060"/>
                  </a:lnTo>
                  <a:cubicBezTo>
                    <a:pt x="979" y="1063"/>
                    <a:pt x="975" y="1063"/>
                    <a:pt x="975" y="1063"/>
                  </a:cubicBezTo>
                  <a:lnTo>
                    <a:pt x="440" y="1063"/>
                  </a:lnTo>
                  <a:cubicBezTo>
                    <a:pt x="438" y="1063"/>
                    <a:pt x="438" y="1060"/>
                    <a:pt x="438" y="1060"/>
                  </a:cubicBezTo>
                  <a:lnTo>
                    <a:pt x="438" y="442"/>
                  </a:lnTo>
                  <a:cubicBezTo>
                    <a:pt x="438" y="438"/>
                    <a:pt x="440" y="438"/>
                    <a:pt x="440" y="438"/>
                  </a:cubicBezTo>
                  <a:close/>
                  <a:moveTo>
                    <a:pt x="440" y="1"/>
                  </a:moveTo>
                  <a:cubicBezTo>
                    <a:pt x="197" y="1"/>
                    <a:pt x="1" y="199"/>
                    <a:pt x="1" y="442"/>
                  </a:cubicBezTo>
                  <a:lnTo>
                    <a:pt x="1" y="1060"/>
                  </a:lnTo>
                  <a:cubicBezTo>
                    <a:pt x="1" y="1301"/>
                    <a:pt x="197" y="1500"/>
                    <a:pt x="440" y="1500"/>
                  </a:cubicBezTo>
                  <a:lnTo>
                    <a:pt x="975" y="1500"/>
                  </a:lnTo>
                  <a:cubicBezTo>
                    <a:pt x="1218" y="1500"/>
                    <a:pt x="1416" y="1301"/>
                    <a:pt x="1416" y="1060"/>
                  </a:cubicBezTo>
                  <a:lnTo>
                    <a:pt x="1416" y="442"/>
                  </a:lnTo>
                  <a:cubicBezTo>
                    <a:pt x="1416" y="199"/>
                    <a:pt x="1218"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a:off x="2536523" y="2539392"/>
              <a:ext cx="45110" cy="47723"/>
            </a:xfrm>
            <a:custGeom>
              <a:avLst/>
              <a:gdLst/>
              <a:ahLst/>
              <a:cxnLst/>
              <a:rect l="l" t="t" r="r" b="b"/>
              <a:pathLst>
                <a:path w="1416" h="1498" extrusionOk="0">
                  <a:moveTo>
                    <a:pt x="979" y="438"/>
                  </a:moveTo>
                  <a:cubicBezTo>
                    <a:pt x="981" y="438"/>
                    <a:pt x="981" y="440"/>
                    <a:pt x="981" y="440"/>
                  </a:cubicBezTo>
                  <a:lnTo>
                    <a:pt x="981" y="1058"/>
                  </a:lnTo>
                  <a:cubicBezTo>
                    <a:pt x="981" y="1062"/>
                    <a:pt x="979" y="1062"/>
                    <a:pt x="979" y="1062"/>
                  </a:cubicBezTo>
                  <a:lnTo>
                    <a:pt x="444" y="1062"/>
                  </a:lnTo>
                  <a:cubicBezTo>
                    <a:pt x="440" y="1062"/>
                    <a:pt x="440" y="1058"/>
                    <a:pt x="440" y="1058"/>
                  </a:cubicBezTo>
                  <a:lnTo>
                    <a:pt x="440" y="440"/>
                  </a:lnTo>
                  <a:cubicBezTo>
                    <a:pt x="440" y="438"/>
                    <a:pt x="444" y="438"/>
                    <a:pt x="444" y="438"/>
                  </a:cubicBezTo>
                  <a:close/>
                  <a:moveTo>
                    <a:pt x="440" y="0"/>
                  </a:moveTo>
                  <a:cubicBezTo>
                    <a:pt x="199" y="0"/>
                    <a:pt x="0" y="199"/>
                    <a:pt x="0" y="440"/>
                  </a:cubicBezTo>
                  <a:lnTo>
                    <a:pt x="0" y="1058"/>
                  </a:lnTo>
                  <a:cubicBezTo>
                    <a:pt x="0" y="1301"/>
                    <a:pt x="199" y="1497"/>
                    <a:pt x="440" y="1497"/>
                  </a:cubicBezTo>
                  <a:lnTo>
                    <a:pt x="977" y="1497"/>
                  </a:lnTo>
                  <a:cubicBezTo>
                    <a:pt x="1218" y="1497"/>
                    <a:pt x="1416" y="1301"/>
                    <a:pt x="1416" y="1058"/>
                  </a:cubicBezTo>
                  <a:lnTo>
                    <a:pt x="1416" y="440"/>
                  </a:lnTo>
                  <a:cubicBezTo>
                    <a:pt x="1416" y="199"/>
                    <a:pt x="1218"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5"/>
            <p:cNvSpPr/>
            <p:nvPr/>
          </p:nvSpPr>
          <p:spPr>
            <a:xfrm>
              <a:off x="2596639" y="2539392"/>
              <a:ext cx="45110" cy="47723"/>
            </a:xfrm>
            <a:custGeom>
              <a:avLst/>
              <a:gdLst/>
              <a:ahLst/>
              <a:cxnLst/>
              <a:rect l="l" t="t" r="r" b="b"/>
              <a:pathLst>
                <a:path w="1416" h="1498" extrusionOk="0">
                  <a:moveTo>
                    <a:pt x="977" y="438"/>
                  </a:moveTo>
                  <a:cubicBezTo>
                    <a:pt x="979" y="438"/>
                    <a:pt x="979" y="440"/>
                    <a:pt x="979" y="440"/>
                  </a:cubicBezTo>
                  <a:lnTo>
                    <a:pt x="979" y="1058"/>
                  </a:lnTo>
                  <a:cubicBezTo>
                    <a:pt x="979" y="1062"/>
                    <a:pt x="977" y="1062"/>
                    <a:pt x="977" y="1062"/>
                  </a:cubicBezTo>
                  <a:lnTo>
                    <a:pt x="439" y="1062"/>
                  </a:lnTo>
                  <a:cubicBezTo>
                    <a:pt x="437" y="1062"/>
                    <a:pt x="437" y="1058"/>
                    <a:pt x="437" y="1058"/>
                  </a:cubicBezTo>
                  <a:lnTo>
                    <a:pt x="437" y="440"/>
                  </a:lnTo>
                  <a:cubicBezTo>
                    <a:pt x="437" y="438"/>
                    <a:pt x="439" y="438"/>
                    <a:pt x="439" y="438"/>
                  </a:cubicBezTo>
                  <a:close/>
                  <a:moveTo>
                    <a:pt x="439" y="0"/>
                  </a:moveTo>
                  <a:cubicBezTo>
                    <a:pt x="198" y="0"/>
                    <a:pt x="0" y="199"/>
                    <a:pt x="0" y="440"/>
                  </a:cubicBezTo>
                  <a:lnTo>
                    <a:pt x="0" y="1058"/>
                  </a:lnTo>
                  <a:cubicBezTo>
                    <a:pt x="0" y="1301"/>
                    <a:pt x="198" y="1497"/>
                    <a:pt x="439" y="1497"/>
                  </a:cubicBezTo>
                  <a:lnTo>
                    <a:pt x="977" y="1497"/>
                  </a:lnTo>
                  <a:cubicBezTo>
                    <a:pt x="1217" y="1497"/>
                    <a:pt x="1416" y="1301"/>
                    <a:pt x="1416" y="1058"/>
                  </a:cubicBezTo>
                  <a:lnTo>
                    <a:pt x="1416" y="440"/>
                  </a:lnTo>
                  <a:cubicBezTo>
                    <a:pt x="1416" y="199"/>
                    <a:pt x="1217"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5"/>
            <p:cNvSpPr/>
            <p:nvPr/>
          </p:nvSpPr>
          <p:spPr>
            <a:xfrm>
              <a:off x="2656658" y="2539392"/>
              <a:ext cx="45142" cy="47723"/>
            </a:xfrm>
            <a:custGeom>
              <a:avLst/>
              <a:gdLst/>
              <a:ahLst/>
              <a:cxnLst/>
              <a:rect l="l" t="t" r="r" b="b"/>
              <a:pathLst>
                <a:path w="1417" h="1498" extrusionOk="0">
                  <a:moveTo>
                    <a:pt x="975" y="438"/>
                  </a:moveTo>
                  <a:cubicBezTo>
                    <a:pt x="979" y="438"/>
                    <a:pt x="979" y="440"/>
                    <a:pt x="979" y="440"/>
                  </a:cubicBezTo>
                  <a:lnTo>
                    <a:pt x="979" y="1058"/>
                  </a:lnTo>
                  <a:cubicBezTo>
                    <a:pt x="979" y="1062"/>
                    <a:pt x="975" y="1062"/>
                    <a:pt x="975" y="1062"/>
                  </a:cubicBezTo>
                  <a:lnTo>
                    <a:pt x="440" y="1062"/>
                  </a:lnTo>
                  <a:cubicBezTo>
                    <a:pt x="438" y="1062"/>
                    <a:pt x="438" y="1058"/>
                    <a:pt x="438" y="1058"/>
                  </a:cubicBezTo>
                  <a:lnTo>
                    <a:pt x="438" y="440"/>
                  </a:lnTo>
                  <a:cubicBezTo>
                    <a:pt x="438" y="438"/>
                    <a:pt x="440" y="438"/>
                    <a:pt x="440" y="438"/>
                  </a:cubicBezTo>
                  <a:close/>
                  <a:moveTo>
                    <a:pt x="440" y="0"/>
                  </a:moveTo>
                  <a:cubicBezTo>
                    <a:pt x="197" y="0"/>
                    <a:pt x="1" y="199"/>
                    <a:pt x="1" y="440"/>
                  </a:cubicBezTo>
                  <a:lnTo>
                    <a:pt x="1" y="1058"/>
                  </a:lnTo>
                  <a:cubicBezTo>
                    <a:pt x="1" y="1301"/>
                    <a:pt x="197" y="1497"/>
                    <a:pt x="440" y="1497"/>
                  </a:cubicBezTo>
                  <a:lnTo>
                    <a:pt x="975" y="1497"/>
                  </a:lnTo>
                  <a:cubicBezTo>
                    <a:pt x="1218" y="1497"/>
                    <a:pt x="1416" y="1301"/>
                    <a:pt x="1416" y="1058"/>
                  </a:cubicBezTo>
                  <a:lnTo>
                    <a:pt x="1416" y="440"/>
                  </a:lnTo>
                  <a:cubicBezTo>
                    <a:pt x="1416" y="199"/>
                    <a:pt x="1218" y="0"/>
                    <a:pt x="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2536523" y="2601482"/>
              <a:ext cx="45110" cy="47691"/>
            </a:xfrm>
            <a:custGeom>
              <a:avLst/>
              <a:gdLst/>
              <a:ahLst/>
              <a:cxnLst/>
              <a:rect l="l" t="t" r="r" b="b"/>
              <a:pathLst>
                <a:path w="1416" h="1497" extrusionOk="0">
                  <a:moveTo>
                    <a:pt x="979" y="437"/>
                  </a:moveTo>
                  <a:cubicBezTo>
                    <a:pt x="981" y="437"/>
                    <a:pt x="981" y="439"/>
                    <a:pt x="981" y="439"/>
                  </a:cubicBezTo>
                  <a:lnTo>
                    <a:pt x="981" y="1057"/>
                  </a:lnTo>
                  <a:cubicBezTo>
                    <a:pt x="981" y="1060"/>
                    <a:pt x="979" y="1060"/>
                    <a:pt x="979" y="1060"/>
                  </a:cubicBezTo>
                  <a:lnTo>
                    <a:pt x="444" y="1060"/>
                  </a:lnTo>
                  <a:cubicBezTo>
                    <a:pt x="440" y="1060"/>
                    <a:pt x="440" y="1057"/>
                    <a:pt x="440" y="1057"/>
                  </a:cubicBezTo>
                  <a:lnTo>
                    <a:pt x="440" y="439"/>
                  </a:lnTo>
                  <a:cubicBezTo>
                    <a:pt x="440" y="437"/>
                    <a:pt x="444" y="437"/>
                    <a:pt x="444" y="437"/>
                  </a:cubicBezTo>
                  <a:close/>
                  <a:moveTo>
                    <a:pt x="440" y="0"/>
                  </a:moveTo>
                  <a:cubicBezTo>
                    <a:pt x="199" y="0"/>
                    <a:pt x="0" y="196"/>
                    <a:pt x="0" y="439"/>
                  </a:cubicBezTo>
                  <a:lnTo>
                    <a:pt x="0" y="1057"/>
                  </a:lnTo>
                  <a:cubicBezTo>
                    <a:pt x="0" y="1300"/>
                    <a:pt x="199" y="1497"/>
                    <a:pt x="440" y="1497"/>
                  </a:cubicBezTo>
                  <a:lnTo>
                    <a:pt x="977" y="1497"/>
                  </a:lnTo>
                  <a:cubicBezTo>
                    <a:pt x="1218" y="1497"/>
                    <a:pt x="1416" y="1300"/>
                    <a:pt x="1416" y="1057"/>
                  </a:cubicBezTo>
                  <a:lnTo>
                    <a:pt x="1416" y="439"/>
                  </a:lnTo>
                  <a:cubicBezTo>
                    <a:pt x="1416" y="196"/>
                    <a:pt x="1218"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2596639" y="2601482"/>
              <a:ext cx="45110" cy="47691"/>
            </a:xfrm>
            <a:custGeom>
              <a:avLst/>
              <a:gdLst/>
              <a:ahLst/>
              <a:cxnLst/>
              <a:rect l="l" t="t" r="r" b="b"/>
              <a:pathLst>
                <a:path w="1416" h="1497" extrusionOk="0">
                  <a:moveTo>
                    <a:pt x="977" y="437"/>
                  </a:moveTo>
                  <a:cubicBezTo>
                    <a:pt x="979" y="437"/>
                    <a:pt x="979" y="439"/>
                    <a:pt x="979" y="439"/>
                  </a:cubicBezTo>
                  <a:lnTo>
                    <a:pt x="979" y="1057"/>
                  </a:lnTo>
                  <a:cubicBezTo>
                    <a:pt x="979" y="1060"/>
                    <a:pt x="977" y="1060"/>
                    <a:pt x="977" y="1060"/>
                  </a:cubicBezTo>
                  <a:lnTo>
                    <a:pt x="439" y="1060"/>
                  </a:lnTo>
                  <a:cubicBezTo>
                    <a:pt x="437" y="1060"/>
                    <a:pt x="437" y="1057"/>
                    <a:pt x="437" y="1057"/>
                  </a:cubicBezTo>
                  <a:lnTo>
                    <a:pt x="437" y="439"/>
                  </a:lnTo>
                  <a:cubicBezTo>
                    <a:pt x="437" y="437"/>
                    <a:pt x="439" y="437"/>
                    <a:pt x="439" y="437"/>
                  </a:cubicBezTo>
                  <a:close/>
                  <a:moveTo>
                    <a:pt x="439" y="0"/>
                  </a:moveTo>
                  <a:cubicBezTo>
                    <a:pt x="198" y="0"/>
                    <a:pt x="0" y="196"/>
                    <a:pt x="0" y="439"/>
                  </a:cubicBezTo>
                  <a:lnTo>
                    <a:pt x="0" y="1057"/>
                  </a:lnTo>
                  <a:cubicBezTo>
                    <a:pt x="0" y="1300"/>
                    <a:pt x="198" y="1497"/>
                    <a:pt x="439" y="1497"/>
                  </a:cubicBezTo>
                  <a:lnTo>
                    <a:pt x="977" y="1497"/>
                  </a:lnTo>
                  <a:cubicBezTo>
                    <a:pt x="1217" y="1497"/>
                    <a:pt x="1416" y="1300"/>
                    <a:pt x="1416" y="1057"/>
                  </a:cubicBezTo>
                  <a:lnTo>
                    <a:pt x="1416" y="439"/>
                  </a:lnTo>
                  <a:cubicBezTo>
                    <a:pt x="1416" y="196"/>
                    <a:pt x="1217"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2656658" y="2601482"/>
              <a:ext cx="45142" cy="47691"/>
            </a:xfrm>
            <a:custGeom>
              <a:avLst/>
              <a:gdLst/>
              <a:ahLst/>
              <a:cxnLst/>
              <a:rect l="l" t="t" r="r" b="b"/>
              <a:pathLst>
                <a:path w="1417" h="1497" extrusionOk="0">
                  <a:moveTo>
                    <a:pt x="975" y="437"/>
                  </a:moveTo>
                  <a:cubicBezTo>
                    <a:pt x="979" y="437"/>
                    <a:pt x="979" y="439"/>
                    <a:pt x="979" y="439"/>
                  </a:cubicBezTo>
                  <a:lnTo>
                    <a:pt x="979" y="1057"/>
                  </a:lnTo>
                  <a:cubicBezTo>
                    <a:pt x="979" y="1060"/>
                    <a:pt x="975" y="1060"/>
                    <a:pt x="975" y="1060"/>
                  </a:cubicBezTo>
                  <a:lnTo>
                    <a:pt x="440" y="1060"/>
                  </a:lnTo>
                  <a:cubicBezTo>
                    <a:pt x="438" y="1060"/>
                    <a:pt x="438" y="1057"/>
                    <a:pt x="438" y="1057"/>
                  </a:cubicBezTo>
                  <a:lnTo>
                    <a:pt x="438" y="439"/>
                  </a:lnTo>
                  <a:cubicBezTo>
                    <a:pt x="438" y="437"/>
                    <a:pt x="440" y="437"/>
                    <a:pt x="440" y="437"/>
                  </a:cubicBezTo>
                  <a:close/>
                  <a:moveTo>
                    <a:pt x="440" y="0"/>
                  </a:moveTo>
                  <a:cubicBezTo>
                    <a:pt x="197" y="0"/>
                    <a:pt x="1" y="196"/>
                    <a:pt x="1" y="439"/>
                  </a:cubicBezTo>
                  <a:lnTo>
                    <a:pt x="1" y="1057"/>
                  </a:lnTo>
                  <a:cubicBezTo>
                    <a:pt x="1" y="1300"/>
                    <a:pt x="197" y="1497"/>
                    <a:pt x="440" y="1497"/>
                  </a:cubicBezTo>
                  <a:lnTo>
                    <a:pt x="975" y="1497"/>
                  </a:lnTo>
                  <a:cubicBezTo>
                    <a:pt x="1218" y="1497"/>
                    <a:pt x="1416" y="1300"/>
                    <a:pt x="1416" y="1057"/>
                  </a:cubicBezTo>
                  <a:lnTo>
                    <a:pt x="1416" y="439"/>
                  </a:lnTo>
                  <a:cubicBezTo>
                    <a:pt x="1416" y="196"/>
                    <a:pt x="1218" y="0"/>
                    <a:pt x="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2750192" y="2539392"/>
              <a:ext cx="45142" cy="47723"/>
            </a:xfrm>
            <a:custGeom>
              <a:avLst/>
              <a:gdLst/>
              <a:ahLst/>
              <a:cxnLst/>
              <a:rect l="l" t="t" r="r" b="b"/>
              <a:pathLst>
                <a:path w="1417" h="1498" extrusionOk="0">
                  <a:moveTo>
                    <a:pt x="977" y="438"/>
                  </a:moveTo>
                  <a:cubicBezTo>
                    <a:pt x="979" y="438"/>
                    <a:pt x="979" y="440"/>
                    <a:pt x="979" y="440"/>
                  </a:cubicBezTo>
                  <a:lnTo>
                    <a:pt x="979" y="1058"/>
                  </a:lnTo>
                  <a:cubicBezTo>
                    <a:pt x="979" y="1062"/>
                    <a:pt x="977" y="1062"/>
                    <a:pt x="977" y="1062"/>
                  </a:cubicBezTo>
                  <a:lnTo>
                    <a:pt x="442" y="1062"/>
                  </a:lnTo>
                  <a:cubicBezTo>
                    <a:pt x="437" y="1062"/>
                    <a:pt x="437" y="1058"/>
                    <a:pt x="437" y="1058"/>
                  </a:cubicBezTo>
                  <a:lnTo>
                    <a:pt x="437" y="440"/>
                  </a:lnTo>
                  <a:cubicBezTo>
                    <a:pt x="437" y="438"/>
                    <a:pt x="442" y="438"/>
                    <a:pt x="442" y="438"/>
                  </a:cubicBezTo>
                  <a:close/>
                  <a:moveTo>
                    <a:pt x="442" y="0"/>
                  </a:moveTo>
                  <a:cubicBezTo>
                    <a:pt x="199" y="0"/>
                    <a:pt x="0" y="199"/>
                    <a:pt x="0" y="440"/>
                  </a:cubicBezTo>
                  <a:lnTo>
                    <a:pt x="0" y="1058"/>
                  </a:lnTo>
                  <a:cubicBezTo>
                    <a:pt x="0" y="1301"/>
                    <a:pt x="199" y="1497"/>
                    <a:pt x="442" y="1497"/>
                  </a:cubicBezTo>
                  <a:lnTo>
                    <a:pt x="977" y="1497"/>
                  </a:lnTo>
                  <a:cubicBezTo>
                    <a:pt x="1220" y="1497"/>
                    <a:pt x="1416" y="1301"/>
                    <a:pt x="1416" y="1058"/>
                  </a:cubicBezTo>
                  <a:lnTo>
                    <a:pt x="1416" y="440"/>
                  </a:lnTo>
                  <a:cubicBezTo>
                    <a:pt x="1416" y="199"/>
                    <a:pt x="1220"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2750192" y="2601482"/>
              <a:ext cx="45142" cy="47691"/>
            </a:xfrm>
            <a:custGeom>
              <a:avLst/>
              <a:gdLst/>
              <a:ahLst/>
              <a:cxnLst/>
              <a:rect l="l" t="t" r="r" b="b"/>
              <a:pathLst>
                <a:path w="1417" h="1497" extrusionOk="0">
                  <a:moveTo>
                    <a:pt x="977" y="437"/>
                  </a:moveTo>
                  <a:cubicBezTo>
                    <a:pt x="979" y="437"/>
                    <a:pt x="979" y="439"/>
                    <a:pt x="979" y="439"/>
                  </a:cubicBezTo>
                  <a:lnTo>
                    <a:pt x="979" y="1057"/>
                  </a:lnTo>
                  <a:cubicBezTo>
                    <a:pt x="979" y="1060"/>
                    <a:pt x="977" y="1060"/>
                    <a:pt x="977" y="1060"/>
                  </a:cubicBezTo>
                  <a:lnTo>
                    <a:pt x="442" y="1060"/>
                  </a:lnTo>
                  <a:cubicBezTo>
                    <a:pt x="437" y="1060"/>
                    <a:pt x="437" y="1057"/>
                    <a:pt x="437" y="1057"/>
                  </a:cubicBezTo>
                  <a:lnTo>
                    <a:pt x="437" y="439"/>
                  </a:lnTo>
                  <a:cubicBezTo>
                    <a:pt x="437" y="437"/>
                    <a:pt x="442" y="437"/>
                    <a:pt x="442" y="437"/>
                  </a:cubicBezTo>
                  <a:close/>
                  <a:moveTo>
                    <a:pt x="442" y="0"/>
                  </a:moveTo>
                  <a:cubicBezTo>
                    <a:pt x="199" y="0"/>
                    <a:pt x="0" y="196"/>
                    <a:pt x="0" y="439"/>
                  </a:cubicBezTo>
                  <a:lnTo>
                    <a:pt x="0" y="1057"/>
                  </a:lnTo>
                  <a:cubicBezTo>
                    <a:pt x="0" y="1300"/>
                    <a:pt x="199" y="1497"/>
                    <a:pt x="442" y="1497"/>
                  </a:cubicBezTo>
                  <a:lnTo>
                    <a:pt x="977" y="1497"/>
                  </a:lnTo>
                  <a:cubicBezTo>
                    <a:pt x="1220" y="1497"/>
                    <a:pt x="1416" y="1300"/>
                    <a:pt x="1416" y="1057"/>
                  </a:cubicBezTo>
                  <a:lnTo>
                    <a:pt x="1416" y="439"/>
                  </a:lnTo>
                  <a:cubicBezTo>
                    <a:pt x="1416" y="196"/>
                    <a:pt x="1220"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a:off x="2750192" y="2663540"/>
              <a:ext cx="45142" cy="47723"/>
            </a:xfrm>
            <a:custGeom>
              <a:avLst/>
              <a:gdLst/>
              <a:ahLst/>
              <a:cxnLst/>
              <a:rect l="l" t="t" r="r" b="b"/>
              <a:pathLst>
                <a:path w="1417" h="1498" extrusionOk="0">
                  <a:moveTo>
                    <a:pt x="977" y="438"/>
                  </a:moveTo>
                  <a:cubicBezTo>
                    <a:pt x="979" y="438"/>
                    <a:pt x="979" y="440"/>
                    <a:pt x="979" y="440"/>
                  </a:cubicBezTo>
                  <a:lnTo>
                    <a:pt x="979" y="1058"/>
                  </a:lnTo>
                  <a:cubicBezTo>
                    <a:pt x="979" y="1060"/>
                    <a:pt x="977" y="1060"/>
                    <a:pt x="977" y="1060"/>
                  </a:cubicBezTo>
                  <a:lnTo>
                    <a:pt x="442" y="1060"/>
                  </a:lnTo>
                  <a:cubicBezTo>
                    <a:pt x="437" y="1060"/>
                    <a:pt x="437" y="1058"/>
                    <a:pt x="437" y="1058"/>
                  </a:cubicBezTo>
                  <a:lnTo>
                    <a:pt x="437" y="440"/>
                  </a:lnTo>
                  <a:cubicBezTo>
                    <a:pt x="437" y="438"/>
                    <a:pt x="442" y="438"/>
                    <a:pt x="442" y="438"/>
                  </a:cubicBezTo>
                  <a:close/>
                  <a:moveTo>
                    <a:pt x="442" y="1"/>
                  </a:moveTo>
                  <a:cubicBezTo>
                    <a:pt x="199" y="1"/>
                    <a:pt x="0" y="197"/>
                    <a:pt x="0" y="440"/>
                  </a:cubicBezTo>
                  <a:lnTo>
                    <a:pt x="0" y="1058"/>
                  </a:lnTo>
                  <a:cubicBezTo>
                    <a:pt x="0" y="1301"/>
                    <a:pt x="199" y="1497"/>
                    <a:pt x="442" y="1497"/>
                  </a:cubicBezTo>
                  <a:lnTo>
                    <a:pt x="977" y="1497"/>
                  </a:lnTo>
                  <a:cubicBezTo>
                    <a:pt x="1220" y="1497"/>
                    <a:pt x="1416" y="1301"/>
                    <a:pt x="1416" y="1058"/>
                  </a:cubicBezTo>
                  <a:lnTo>
                    <a:pt x="1416" y="440"/>
                  </a:lnTo>
                  <a:cubicBezTo>
                    <a:pt x="1416" y="197"/>
                    <a:pt x="1220"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5"/>
            <p:cNvSpPr/>
            <p:nvPr/>
          </p:nvSpPr>
          <p:spPr>
            <a:xfrm>
              <a:off x="2442990" y="2539392"/>
              <a:ext cx="45078" cy="47723"/>
            </a:xfrm>
            <a:custGeom>
              <a:avLst/>
              <a:gdLst/>
              <a:ahLst/>
              <a:cxnLst/>
              <a:rect l="l" t="t" r="r" b="b"/>
              <a:pathLst>
                <a:path w="1415" h="1498" extrusionOk="0">
                  <a:moveTo>
                    <a:pt x="977" y="438"/>
                  </a:moveTo>
                  <a:cubicBezTo>
                    <a:pt x="981" y="438"/>
                    <a:pt x="981" y="440"/>
                    <a:pt x="981" y="440"/>
                  </a:cubicBezTo>
                  <a:lnTo>
                    <a:pt x="981" y="1058"/>
                  </a:lnTo>
                  <a:cubicBezTo>
                    <a:pt x="981" y="1062"/>
                    <a:pt x="977" y="1062"/>
                    <a:pt x="977" y="1062"/>
                  </a:cubicBezTo>
                  <a:lnTo>
                    <a:pt x="442" y="1062"/>
                  </a:lnTo>
                  <a:cubicBezTo>
                    <a:pt x="440" y="1062"/>
                    <a:pt x="440" y="1058"/>
                    <a:pt x="440" y="1058"/>
                  </a:cubicBezTo>
                  <a:lnTo>
                    <a:pt x="440" y="440"/>
                  </a:lnTo>
                  <a:cubicBezTo>
                    <a:pt x="440" y="438"/>
                    <a:pt x="442" y="438"/>
                    <a:pt x="442" y="438"/>
                  </a:cubicBezTo>
                  <a:close/>
                  <a:moveTo>
                    <a:pt x="440" y="0"/>
                  </a:moveTo>
                  <a:cubicBezTo>
                    <a:pt x="197" y="0"/>
                    <a:pt x="1" y="199"/>
                    <a:pt x="1" y="440"/>
                  </a:cubicBezTo>
                  <a:lnTo>
                    <a:pt x="1" y="1058"/>
                  </a:lnTo>
                  <a:cubicBezTo>
                    <a:pt x="1" y="1301"/>
                    <a:pt x="197" y="1497"/>
                    <a:pt x="440" y="1497"/>
                  </a:cubicBezTo>
                  <a:lnTo>
                    <a:pt x="975" y="1497"/>
                  </a:lnTo>
                  <a:cubicBezTo>
                    <a:pt x="1218" y="1497"/>
                    <a:pt x="1414" y="1301"/>
                    <a:pt x="1414" y="1058"/>
                  </a:cubicBezTo>
                  <a:lnTo>
                    <a:pt x="1414" y="440"/>
                  </a:lnTo>
                  <a:cubicBezTo>
                    <a:pt x="1414" y="199"/>
                    <a:pt x="1218" y="0"/>
                    <a:pt x="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5"/>
            <p:cNvSpPr/>
            <p:nvPr/>
          </p:nvSpPr>
          <p:spPr>
            <a:xfrm>
              <a:off x="2442990" y="2601482"/>
              <a:ext cx="45078" cy="47691"/>
            </a:xfrm>
            <a:custGeom>
              <a:avLst/>
              <a:gdLst/>
              <a:ahLst/>
              <a:cxnLst/>
              <a:rect l="l" t="t" r="r" b="b"/>
              <a:pathLst>
                <a:path w="1415" h="1497" extrusionOk="0">
                  <a:moveTo>
                    <a:pt x="977" y="437"/>
                  </a:moveTo>
                  <a:cubicBezTo>
                    <a:pt x="981" y="437"/>
                    <a:pt x="981" y="439"/>
                    <a:pt x="981" y="439"/>
                  </a:cubicBezTo>
                  <a:lnTo>
                    <a:pt x="981" y="1057"/>
                  </a:lnTo>
                  <a:cubicBezTo>
                    <a:pt x="981" y="1060"/>
                    <a:pt x="977" y="1060"/>
                    <a:pt x="977" y="1060"/>
                  </a:cubicBezTo>
                  <a:lnTo>
                    <a:pt x="442" y="1060"/>
                  </a:lnTo>
                  <a:cubicBezTo>
                    <a:pt x="440" y="1060"/>
                    <a:pt x="440" y="1057"/>
                    <a:pt x="440" y="1057"/>
                  </a:cubicBezTo>
                  <a:lnTo>
                    <a:pt x="440" y="439"/>
                  </a:lnTo>
                  <a:cubicBezTo>
                    <a:pt x="440" y="437"/>
                    <a:pt x="442" y="437"/>
                    <a:pt x="442" y="437"/>
                  </a:cubicBezTo>
                  <a:close/>
                  <a:moveTo>
                    <a:pt x="440" y="0"/>
                  </a:moveTo>
                  <a:cubicBezTo>
                    <a:pt x="197" y="0"/>
                    <a:pt x="1" y="196"/>
                    <a:pt x="1" y="439"/>
                  </a:cubicBezTo>
                  <a:lnTo>
                    <a:pt x="1" y="1057"/>
                  </a:lnTo>
                  <a:cubicBezTo>
                    <a:pt x="1" y="1300"/>
                    <a:pt x="197" y="1497"/>
                    <a:pt x="440" y="1497"/>
                  </a:cubicBezTo>
                  <a:lnTo>
                    <a:pt x="975" y="1497"/>
                  </a:lnTo>
                  <a:cubicBezTo>
                    <a:pt x="1218" y="1497"/>
                    <a:pt x="1414" y="1300"/>
                    <a:pt x="1414" y="1057"/>
                  </a:cubicBezTo>
                  <a:lnTo>
                    <a:pt x="1414" y="439"/>
                  </a:lnTo>
                  <a:cubicBezTo>
                    <a:pt x="1414" y="196"/>
                    <a:pt x="1218" y="0"/>
                    <a:pt x="9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2442990" y="2663540"/>
              <a:ext cx="45078" cy="47723"/>
            </a:xfrm>
            <a:custGeom>
              <a:avLst/>
              <a:gdLst/>
              <a:ahLst/>
              <a:cxnLst/>
              <a:rect l="l" t="t" r="r" b="b"/>
              <a:pathLst>
                <a:path w="1415" h="1498" extrusionOk="0">
                  <a:moveTo>
                    <a:pt x="977" y="438"/>
                  </a:moveTo>
                  <a:cubicBezTo>
                    <a:pt x="981" y="438"/>
                    <a:pt x="981" y="440"/>
                    <a:pt x="981" y="440"/>
                  </a:cubicBezTo>
                  <a:lnTo>
                    <a:pt x="981" y="1058"/>
                  </a:lnTo>
                  <a:cubicBezTo>
                    <a:pt x="981" y="1060"/>
                    <a:pt x="977" y="1060"/>
                    <a:pt x="977" y="1060"/>
                  </a:cubicBezTo>
                  <a:lnTo>
                    <a:pt x="442" y="1060"/>
                  </a:lnTo>
                  <a:cubicBezTo>
                    <a:pt x="440" y="1060"/>
                    <a:pt x="440" y="1058"/>
                    <a:pt x="440" y="1058"/>
                  </a:cubicBezTo>
                  <a:lnTo>
                    <a:pt x="440" y="440"/>
                  </a:lnTo>
                  <a:cubicBezTo>
                    <a:pt x="440" y="438"/>
                    <a:pt x="442" y="438"/>
                    <a:pt x="442" y="438"/>
                  </a:cubicBezTo>
                  <a:close/>
                  <a:moveTo>
                    <a:pt x="440" y="1"/>
                  </a:moveTo>
                  <a:cubicBezTo>
                    <a:pt x="197" y="1"/>
                    <a:pt x="1" y="197"/>
                    <a:pt x="1" y="440"/>
                  </a:cubicBezTo>
                  <a:lnTo>
                    <a:pt x="1" y="1058"/>
                  </a:lnTo>
                  <a:cubicBezTo>
                    <a:pt x="1" y="1301"/>
                    <a:pt x="197" y="1497"/>
                    <a:pt x="440" y="1497"/>
                  </a:cubicBezTo>
                  <a:lnTo>
                    <a:pt x="975" y="1497"/>
                  </a:lnTo>
                  <a:cubicBezTo>
                    <a:pt x="1218" y="1497"/>
                    <a:pt x="1414" y="1301"/>
                    <a:pt x="1414" y="1058"/>
                  </a:cubicBezTo>
                  <a:lnTo>
                    <a:pt x="1414" y="440"/>
                  </a:lnTo>
                  <a:cubicBezTo>
                    <a:pt x="1414" y="197"/>
                    <a:pt x="1218"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35"/>
          <p:cNvGrpSpPr/>
          <p:nvPr/>
        </p:nvGrpSpPr>
        <p:grpSpPr>
          <a:xfrm>
            <a:off x="4363324" y="2297573"/>
            <a:ext cx="417269" cy="548347"/>
            <a:chOff x="2438370" y="3057586"/>
            <a:chExt cx="361710" cy="474390"/>
          </a:xfrm>
        </p:grpSpPr>
        <p:sp>
          <p:nvSpPr>
            <p:cNvPr id="459" name="Google Shape;459;p35"/>
            <p:cNvSpPr/>
            <p:nvPr/>
          </p:nvSpPr>
          <p:spPr>
            <a:xfrm>
              <a:off x="2438370" y="3057586"/>
              <a:ext cx="361710" cy="474390"/>
            </a:xfrm>
            <a:custGeom>
              <a:avLst/>
              <a:gdLst/>
              <a:ahLst/>
              <a:cxnLst/>
              <a:rect l="l" t="t" r="r" b="b"/>
              <a:pathLst>
                <a:path w="11354" h="14891" extrusionOk="0">
                  <a:moveTo>
                    <a:pt x="2834" y="3367"/>
                  </a:moveTo>
                  <a:cubicBezTo>
                    <a:pt x="3335" y="3467"/>
                    <a:pt x="3712" y="3911"/>
                    <a:pt x="3712" y="4442"/>
                  </a:cubicBezTo>
                  <a:cubicBezTo>
                    <a:pt x="3712" y="5045"/>
                    <a:pt x="3220" y="5535"/>
                    <a:pt x="2619" y="5535"/>
                  </a:cubicBezTo>
                  <a:cubicBezTo>
                    <a:pt x="2013" y="5535"/>
                    <a:pt x="1523" y="5043"/>
                    <a:pt x="1523" y="4442"/>
                  </a:cubicBezTo>
                  <a:cubicBezTo>
                    <a:pt x="1523" y="3911"/>
                    <a:pt x="1900" y="3467"/>
                    <a:pt x="2401" y="3367"/>
                  </a:cubicBezTo>
                  <a:lnTo>
                    <a:pt x="2401" y="3457"/>
                  </a:lnTo>
                  <a:cubicBezTo>
                    <a:pt x="2401" y="3578"/>
                    <a:pt x="2502" y="3676"/>
                    <a:pt x="2621" y="3676"/>
                  </a:cubicBezTo>
                  <a:cubicBezTo>
                    <a:pt x="2738" y="3676"/>
                    <a:pt x="2834" y="3578"/>
                    <a:pt x="2834" y="3457"/>
                  </a:cubicBezTo>
                  <a:lnTo>
                    <a:pt x="2834" y="3367"/>
                  </a:lnTo>
                  <a:close/>
                  <a:moveTo>
                    <a:pt x="2493" y="2267"/>
                  </a:moveTo>
                  <a:lnTo>
                    <a:pt x="2493" y="2267"/>
                  </a:lnTo>
                  <a:cubicBezTo>
                    <a:pt x="2440" y="2476"/>
                    <a:pt x="2408" y="2698"/>
                    <a:pt x="2399" y="2924"/>
                  </a:cubicBezTo>
                  <a:cubicBezTo>
                    <a:pt x="1655" y="3030"/>
                    <a:pt x="1084" y="3670"/>
                    <a:pt x="1084" y="4442"/>
                  </a:cubicBezTo>
                  <a:cubicBezTo>
                    <a:pt x="1084" y="5286"/>
                    <a:pt x="1770" y="5972"/>
                    <a:pt x="2615" y="5972"/>
                  </a:cubicBezTo>
                  <a:cubicBezTo>
                    <a:pt x="3461" y="5972"/>
                    <a:pt x="4147" y="5286"/>
                    <a:pt x="4147" y="4442"/>
                  </a:cubicBezTo>
                  <a:cubicBezTo>
                    <a:pt x="4147" y="3670"/>
                    <a:pt x="3578" y="3030"/>
                    <a:pt x="2834" y="2924"/>
                  </a:cubicBezTo>
                  <a:cubicBezTo>
                    <a:pt x="2843" y="2702"/>
                    <a:pt x="2877" y="2489"/>
                    <a:pt x="2939" y="2284"/>
                  </a:cubicBezTo>
                  <a:cubicBezTo>
                    <a:pt x="3987" y="2442"/>
                    <a:pt x="4795" y="3348"/>
                    <a:pt x="4795" y="4442"/>
                  </a:cubicBezTo>
                  <a:cubicBezTo>
                    <a:pt x="4795" y="5508"/>
                    <a:pt x="4028" y="6395"/>
                    <a:pt x="3015" y="6584"/>
                  </a:cubicBezTo>
                  <a:cubicBezTo>
                    <a:pt x="2879" y="6609"/>
                    <a:pt x="2745" y="6621"/>
                    <a:pt x="2612" y="6621"/>
                  </a:cubicBezTo>
                  <a:cubicBezTo>
                    <a:pt x="1431" y="6621"/>
                    <a:pt x="436" y="5659"/>
                    <a:pt x="436" y="4442"/>
                  </a:cubicBezTo>
                  <a:cubicBezTo>
                    <a:pt x="438" y="3282"/>
                    <a:pt x="1350" y="2331"/>
                    <a:pt x="2493" y="2267"/>
                  </a:cubicBezTo>
                  <a:close/>
                  <a:moveTo>
                    <a:pt x="3921" y="11931"/>
                  </a:moveTo>
                  <a:lnTo>
                    <a:pt x="3921" y="12756"/>
                  </a:lnTo>
                  <a:lnTo>
                    <a:pt x="3301" y="12756"/>
                  </a:lnTo>
                  <a:lnTo>
                    <a:pt x="3301" y="11931"/>
                  </a:lnTo>
                  <a:close/>
                  <a:moveTo>
                    <a:pt x="5424" y="1"/>
                  </a:moveTo>
                  <a:cubicBezTo>
                    <a:pt x="4179" y="1"/>
                    <a:pt x="3111" y="756"/>
                    <a:pt x="2646" y="1832"/>
                  </a:cubicBezTo>
                  <a:lnTo>
                    <a:pt x="2621" y="1832"/>
                  </a:lnTo>
                  <a:cubicBezTo>
                    <a:pt x="1180" y="1832"/>
                    <a:pt x="3" y="3005"/>
                    <a:pt x="3" y="4448"/>
                  </a:cubicBezTo>
                  <a:cubicBezTo>
                    <a:pt x="1" y="5648"/>
                    <a:pt x="822" y="6665"/>
                    <a:pt x="1932" y="6968"/>
                  </a:cubicBezTo>
                  <a:lnTo>
                    <a:pt x="1932" y="14195"/>
                  </a:lnTo>
                  <a:cubicBezTo>
                    <a:pt x="1932" y="14568"/>
                    <a:pt x="2218" y="14873"/>
                    <a:pt x="2583" y="14890"/>
                  </a:cubicBezTo>
                  <a:lnTo>
                    <a:pt x="2619" y="14890"/>
                  </a:lnTo>
                  <a:cubicBezTo>
                    <a:pt x="2998" y="14890"/>
                    <a:pt x="3301" y="14579"/>
                    <a:pt x="3301" y="14206"/>
                  </a:cubicBezTo>
                  <a:lnTo>
                    <a:pt x="3301" y="14121"/>
                  </a:lnTo>
                  <a:lnTo>
                    <a:pt x="4480" y="14121"/>
                  </a:lnTo>
                  <a:cubicBezTo>
                    <a:pt x="4862" y="14121"/>
                    <a:pt x="5181" y="13803"/>
                    <a:pt x="5162" y="13402"/>
                  </a:cubicBezTo>
                  <a:cubicBezTo>
                    <a:pt x="5147" y="13038"/>
                    <a:pt x="4840" y="12752"/>
                    <a:pt x="4467" y="12752"/>
                  </a:cubicBezTo>
                  <a:lnTo>
                    <a:pt x="4358" y="12752"/>
                  </a:lnTo>
                  <a:lnTo>
                    <a:pt x="4358" y="11929"/>
                  </a:lnTo>
                  <a:lnTo>
                    <a:pt x="4467" y="11929"/>
                  </a:lnTo>
                  <a:cubicBezTo>
                    <a:pt x="4840" y="11929"/>
                    <a:pt x="5147" y="11643"/>
                    <a:pt x="5162" y="11279"/>
                  </a:cubicBezTo>
                  <a:cubicBezTo>
                    <a:pt x="5181" y="10880"/>
                    <a:pt x="4862" y="10562"/>
                    <a:pt x="4480" y="10562"/>
                  </a:cubicBezTo>
                  <a:lnTo>
                    <a:pt x="3301" y="10562"/>
                  </a:lnTo>
                  <a:lnTo>
                    <a:pt x="3301" y="9366"/>
                  </a:lnTo>
                  <a:cubicBezTo>
                    <a:pt x="3301" y="9245"/>
                    <a:pt x="3201" y="9147"/>
                    <a:pt x="3081" y="9147"/>
                  </a:cubicBezTo>
                  <a:cubicBezTo>
                    <a:pt x="2962" y="9147"/>
                    <a:pt x="2864" y="9245"/>
                    <a:pt x="2864" y="9366"/>
                  </a:cubicBezTo>
                  <a:lnTo>
                    <a:pt x="2864" y="10626"/>
                  </a:lnTo>
                  <a:cubicBezTo>
                    <a:pt x="2864" y="10831"/>
                    <a:pt x="3030" y="10999"/>
                    <a:pt x="3237" y="10999"/>
                  </a:cubicBezTo>
                  <a:lnTo>
                    <a:pt x="4480" y="10999"/>
                  </a:lnTo>
                  <a:cubicBezTo>
                    <a:pt x="4623" y="10999"/>
                    <a:pt x="4734" y="11117"/>
                    <a:pt x="4729" y="11257"/>
                  </a:cubicBezTo>
                  <a:cubicBezTo>
                    <a:pt x="4723" y="11387"/>
                    <a:pt x="4606" y="11492"/>
                    <a:pt x="4467" y="11492"/>
                  </a:cubicBezTo>
                  <a:lnTo>
                    <a:pt x="3237" y="11492"/>
                  </a:lnTo>
                  <a:cubicBezTo>
                    <a:pt x="3030" y="11492"/>
                    <a:pt x="2864" y="11660"/>
                    <a:pt x="2864" y="11865"/>
                  </a:cubicBezTo>
                  <a:lnTo>
                    <a:pt x="2864" y="12816"/>
                  </a:lnTo>
                  <a:cubicBezTo>
                    <a:pt x="2864" y="13023"/>
                    <a:pt x="3030" y="13189"/>
                    <a:pt x="3237" y="13189"/>
                  </a:cubicBezTo>
                  <a:lnTo>
                    <a:pt x="4467" y="13189"/>
                  </a:lnTo>
                  <a:cubicBezTo>
                    <a:pt x="4606" y="13189"/>
                    <a:pt x="4721" y="13296"/>
                    <a:pt x="4729" y="13423"/>
                  </a:cubicBezTo>
                  <a:cubicBezTo>
                    <a:pt x="4736" y="13568"/>
                    <a:pt x="4623" y="13684"/>
                    <a:pt x="4480" y="13684"/>
                  </a:cubicBezTo>
                  <a:lnTo>
                    <a:pt x="3237" y="13684"/>
                  </a:lnTo>
                  <a:cubicBezTo>
                    <a:pt x="3030" y="13684"/>
                    <a:pt x="2864" y="13850"/>
                    <a:pt x="2864" y="14057"/>
                  </a:cubicBezTo>
                  <a:lnTo>
                    <a:pt x="2864" y="14202"/>
                  </a:lnTo>
                  <a:cubicBezTo>
                    <a:pt x="2864" y="14344"/>
                    <a:pt x="2747" y="14451"/>
                    <a:pt x="2612" y="14451"/>
                  </a:cubicBezTo>
                  <a:cubicBezTo>
                    <a:pt x="2609" y="14451"/>
                    <a:pt x="2606" y="14451"/>
                    <a:pt x="2604" y="14451"/>
                  </a:cubicBezTo>
                  <a:cubicBezTo>
                    <a:pt x="2474" y="14445"/>
                    <a:pt x="2369" y="14327"/>
                    <a:pt x="2369" y="14189"/>
                  </a:cubicBezTo>
                  <a:lnTo>
                    <a:pt x="2369" y="7047"/>
                  </a:lnTo>
                  <a:cubicBezTo>
                    <a:pt x="2443" y="7055"/>
                    <a:pt x="2524" y="7060"/>
                    <a:pt x="2609" y="7060"/>
                  </a:cubicBezTo>
                  <a:cubicBezTo>
                    <a:pt x="2693" y="7060"/>
                    <a:pt x="2781" y="7055"/>
                    <a:pt x="2866" y="7047"/>
                  </a:cubicBezTo>
                  <a:lnTo>
                    <a:pt x="2866" y="8347"/>
                  </a:lnTo>
                  <a:cubicBezTo>
                    <a:pt x="2866" y="8467"/>
                    <a:pt x="2964" y="8567"/>
                    <a:pt x="3084" y="8567"/>
                  </a:cubicBezTo>
                  <a:cubicBezTo>
                    <a:pt x="3205" y="8567"/>
                    <a:pt x="3303" y="8467"/>
                    <a:pt x="3303" y="8347"/>
                  </a:cubicBezTo>
                  <a:lnTo>
                    <a:pt x="3303" y="6968"/>
                  </a:lnTo>
                  <a:cubicBezTo>
                    <a:pt x="4414" y="6665"/>
                    <a:pt x="5235" y="5648"/>
                    <a:pt x="5235" y="4444"/>
                  </a:cubicBezTo>
                  <a:cubicBezTo>
                    <a:pt x="5235" y="3167"/>
                    <a:pt x="4316" y="2101"/>
                    <a:pt x="3105" y="1873"/>
                  </a:cubicBezTo>
                  <a:cubicBezTo>
                    <a:pt x="3529" y="1020"/>
                    <a:pt x="4410" y="434"/>
                    <a:pt x="5422" y="434"/>
                  </a:cubicBezTo>
                  <a:cubicBezTo>
                    <a:pt x="6846" y="434"/>
                    <a:pt x="8006" y="1591"/>
                    <a:pt x="8006" y="3018"/>
                  </a:cubicBezTo>
                  <a:lnTo>
                    <a:pt x="8006" y="5550"/>
                  </a:lnTo>
                  <a:cubicBezTo>
                    <a:pt x="6384" y="5661"/>
                    <a:pt x="5096" y="7017"/>
                    <a:pt x="5096" y="8669"/>
                  </a:cubicBezTo>
                  <a:cubicBezTo>
                    <a:pt x="5096" y="10191"/>
                    <a:pt x="6181" y="11488"/>
                    <a:pt x="7676" y="11750"/>
                  </a:cubicBezTo>
                  <a:cubicBezTo>
                    <a:pt x="7689" y="11752"/>
                    <a:pt x="7702" y="11753"/>
                    <a:pt x="7715" y="11753"/>
                  </a:cubicBezTo>
                  <a:cubicBezTo>
                    <a:pt x="7819" y="11753"/>
                    <a:pt x="7910" y="11679"/>
                    <a:pt x="7929" y="11575"/>
                  </a:cubicBezTo>
                  <a:cubicBezTo>
                    <a:pt x="7951" y="11458"/>
                    <a:pt x="7870" y="11343"/>
                    <a:pt x="7752" y="11321"/>
                  </a:cubicBezTo>
                  <a:cubicBezTo>
                    <a:pt x="6467" y="11095"/>
                    <a:pt x="5533" y="9980"/>
                    <a:pt x="5533" y="8674"/>
                  </a:cubicBezTo>
                  <a:cubicBezTo>
                    <a:pt x="5533" y="7262"/>
                    <a:pt x="6623" y="6100"/>
                    <a:pt x="8006" y="5989"/>
                  </a:cubicBezTo>
                  <a:lnTo>
                    <a:pt x="8006" y="6601"/>
                  </a:lnTo>
                  <a:cubicBezTo>
                    <a:pt x="8006" y="6723"/>
                    <a:pt x="8104" y="6821"/>
                    <a:pt x="8226" y="6821"/>
                  </a:cubicBezTo>
                  <a:cubicBezTo>
                    <a:pt x="8345" y="6821"/>
                    <a:pt x="8443" y="6723"/>
                    <a:pt x="8443" y="6601"/>
                  </a:cubicBezTo>
                  <a:lnTo>
                    <a:pt x="8443" y="5989"/>
                  </a:lnTo>
                  <a:cubicBezTo>
                    <a:pt x="9827" y="6100"/>
                    <a:pt x="10916" y="7260"/>
                    <a:pt x="10916" y="8674"/>
                  </a:cubicBezTo>
                  <a:cubicBezTo>
                    <a:pt x="10916" y="9980"/>
                    <a:pt x="9985" y="11095"/>
                    <a:pt x="8697" y="11321"/>
                  </a:cubicBezTo>
                  <a:cubicBezTo>
                    <a:pt x="8578" y="11343"/>
                    <a:pt x="8499" y="11456"/>
                    <a:pt x="8520" y="11575"/>
                  </a:cubicBezTo>
                  <a:cubicBezTo>
                    <a:pt x="8539" y="11682"/>
                    <a:pt x="8633" y="11756"/>
                    <a:pt x="8737" y="11756"/>
                  </a:cubicBezTo>
                  <a:cubicBezTo>
                    <a:pt x="8750" y="11756"/>
                    <a:pt x="8761" y="11756"/>
                    <a:pt x="8774" y="11754"/>
                  </a:cubicBezTo>
                  <a:cubicBezTo>
                    <a:pt x="10268" y="11490"/>
                    <a:pt x="11353" y="10194"/>
                    <a:pt x="11353" y="8674"/>
                  </a:cubicBezTo>
                  <a:cubicBezTo>
                    <a:pt x="11353" y="7021"/>
                    <a:pt x="10066" y="5663"/>
                    <a:pt x="8443" y="5552"/>
                  </a:cubicBezTo>
                  <a:lnTo>
                    <a:pt x="8443" y="3020"/>
                  </a:lnTo>
                  <a:cubicBezTo>
                    <a:pt x="8443" y="1355"/>
                    <a:pt x="7089" y="1"/>
                    <a:pt x="5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2644106" y="3284029"/>
              <a:ext cx="112107" cy="100479"/>
            </a:xfrm>
            <a:custGeom>
              <a:avLst/>
              <a:gdLst/>
              <a:ahLst/>
              <a:cxnLst/>
              <a:rect l="l" t="t" r="r" b="b"/>
              <a:pathLst>
                <a:path w="3519" h="3154" extrusionOk="0">
                  <a:moveTo>
                    <a:pt x="1763" y="442"/>
                  </a:moveTo>
                  <a:lnTo>
                    <a:pt x="2032" y="986"/>
                  </a:lnTo>
                  <a:cubicBezTo>
                    <a:pt x="2096" y="1114"/>
                    <a:pt x="2218" y="1201"/>
                    <a:pt x="2358" y="1224"/>
                  </a:cubicBezTo>
                  <a:lnTo>
                    <a:pt x="2957" y="1312"/>
                  </a:lnTo>
                  <a:lnTo>
                    <a:pt x="2522" y="1736"/>
                  </a:lnTo>
                  <a:cubicBezTo>
                    <a:pt x="2422" y="1834"/>
                    <a:pt x="2373" y="1977"/>
                    <a:pt x="2399" y="2120"/>
                  </a:cubicBezTo>
                  <a:lnTo>
                    <a:pt x="2499" y="2717"/>
                  </a:lnTo>
                  <a:lnTo>
                    <a:pt x="1964" y="2433"/>
                  </a:lnTo>
                  <a:cubicBezTo>
                    <a:pt x="1900" y="2401"/>
                    <a:pt x="1830" y="2382"/>
                    <a:pt x="1761" y="2382"/>
                  </a:cubicBezTo>
                  <a:cubicBezTo>
                    <a:pt x="1693" y="2382"/>
                    <a:pt x="1623" y="2399"/>
                    <a:pt x="1559" y="2433"/>
                  </a:cubicBezTo>
                  <a:lnTo>
                    <a:pt x="1024" y="2717"/>
                  </a:lnTo>
                  <a:lnTo>
                    <a:pt x="1124" y="2120"/>
                  </a:lnTo>
                  <a:cubicBezTo>
                    <a:pt x="1149" y="1977"/>
                    <a:pt x="1103" y="1836"/>
                    <a:pt x="1000" y="1736"/>
                  </a:cubicBezTo>
                  <a:lnTo>
                    <a:pt x="570" y="1312"/>
                  </a:lnTo>
                  <a:lnTo>
                    <a:pt x="1171" y="1224"/>
                  </a:lnTo>
                  <a:cubicBezTo>
                    <a:pt x="1312" y="1201"/>
                    <a:pt x="1433" y="1114"/>
                    <a:pt x="1495" y="986"/>
                  </a:cubicBezTo>
                  <a:lnTo>
                    <a:pt x="1763" y="442"/>
                  </a:lnTo>
                  <a:close/>
                  <a:moveTo>
                    <a:pt x="1759" y="1"/>
                  </a:moveTo>
                  <a:cubicBezTo>
                    <a:pt x="1605" y="1"/>
                    <a:pt x="1451" y="82"/>
                    <a:pt x="1373" y="244"/>
                  </a:cubicBezTo>
                  <a:lnTo>
                    <a:pt x="1100" y="792"/>
                  </a:lnTo>
                  <a:lnTo>
                    <a:pt x="495" y="879"/>
                  </a:lnTo>
                  <a:cubicBezTo>
                    <a:pt x="141" y="930"/>
                    <a:pt x="0" y="1367"/>
                    <a:pt x="256" y="1619"/>
                  </a:cubicBezTo>
                  <a:lnTo>
                    <a:pt x="693" y="2045"/>
                  </a:lnTo>
                  <a:lnTo>
                    <a:pt x="589" y="2646"/>
                  </a:lnTo>
                  <a:cubicBezTo>
                    <a:pt x="545" y="2925"/>
                    <a:pt x="768" y="3154"/>
                    <a:pt x="1019" y="3154"/>
                  </a:cubicBezTo>
                  <a:cubicBezTo>
                    <a:pt x="1086" y="3154"/>
                    <a:pt x="1154" y="3138"/>
                    <a:pt x="1220" y="3103"/>
                  </a:cubicBezTo>
                  <a:lnTo>
                    <a:pt x="1761" y="2817"/>
                  </a:lnTo>
                  <a:lnTo>
                    <a:pt x="2303" y="3103"/>
                  </a:lnTo>
                  <a:cubicBezTo>
                    <a:pt x="2369" y="3138"/>
                    <a:pt x="2438" y="3154"/>
                    <a:pt x="2504" y="3154"/>
                  </a:cubicBezTo>
                  <a:cubicBezTo>
                    <a:pt x="2756" y="3154"/>
                    <a:pt x="2977" y="2925"/>
                    <a:pt x="2930" y="2646"/>
                  </a:cubicBezTo>
                  <a:lnTo>
                    <a:pt x="2825" y="2045"/>
                  </a:lnTo>
                  <a:lnTo>
                    <a:pt x="3262" y="1619"/>
                  </a:lnTo>
                  <a:cubicBezTo>
                    <a:pt x="3518" y="1367"/>
                    <a:pt x="3377" y="932"/>
                    <a:pt x="3021" y="879"/>
                  </a:cubicBezTo>
                  <a:lnTo>
                    <a:pt x="2418" y="792"/>
                  </a:lnTo>
                  <a:lnTo>
                    <a:pt x="2147" y="244"/>
                  </a:lnTo>
                  <a:cubicBezTo>
                    <a:pt x="2067" y="82"/>
                    <a:pt x="1913"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35"/>
          <p:cNvGrpSpPr/>
          <p:nvPr/>
        </p:nvGrpSpPr>
        <p:grpSpPr>
          <a:xfrm>
            <a:off x="2013442" y="2297426"/>
            <a:ext cx="474122" cy="548642"/>
            <a:chOff x="4047907" y="2313904"/>
            <a:chExt cx="410994" cy="474645"/>
          </a:xfrm>
        </p:grpSpPr>
        <p:sp>
          <p:nvSpPr>
            <p:cNvPr id="462" name="Google Shape;462;p35"/>
            <p:cNvSpPr/>
            <p:nvPr/>
          </p:nvSpPr>
          <p:spPr>
            <a:xfrm>
              <a:off x="4047907" y="2517728"/>
              <a:ext cx="410994" cy="270821"/>
            </a:xfrm>
            <a:custGeom>
              <a:avLst/>
              <a:gdLst/>
              <a:ahLst/>
              <a:cxnLst/>
              <a:rect l="l" t="t" r="r" b="b"/>
              <a:pathLst>
                <a:path w="12901" h="8501" extrusionOk="0">
                  <a:moveTo>
                    <a:pt x="4172" y="435"/>
                  </a:moveTo>
                  <a:cubicBezTo>
                    <a:pt x="4281" y="435"/>
                    <a:pt x="4373" y="523"/>
                    <a:pt x="4373" y="636"/>
                  </a:cubicBezTo>
                  <a:lnTo>
                    <a:pt x="4373" y="1209"/>
                  </a:lnTo>
                  <a:lnTo>
                    <a:pt x="3603" y="437"/>
                  </a:lnTo>
                  <a:lnTo>
                    <a:pt x="4172" y="437"/>
                  </a:lnTo>
                  <a:lnTo>
                    <a:pt x="4172" y="435"/>
                  </a:lnTo>
                  <a:close/>
                  <a:moveTo>
                    <a:pt x="12265" y="435"/>
                  </a:moveTo>
                  <a:cubicBezTo>
                    <a:pt x="12376" y="435"/>
                    <a:pt x="12465" y="523"/>
                    <a:pt x="12465" y="636"/>
                  </a:cubicBezTo>
                  <a:lnTo>
                    <a:pt x="12465" y="1209"/>
                  </a:lnTo>
                  <a:lnTo>
                    <a:pt x="11694" y="435"/>
                  </a:lnTo>
                  <a:close/>
                  <a:moveTo>
                    <a:pt x="2985" y="433"/>
                  </a:moveTo>
                  <a:lnTo>
                    <a:pt x="4025" y="1471"/>
                  </a:lnTo>
                  <a:cubicBezTo>
                    <a:pt x="3897" y="1572"/>
                    <a:pt x="3812" y="1712"/>
                    <a:pt x="3778" y="1862"/>
                  </a:cubicBezTo>
                  <a:lnTo>
                    <a:pt x="439" y="1862"/>
                  </a:lnTo>
                  <a:lnTo>
                    <a:pt x="439" y="634"/>
                  </a:lnTo>
                  <a:lnTo>
                    <a:pt x="437" y="634"/>
                  </a:lnTo>
                  <a:cubicBezTo>
                    <a:pt x="437" y="523"/>
                    <a:pt x="525" y="433"/>
                    <a:pt x="635" y="433"/>
                  </a:cubicBezTo>
                  <a:close/>
                  <a:moveTo>
                    <a:pt x="11078" y="433"/>
                  </a:moveTo>
                  <a:lnTo>
                    <a:pt x="12465" y="1821"/>
                  </a:lnTo>
                  <a:lnTo>
                    <a:pt x="12465" y="1862"/>
                  </a:lnTo>
                  <a:lnTo>
                    <a:pt x="9127" y="1862"/>
                  </a:lnTo>
                  <a:cubicBezTo>
                    <a:pt x="9061" y="1576"/>
                    <a:pt x="8820" y="1363"/>
                    <a:pt x="8532" y="1331"/>
                  </a:cubicBezTo>
                  <a:lnTo>
                    <a:pt x="8532" y="634"/>
                  </a:lnTo>
                  <a:lnTo>
                    <a:pt x="8530" y="634"/>
                  </a:lnTo>
                  <a:cubicBezTo>
                    <a:pt x="8530" y="523"/>
                    <a:pt x="8617" y="433"/>
                    <a:pt x="8730" y="433"/>
                  </a:cubicBezTo>
                  <a:close/>
                  <a:moveTo>
                    <a:pt x="8451" y="1763"/>
                  </a:moveTo>
                  <a:lnTo>
                    <a:pt x="8451" y="1766"/>
                  </a:lnTo>
                  <a:cubicBezTo>
                    <a:pt x="8594" y="1766"/>
                    <a:pt x="8705" y="1881"/>
                    <a:pt x="8705" y="2019"/>
                  </a:cubicBezTo>
                  <a:lnTo>
                    <a:pt x="8705" y="2736"/>
                  </a:lnTo>
                  <a:lnTo>
                    <a:pt x="7733" y="1763"/>
                  </a:lnTo>
                  <a:close/>
                  <a:moveTo>
                    <a:pt x="4504" y="1765"/>
                  </a:moveTo>
                  <a:cubicBezTo>
                    <a:pt x="4673" y="1765"/>
                    <a:pt x="5230" y="1766"/>
                    <a:pt x="7116" y="1766"/>
                  </a:cubicBezTo>
                  <a:lnTo>
                    <a:pt x="8705" y="3354"/>
                  </a:lnTo>
                  <a:lnTo>
                    <a:pt x="8705" y="3422"/>
                  </a:lnTo>
                  <a:lnTo>
                    <a:pt x="4194" y="3422"/>
                  </a:lnTo>
                  <a:lnTo>
                    <a:pt x="4194" y="2019"/>
                  </a:lnTo>
                  <a:cubicBezTo>
                    <a:pt x="4194" y="1887"/>
                    <a:pt x="4292" y="1778"/>
                    <a:pt x="4420" y="1766"/>
                  </a:cubicBezTo>
                  <a:lnTo>
                    <a:pt x="4426" y="1766"/>
                  </a:lnTo>
                  <a:cubicBezTo>
                    <a:pt x="4433" y="1765"/>
                    <a:pt x="4420" y="1765"/>
                    <a:pt x="4504" y="1765"/>
                  </a:cubicBezTo>
                  <a:close/>
                  <a:moveTo>
                    <a:pt x="3757" y="2301"/>
                  </a:moveTo>
                  <a:lnTo>
                    <a:pt x="3757" y="5891"/>
                  </a:lnTo>
                  <a:lnTo>
                    <a:pt x="633" y="5891"/>
                  </a:lnTo>
                  <a:cubicBezTo>
                    <a:pt x="525" y="5891"/>
                    <a:pt x="433" y="5801"/>
                    <a:pt x="433" y="5690"/>
                  </a:cubicBezTo>
                  <a:lnTo>
                    <a:pt x="433" y="2301"/>
                  </a:lnTo>
                  <a:close/>
                  <a:moveTo>
                    <a:pt x="12465" y="2301"/>
                  </a:moveTo>
                  <a:lnTo>
                    <a:pt x="12465" y="5690"/>
                  </a:lnTo>
                  <a:cubicBezTo>
                    <a:pt x="12465" y="5799"/>
                    <a:pt x="12376" y="5891"/>
                    <a:pt x="12265" y="5891"/>
                  </a:cubicBezTo>
                  <a:lnTo>
                    <a:pt x="9142" y="5891"/>
                  </a:lnTo>
                  <a:lnTo>
                    <a:pt x="9142" y="2301"/>
                  </a:lnTo>
                  <a:close/>
                  <a:moveTo>
                    <a:pt x="635" y="0"/>
                  </a:moveTo>
                  <a:cubicBezTo>
                    <a:pt x="286" y="0"/>
                    <a:pt x="2" y="286"/>
                    <a:pt x="2" y="636"/>
                  </a:cubicBezTo>
                  <a:lnTo>
                    <a:pt x="2" y="5690"/>
                  </a:lnTo>
                  <a:cubicBezTo>
                    <a:pt x="0" y="6040"/>
                    <a:pt x="284" y="6326"/>
                    <a:pt x="633" y="6326"/>
                  </a:cubicBezTo>
                  <a:lnTo>
                    <a:pt x="3757" y="6326"/>
                  </a:lnTo>
                  <a:lnTo>
                    <a:pt x="3757" y="7810"/>
                  </a:lnTo>
                  <a:cubicBezTo>
                    <a:pt x="3757" y="8191"/>
                    <a:pt x="4066" y="8500"/>
                    <a:pt x="4447" y="8500"/>
                  </a:cubicBezTo>
                  <a:lnTo>
                    <a:pt x="5940" y="8500"/>
                  </a:lnTo>
                  <a:cubicBezTo>
                    <a:pt x="6059" y="8500"/>
                    <a:pt x="6157" y="8400"/>
                    <a:pt x="6157" y="8281"/>
                  </a:cubicBezTo>
                  <a:cubicBezTo>
                    <a:pt x="6157" y="8161"/>
                    <a:pt x="6059" y="8063"/>
                    <a:pt x="5940" y="8063"/>
                  </a:cubicBezTo>
                  <a:lnTo>
                    <a:pt x="4447" y="8063"/>
                  </a:lnTo>
                  <a:cubicBezTo>
                    <a:pt x="4304" y="8063"/>
                    <a:pt x="4194" y="7948"/>
                    <a:pt x="4194" y="7810"/>
                  </a:cubicBezTo>
                  <a:lnTo>
                    <a:pt x="4194" y="3859"/>
                  </a:lnTo>
                  <a:lnTo>
                    <a:pt x="8705" y="3859"/>
                  </a:lnTo>
                  <a:lnTo>
                    <a:pt x="8705" y="7810"/>
                  </a:lnTo>
                  <a:cubicBezTo>
                    <a:pt x="8705" y="7950"/>
                    <a:pt x="8590" y="8063"/>
                    <a:pt x="8451" y="8063"/>
                  </a:cubicBezTo>
                  <a:lnTo>
                    <a:pt x="6959" y="8063"/>
                  </a:lnTo>
                  <a:cubicBezTo>
                    <a:pt x="6839" y="8063"/>
                    <a:pt x="6741" y="8161"/>
                    <a:pt x="6741" y="8281"/>
                  </a:cubicBezTo>
                  <a:cubicBezTo>
                    <a:pt x="6741" y="8400"/>
                    <a:pt x="6839" y="8500"/>
                    <a:pt x="6959" y="8500"/>
                  </a:cubicBezTo>
                  <a:lnTo>
                    <a:pt x="8451" y="8500"/>
                  </a:lnTo>
                  <a:cubicBezTo>
                    <a:pt x="8833" y="8500"/>
                    <a:pt x="9142" y="8191"/>
                    <a:pt x="9142" y="7810"/>
                  </a:cubicBezTo>
                  <a:lnTo>
                    <a:pt x="9142" y="6326"/>
                  </a:lnTo>
                  <a:lnTo>
                    <a:pt x="12265" y="6326"/>
                  </a:lnTo>
                  <a:cubicBezTo>
                    <a:pt x="12615" y="6326"/>
                    <a:pt x="12900" y="6040"/>
                    <a:pt x="12900" y="5690"/>
                  </a:cubicBezTo>
                  <a:lnTo>
                    <a:pt x="12900" y="636"/>
                  </a:lnTo>
                  <a:cubicBezTo>
                    <a:pt x="12900" y="286"/>
                    <a:pt x="12615" y="0"/>
                    <a:pt x="12265" y="0"/>
                  </a:cubicBezTo>
                  <a:lnTo>
                    <a:pt x="8728" y="0"/>
                  </a:lnTo>
                  <a:cubicBezTo>
                    <a:pt x="8381" y="0"/>
                    <a:pt x="8095" y="286"/>
                    <a:pt x="8095" y="636"/>
                  </a:cubicBezTo>
                  <a:lnTo>
                    <a:pt x="8095" y="1331"/>
                  </a:lnTo>
                  <a:lnTo>
                    <a:pt x="4805" y="1331"/>
                  </a:lnTo>
                  <a:lnTo>
                    <a:pt x="4805" y="636"/>
                  </a:lnTo>
                  <a:cubicBezTo>
                    <a:pt x="4805" y="286"/>
                    <a:pt x="4522" y="0"/>
                    <a:pt x="4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5"/>
            <p:cNvSpPr/>
            <p:nvPr/>
          </p:nvSpPr>
          <p:spPr>
            <a:xfrm>
              <a:off x="4224557" y="2652804"/>
              <a:ext cx="57758" cy="108762"/>
            </a:xfrm>
            <a:custGeom>
              <a:avLst/>
              <a:gdLst/>
              <a:ahLst/>
              <a:cxnLst/>
              <a:rect l="l" t="t" r="r" b="b"/>
              <a:pathLst>
                <a:path w="1813" h="3414" extrusionOk="0">
                  <a:moveTo>
                    <a:pt x="687" y="702"/>
                  </a:moveTo>
                  <a:lnTo>
                    <a:pt x="687" y="1442"/>
                  </a:lnTo>
                  <a:cubicBezTo>
                    <a:pt x="537" y="1374"/>
                    <a:pt x="437" y="1235"/>
                    <a:pt x="437" y="1073"/>
                  </a:cubicBezTo>
                  <a:cubicBezTo>
                    <a:pt x="437" y="913"/>
                    <a:pt x="537" y="770"/>
                    <a:pt x="687" y="702"/>
                  </a:cubicBezTo>
                  <a:close/>
                  <a:moveTo>
                    <a:pt x="1122" y="1979"/>
                  </a:moveTo>
                  <a:cubicBezTo>
                    <a:pt x="1271" y="2047"/>
                    <a:pt x="1373" y="2188"/>
                    <a:pt x="1373" y="2348"/>
                  </a:cubicBezTo>
                  <a:cubicBezTo>
                    <a:pt x="1373" y="2508"/>
                    <a:pt x="1271" y="2651"/>
                    <a:pt x="1122" y="2719"/>
                  </a:cubicBezTo>
                  <a:lnTo>
                    <a:pt x="1122" y="1979"/>
                  </a:lnTo>
                  <a:close/>
                  <a:moveTo>
                    <a:pt x="906" y="1"/>
                  </a:moveTo>
                  <a:cubicBezTo>
                    <a:pt x="785" y="1"/>
                    <a:pt x="687" y="99"/>
                    <a:pt x="687" y="220"/>
                  </a:cubicBezTo>
                  <a:lnTo>
                    <a:pt x="687" y="237"/>
                  </a:lnTo>
                  <a:cubicBezTo>
                    <a:pt x="292" y="331"/>
                    <a:pt x="0" y="668"/>
                    <a:pt x="0" y="1069"/>
                  </a:cubicBezTo>
                  <a:cubicBezTo>
                    <a:pt x="0" y="1470"/>
                    <a:pt x="292" y="1809"/>
                    <a:pt x="687" y="1900"/>
                  </a:cubicBezTo>
                  <a:lnTo>
                    <a:pt x="687" y="2717"/>
                  </a:lnTo>
                  <a:cubicBezTo>
                    <a:pt x="537" y="2646"/>
                    <a:pt x="437" y="2506"/>
                    <a:pt x="437" y="2346"/>
                  </a:cubicBezTo>
                  <a:cubicBezTo>
                    <a:pt x="437" y="2226"/>
                    <a:pt x="339" y="2128"/>
                    <a:pt x="218" y="2128"/>
                  </a:cubicBezTo>
                  <a:cubicBezTo>
                    <a:pt x="98" y="2128"/>
                    <a:pt x="0" y="2226"/>
                    <a:pt x="0" y="2346"/>
                  </a:cubicBezTo>
                  <a:cubicBezTo>
                    <a:pt x="0" y="2747"/>
                    <a:pt x="292" y="3083"/>
                    <a:pt x="687" y="3177"/>
                  </a:cubicBezTo>
                  <a:lnTo>
                    <a:pt x="687" y="3196"/>
                  </a:lnTo>
                  <a:cubicBezTo>
                    <a:pt x="687" y="3318"/>
                    <a:pt x="783" y="3414"/>
                    <a:pt x="906" y="3414"/>
                  </a:cubicBezTo>
                  <a:cubicBezTo>
                    <a:pt x="1026" y="3414"/>
                    <a:pt x="1124" y="3316"/>
                    <a:pt x="1124" y="3196"/>
                  </a:cubicBezTo>
                  <a:lnTo>
                    <a:pt x="1124" y="3177"/>
                  </a:lnTo>
                  <a:cubicBezTo>
                    <a:pt x="1518" y="3083"/>
                    <a:pt x="1812" y="2749"/>
                    <a:pt x="1812" y="2346"/>
                  </a:cubicBezTo>
                  <a:cubicBezTo>
                    <a:pt x="1812" y="1947"/>
                    <a:pt x="1518" y="1608"/>
                    <a:pt x="1124" y="1514"/>
                  </a:cubicBezTo>
                  <a:lnTo>
                    <a:pt x="1124" y="700"/>
                  </a:lnTo>
                  <a:cubicBezTo>
                    <a:pt x="1273" y="768"/>
                    <a:pt x="1375" y="909"/>
                    <a:pt x="1375" y="1069"/>
                  </a:cubicBezTo>
                  <a:cubicBezTo>
                    <a:pt x="1375" y="1190"/>
                    <a:pt x="1473" y="1288"/>
                    <a:pt x="1593" y="1288"/>
                  </a:cubicBezTo>
                  <a:cubicBezTo>
                    <a:pt x="1712" y="1288"/>
                    <a:pt x="1812" y="1190"/>
                    <a:pt x="1812" y="1069"/>
                  </a:cubicBezTo>
                  <a:cubicBezTo>
                    <a:pt x="1812" y="670"/>
                    <a:pt x="1518" y="331"/>
                    <a:pt x="1124" y="237"/>
                  </a:cubicBezTo>
                  <a:lnTo>
                    <a:pt x="1124" y="220"/>
                  </a:lnTo>
                  <a:cubicBezTo>
                    <a:pt x="1124" y="99"/>
                    <a:pt x="102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5"/>
            <p:cNvSpPr/>
            <p:nvPr/>
          </p:nvSpPr>
          <p:spPr>
            <a:xfrm>
              <a:off x="4215254" y="2343309"/>
              <a:ext cx="17808" cy="13954"/>
            </a:xfrm>
            <a:custGeom>
              <a:avLst/>
              <a:gdLst/>
              <a:ahLst/>
              <a:cxnLst/>
              <a:rect l="l" t="t" r="r" b="b"/>
              <a:pathLst>
                <a:path w="559" h="438" extrusionOk="0">
                  <a:moveTo>
                    <a:pt x="220" y="1"/>
                  </a:moveTo>
                  <a:cubicBezTo>
                    <a:pt x="100" y="1"/>
                    <a:pt x="2" y="99"/>
                    <a:pt x="2" y="218"/>
                  </a:cubicBezTo>
                  <a:cubicBezTo>
                    <a:pt x="0" y="337"/>
                    <a:pt x="100" y="438"/>
                    <a:pt x="220" y="438"/>
                  </a:cubicBezTo>
                  <a:lnTo>
                    <a:pt x="339" y="438"/>
                  </a:lnTo>
                  <a:cubicBezTo>
                    <a:pt x="461" y="438"/>
                    <a:pt x="559" y="337"/>
                    <a:pt x="559" y="218"/>
                  </a:cubicBezTo>
                  <a:cubicBezTo>
                    <a:pt x="559" y="99"/>
                    <a:pt x="461"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5"/>
            <p:cNvSpPr/>
            <p:nvPr/>
          </p:nvSpPr>
          <p:spPr>
            <a:xfrm>
              <a:off x="4244500" y="2343309"/>
              <a:ext cx="17776" cy="13954"/>
            </a:xfrm>
            <a:custGeom>
              <a:avLst/>
              <a:gdLst/>
              <a:ahLst/>
              <a:cxnLst/>
              <a:rect l="l" t="t" r="r" b="b"/>
              <a:pathLst>
                <a:path w="558" h="438" extrusionOk="0">
                  <a:moveTo>
                    <a:pt x="218" y="1"/>
                  </a:moveTo>
                  <a:cubicBezTo>
                    <a:pt x="99" y="1"/>
                    <a:pt x="1" y="99"/>
                    <a:pt x="1" y="218"/>
                  </a:cubicBezTo>
                  <a:cubicBezTo>
                    <a:pt x="3" y="337"/>
                    <a:pt x="99" y="438"/>
                    <a:pt x="218" y="438"/>
                  </a:cubicBezTo>
                  <a:lnTo>
                    <a:pt x="338" y="438"/>
                  </a:lnTo>
                  <a:cubicBezTo>
                    <a:pt x="459" y="438"/>
                    <a:pt x="557" y="337"/>
                    <a:pt x="557" y="218"/>
                  </a:cubicBezTo>
                  <a:cubicBezTo>
                    <a:pt x="557" y="99"/>
                    <a:pt x="459"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5"/>
            <p:cNvSpPr/>
            <p:nvPr/>
          </p:nvSpPr>
          <p:spPr>
            <a:xfrm>
              <a:off x="4273777" y="2343309"/>
              <a:ext cx="17776" cy="13954"/>
            </a:xfrm>
            <a:custGeom>
              <a:avLst/>
              <a:gdLst/>
              <a:ahLst/>
              <a:cxnLst/>
              <a:rect l="l" t="t" r="r" b="b"/>
              <a:pathLst>
                <a:path w="558" h="438" extrusionOk="0">
                  <a:moveTo>
                    <a:pt x="218" y="1"/>
                  </a:moveTo>
                  <a:cubicBezTo>
                    <a:pt x="99" y="1"/>
                    <a:pt x="1" y="99"/>
                    <a:pt x="1" y="218"/>
                  </a:cubicBezTo>
                  <a:cubicBezTo>
                    <a:pt x="1" y="337"/>
                    <a:pt x="99" y="438"/>
                    <a:pt x="218" y="438"/>
                  </a:cubicBezTo>
                  <a:lnTo>
                    <a:pt x="340" y="438"/>
                  </a:lnTo>
                  <a:cubicBezTo>
                    <a:pt x="459" y="438"/>
                    <a:pt x="557" y="337"/>
                    <a:pt x="557" y="218"/>
                  </a:cubicBezTo>
                  <a:cubicBezTo>
                    <a:pt x="557" y="99"/>
                    <a:pt x="459"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5"/>
            <p:cNvSpPr/>
            <p:nvPr/>
          </p:nvSpPr>
          <p:spPr>
            <a:xfrm>
              <a:off x="4215254" y="2368986"/>
              <a:ext cx="17808" cy="13954"/>
            </a:xfrm>
            <a:custGeom>
              <a:avLst/>
              <a:gdLst/>
              <a:ahLst/>
              <a:cxnLst/>
              <a:rect l="l" t="t" r="r" b="b"/>
              <a:pathLst>
                <a:path w="559" h="438" extrusionOk="0">
                  <a:moveTo>
                    <a:pt x="220" y="0"/>
                  </a:moveTo>
                  <a:cubicBezTo>
                    <a:pt x="100" y="0"/>
                    <a:pt x="2" y="101"/>
                    <a:pt x="2" y="220"/>
                  </a:cubicBezTo>
                  <a:cubicBezTo>
                    <a:pt x="0" y="339"/>
                    <a:pt x="100" y="438"/>
                    <a:pt x="220" y="438"/>
                  </a:cubicBezTo>
                  <a:lnTo>
                    <a:pt x="339" y="438"/>
                  </a:lnTo>
                  <a:cubicBezTo>
                    <a:pt x="461" y="438"/>
                    <a:pt x="559" y="339"/>
                    <a:pt x="559" y="220"/>
                  </a:cubicBezTo>
                  <a:cubicBezTo>
                    <a:pt x="559" y="101"/>
                    <a:pt x="461"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5"/>
            <p:cNvSpPr/>
            <p:nvPr/>
          </p:nvSpPr>
          <p:spPr>
            <a:xfrm>
              <a:off x="4244500" y="2368986"/>
              <a:ext cx="17776" cy="13954"/>
            </a:xfrm>
            <a:custGeom>
              <a:avLst/>
              <a:gdLst/>
              <a:ahLst/>
              <a:cxnLst/>
              <a:rect l="l" t="t" r="r" b="b"/>
              <a:pathLst>
                <a:path w="558" h="438" extrusionOk="0">
                  <a:moveTo>
                    <a:pt x="218" y="0"/>
                  </a:moveTo>
                  <a:cubicBezTo>
                    <a:pt x="99" y="0"/>
                    <a:pt x="1" y="101"/>
                    <a:pt x="1" y="220"/>
                  </a:cubicBezTo>
                  <a:cubicBezTo>
                    <a:pt x="3" y="339"/>
                    <a:pt x="99" y="438"/>
                    <a:pt x="218" y="438"/>
                  </a:cubicBezTo>
                  <a:lnTo>
                    <a:pt x="338" y="438"/>
                  </a:lnTo>
                  <a:cubicBezTo>
                    <a:pt x="459" y="438"/>
                    <a:pt x="557" y="339"/>
                    <a:pt x="557" y="220"/>
                  </a:cubicBezTo>
                  <a:cubicBezTo>
                    <a:pt x="557" y="101"/>
                    <a:pt x="459"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5"/>
            <p:cNvSpPr/>
            <p:nvPr/>
          </p:nvSpPr>
          <p:spPr>
            <a:xfrm>
              <a:off x="4273777" y="2368986"/>
              <a:ext cx="17776" cy="13954"/>
            </a:xfrm>
            <a:custGeom>
              <a:avLst/>
              <a:gdLst/>
              <a:ahLst/>
              <a:cxnLst/>
              <a:rect l="l" t="t" r="r" b="b"/>
              <a:pathLst>
                <a:path w="558" h="438" extrusionOk="0">
                  <a:moveTo>
                    <a:pt x="218" y="0"/>
                  </a:moveTo>
                  <a:cubicBezTo>
                    <a:pt x="99" y="0"/>
                    <a:pt x="1" y="101"/>
                    <a:pt x="1" y="220"/>
                  </a:cubicBezTo>
                  <a:cubicBezTo>
                    <a:pt x="1" y="339"/>
                    <a:pt x="99" y="438"/>
                    <a:pt x="218" y="438"/>
                  </a:cubicBezTo>
                  <a:lnTo>
                    <a:pt x="340" y="438"/>
                  </a:lnTo>
                  <a:cubicBezTo>
                    <a:pt x="459" y="438"/>
                    <a:pt x="557" y="339"/>
                    <a:pt x="557" y="220"/>
                  </a:cubicBezTo>
                  <a:cubicBezTo>
                    <a:pt x="557" y="101"/>
                    <a:pt x="45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5"/>
            <p:cNvSpPr/>
            <p:nvPr/>
          </p:nvSpPr>
          <p:spPr>
            <a:xfrm>
              <a:off x="4215254" y="2394727"/>
              <a:ext cx="17808" cy="13954"/>
            </a:xfrm>
            <a:custGeom>
              <a:avLst/>
              <a:gdLst/>
              <a:ahLst/>
              <a:cxnLst/>
              <a:rect l="l" t="t" r="r" b="b"/>
              <a:pathLst>
                <a:path w="559" h="438" extrusionOk="0">
                  <a:moveTo>
                    <a:pt x="220" y="0"/>
                  </a:moveTo>
                  <a:cubicBezTo>
                    <a:pt x="100" y="0"/>
                    <a:pt x="2" y="99"/>
                    <a:pt x="2" y="220"/>
                  </a:cubicBezTo>
                  <a:cubicBezTo>
                    <a:pt x="0" y="339"/>
                    <a:pt x="100" y="438"/>
                    <a:pt x="220" y="438"/>
                  </a:cubicBezTo>
                  <a:lnTo>
                    <a:pt x="339" y="438"/>
                  </a:lnTo>
                  <a:cubicBezTo>
                    <a:pt x="461" y="438"/>
                    <a:pt x="559" y="339"/>
                    <a:pt x="559" y="220"/>
                  </a:cubicBezTo>
                  <a:cubicBezTo>
                    <a:pt x="559" y="99"/>
                    <a:pt x="461"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5"/>
            <p:cNvSpPr/>
            <p:nvPr/>
          </p:nvSpPr>
          <p:spPr>
            <a:xfrm>
              <a:off x="4244500" y="2394727"/>
              <a:ext cx="17776" cy="13954"/>
            </a:xfrm>
            <a:custGeom>
              <a:avLst/>
              <a:gdLst/>
              <a:ahLst/>
              <a:cxnLst/>
              <a:rect l="l" t="t" r="r" b="b"/>
              <a:pathLst>
                <a:path w="558" h="438" extrusionOk="0">
                  <a:moveTo>
                    <a:pt x="218" y="0"/>
                  </a:moveTo>
                  <a:cubicBezTo>
                    <a:pt x="99" y="0"/>
                    <a:pt x="1" y="99"/>
                    <a:pt x="1" y="220"/>
                  </a:cubicBezTo>
                  <a:cubicBezTo>
                    <a:pt x="3" y="339"/>
                    <a:pt x="99" y="438"/>
                    <a:pt x="218" y="438"/>
                  </a:cubicBezTo>
                  <a:lnTo>
                    <a:pt x="338" y="438"/>
                  </a:lnTo>
                  <a:cubicBezTo>
                    <a:pt x="459" y="438"/>
                    <a:pt x="557" y="339"/>
                    <a:pt x="557" y="220"/>
                  </a:cubicBezTo>
                  <a:cubicBezTo>
                    <a:pt x="557" y="99"/>
                    <a:pt x="459"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5"/>
            <p:cNvSpPr/>
            <p:nvPr/>
          </p:nvSpPr>
          <p:spPr>
            <a:xfrm>
              <a:off x="4273777" y="2394727"/>
              <a:ext cx="17776" cy="13954"/>
            </a:xfrm>
            <a:custGeom>
              <a:avLst/>
              <a:gdLst/>
              <a:ahLst/>
              <a:cxnLst/>
              <a:rect l="l" t="t" r="r" b="b"/>
              <a:pathLst>
                <a:path w="558" h="438" extrusionOk="0">
                  <a:moveTo>
                    <a:pt x="218" y="0"/>
                  </a:moveTo>
                  <a:cubicBezTo>
                    <a:pt x="99" y="0"/>
                    <a:pt x="1" y="99"/>
                    <a:pt x="1" y="220"/>
                  </a:cubicBezTo>
                  <a:cubicBezTo>
                    <a:pt x="1" y="339"/>
                    <a:pt x="99" y="438"/>
                    <a:pt x="218" y="438"/>
                  </a:cubicBezTo>
                  <a:lnTo>
                    <a:pt x="340" y="438"/>
                  </a:lnTo>
                  <a:cubicBezTo>
                    <a:pt x="459" y="438"/>
                    <a:pt x="557" y="339"/>
                    <a:pt x="557" y="220"/>
                  </a:cubicBezTo>
                  <a:cubicBezTo>
                    <a:pt x="557" y="99"/>
                    <a:pt x="45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5"/>
            <p:cNvSpPr/>
            <p:nvPr/>
          </p:nvSpPr>
          <p:spPr>
            <a:xfrm>
              <a:off x="4327775" y="2386794"/>
              <a:ext cx="17776" cy="13954"/>
            </a:xfrm>
            <a:custGeom>
              <a:avLst/>
              <a:gdLst/>
              <a:ahLst/>
              <a:cxnLst/>
              <a:rect l="l" t="t" r="r" b="b"/>
              <a:pathLst>
                <a:path w="558" h="438" extrusionOk="0">
                  <a:moveTo>
                    <a:pt x="218" y="0"/>
                  </a:moveTo>
                  <a:cubicBezTo>
                    <a:pt x="99" y="0"/>
                    <a:pt x="1" y="98"/>
                    <a:pt x="1" y="218"/>
                  </a:cubicBezTo>
                  <a:cubicBezTo>
                    <a:pt x="1" y="337"/>
                    <a:pt x="99" y="437"/>
                    <a:pt x="218" y="437"/>
                  </a:cubicBezTo>
                  <a:lnTo>
                    <a:pt x="340" y="437"/>
                  </a:lnTo>
                  <a:cubicBezTo>
                    <a:pt x="459" y="437"/>
                    <a:pt x="557" y="337"/>
                    <a:pt x="557" y="218"/>
                  </a:cubicBezTo>
                  <a:cubicBezTo>
                    <a:pt x="557" y="98"/>
                    <a:pt x="45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5"/>
            <p:cNvSpPr/>
            <p:nvPr/>
          </p:nvSpPr>
          <p:spPr>
            <a:xfrm>
              <a:off x="4327775" y="2412439"/>
              <a:ext cx="17776" cy="13954"/>
            </a:xfrm>
            <a:custGeom>
              <a:avLst/>
              <a:gdLst/>
              <a:ahLst/>
              <a:cxnLst/>
              <a:rect l="l" t="t" r="r" b="b"/>
              <a:pathLst>
                <a:path w="558" h="438" extrusionOk="0">
                  <a:moveTo>
                    <a:pt x="218" y="1"/>
                  </a:moveTo>
                  <a:cubicBezTo>
                    <a:pt x="99" y="1"/>
                    <a:pt x="1" y="99"/>
                    <a:pt x="1" y="221"/>
                  </a:cubicBezTo>
                  <a:cubicBezTo>
                    <a:pt x="1" y="340"/>
                    <a:pt x="99" y="438"/>
                    <a:pt x="218" y="438"/>
                  </a:cubicBezTo>
                  <a:lnTo>
                    <a:pt x="340" y="438"/>
                  </a:lnTo>
                  <a:cubicBezTo>
                    <a:pt x="459" y="438"/>
                    <a:pt x="557" y="340"/>
                    <a:pt x="557" y="221"/>
                  </a:cubicBezTo>
                  <a:cubicBezTo>
                    <a:pt x="557" y="101"/>
                    <a:pt x="459"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5"/>
            <p:cNvSpPr/>
            <p:nvPr/>
          </p:nvSpPr>
          <p:spPr>
            <a:xfrm>
              <a:off x="4327775" y="2438180"/>
              <a:ext cx="17776" cy="13954"/>
            </a:xfrm>
            <a:custGeom>
              <a:avLst/>
              <a:gdLst/>
              <a:ahLst/>
              <a:cxnLst/>
              <a:rect l="l" t="t" r="r" b="b"/>
              <a:pathLst>
                <a:path w="558" h="438" extrusionOk="0">
                  <a:moveTo>
                    <a:pt x="218" y="1"/>
                  </a:moveTo>
                  <a:cubicBezTo>
                    <a:pt x="99" y="1"/>
                    <a:pt x="1" y="99"/>
                    <a:pt x="1" y="221"/>
                  </a:cubicBezTo>
                  <a:cubicBezTo>
                    <a:pt x="1" y="340"/>
                    <a:pt x="99" y="438"/>
                    <a:pt x="218" y="438"/>
                  </a:cubicBezTo>
                  <a:lnTo>
                    <a:pt x="340" y="438"/>
                  </a:lnTo>
                  <a:cubicBezTo>
                    <a:pt x="459" y="438"/>
                    <a:pt x="557" y="340"/>
                    <a:pt x="557" y="221"/>
                  </a:cubicBezTo>
                  <a:cubicBezTo>
                    <a:pt x="557" y="99"/>
                    <a:pt x="459"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4129940" y="2313904"/>
              <a:ext cx="246768" cy="172891"/>
            </a:xfrm>
            <a:custGeom>
              <a:avLst/>
              <a:gdLst/>
              <a:ahLst/>
              <a:cxnLst/>
              <a:rect l="l" t="t" r="r" b="b"/>
              <a:pathLst>
                <a:path w="7746" h="5427" extrusionOk="0">
                  <a:moveTo>
                    <a:pt x="1883" y="1638"/>
                  </a:moveTo>
                  <a:lnTo>
                    <a:pt x="1883" y="4991"/>
                  </a:lnTo>
                  <a:lnTo>
                    <a:pt x="659" y="4991"/>
                  </a:lnTo>
                  <a:lnTo>
                    <a:pt x="659" y="1638"/>
                  </a:lnTo>
                  <a:close/>
                  <a:moveTo>
                    <a:pt x="4371" y="3861"/>
                  </a:moveTo>
                  <a:lnTo>
                    <a:pt x="4371" y="4991"/>
                  </a:lnTo>
                  <a:lnTo>
                    <a:pt x="3377" y="4991"/>
                  </a:lnTo>
                  <a:lnTo>
                    <a:pt x="3377" y="3861"/>
                  </a:lnTo>
                  <a:close/>
                  <a:moveTo>
                    <a:pt x="5433" y="440"/>
                  </a:moveTo>
                  <a:lnTo>
                    <a:pt x="5433" y="4991"/>
                  </a:lnTo>
                  <a:lnTo>
                    <a:pt x="4808" y="4991"/>
                  </a:lnTo>
                  <a:lnTo>
                    <a:pt x="4808" y="3823"/>
                  </a:lnTo>
                  <a:cubicBezTo>
                    <a:pt x="4808" y="3603"/>
                    <a:pt x="4631" y="3424"/>
                    <a:pt x="4411" y="3424"/>
                  </a:cubicBezTo>
                  <a:lnTo>
                    <a:pt x="3341" y="3424"/>
                  </a:lnTo>
                  <a:cubicBezTo>
                    <a:pt x="3122" y="3424"/>
                    <a:pt x="2942" y="3603"/>
                    <a:pt x="2942" y="3823"/>
                  </a:cubicBezTo>
                  <a:lnTo>
                    <a:pt x="2942" y="4991"/>
                  </a:lnTo>
                  <a:lnTo>
                    <a:pt x="2320" y="4991"/>
                  </a:lnTo>
                  <a:lnTo>
                    <a:pt x="2320" y="440"/>
                  </a:lnTo>
                  <a:close/>
                  <a:moveTo>
                    <a:pt x="1983" y="1"/>
                  </a:moveTo>
                  <a:cubicBezTo>
                    <a:pt x="1864" y="1"/>
                    <a:pt x="1766" y="99"/>
                    <a:pt x="1766" y="220"/>
                  </a:cubicBezTo>
                  <a:cubicBezTo>
                    <a:pt x="1766" y="301"/>
                    <a:pt x="1810" y="374"/>
                    <a:pt x="1879" y="412"/>
                  </a:cubicBezTo>
                  <a:lnTo>
                    <a:pt x="1879" y="1197"/>
                  </a:lnTo>
                  <a:lnTo>
                    <a:pt x="220" y="1197"/>
                  </a:lnTo>
                  <a:cubicBezTo>
                    <a:pt x="98" y="1197"/>
                    <a:pt x="0" y="1297"/>
                    <a:pt x="0" y="1416"/>
                  </a:cubicBezTo>
                  <a:cubicBezTo>
                    <a:pt x="0" y="1535"/>
                    <a:pt x="98" y="1634"/>
                    <a:pt x="220" y="1634"/>
                  </a:cubicBezTo>
                  <a:lnTo>
                    <a:pt x="220" y="4989"/>
                  </a:lnTo>
                  <a:cubicBezTo>
                    <a:pt x="103" y="4991"/>
                    <a:pt x="5" y="5087"/>
                    <a:pt x="5" y="5209"/>
                  </a:cubicBezTo>
                  <a:cubicBezTo>
                    <a:pt x="5" y="5328"/>
                    <a:pt x="103" y="5426"/>
                    <a:pt x="222" y="5426"/>
                  </a:cubicBezTo>
                  <a:lnTo>
                    <a:pt x="7526" y="5426"/>
                  </a:lnTo>
                  <a:cubicBezTo>
                    <a:pt x="7648" y="5426"/>
                    <a:pt x="7746" y="5328"/>
                    <a:pt x="7746" y="5209"/>
                  </a:cubicBezTo>
                  <a:cubicBezTo>
                    <a:pt x="7746" y="5087"/>
                    <a:pt x="7648" y="4989"/>
                    <a:pt x="7526" y="4989"/>
                  </a:cubicBezTo>
                  <a:lnTo>
                    <a:pt x="7526" y="3823"/>
                  </a:lnTo>
                  <a:cubicBezTo>
                    <a:pt x="7526" y="3702"/>
                    <a:pt x="7428" y="3603"/>
                    <a:pt x="7309" y="3603"/>
                  </a:cubicBezTo>
                  <a:cubicBezTo>
                    <a:pt x="7189" y="3603"/>
                    <a:pt x="7089" y="3702"/>
                    <a:pt x="7089" y="3823"/>
                  </a:cubicBezTo>
                  <a:lnTo>
                    <a:pt x="7089" y="4989"/>
                  </a:lnTo>
                  <a:lnTo>
                    <a:pt x="5867" y="4989"/>
                  </a:lnTo>
                  <a:lnTo>
                    <a:pt x="5867" y="1638"/>
                  </a:lnTo>
                  <a:lnTo>
                    <a:pt x="7089" y="1638"/>
                  </a:lnTo>
                  <a:lnTo>
                    <a:pt x="7089" y="2804"/>
                  </a:lnTo>
                  <a:cubicBezTo>
                    <a:pt x="7089" y="2923"/>
                    <a:pt x="7187" y="3024"/>
                    <a:pt x="7309" y="3024"/>
                  </a:cubicBezTo>
                  <a:cubicBezTo>
                    <a:pt x="7428" y="3024"/>
                    <a:pt x="7526" y="2923"/>
                    <a:pt x="7526" y="2804"/>
                  </a:cubicBezTo>
                  <a:lnTo>
                    <a:pt x="7526" y="1638"/>
                  </a:lnTo>
                  <a:cubicBezTo>
                    <a:pt x="7645" y="1638"/>
                    <a:pt x="7746" y="1538"/>
                    <a:pt x="7746" y="1418"/>
                  </a:cubicBezTo>
                  <a:cubicBezTo>
                    <a:pt x="7746" y="1299"/>
                    <a:pt x="7645" y="1201"/>
                    <a:pt x="7526" y="1201"/>
                  </a:cubicBezTo>
                  <a:lnTo>
                    <a:pt x="5865" y="1201"/>
                  </a:lnTo>
                  <a:lnTo>
                    <a:pt x="5865" y="438"/>
                  </a:lnTo>
                  <a:cubicBezTo>
                    <a:pt x="5980" y="429"/>
                    <a:pt x="6072" y="335"/>
                    <a:pt x="6072" y="220"/>
                  </a:cubicBezTo>
                  <a:cubicBezTo>
                    <a:pt x="6072" y="99"/>
                    <a:pt x="5972" y="1"/>
                    <a:pt x="5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5"/>
            <p:cNvSpPr/>
            <p:nvPr/>
          </p:nvSpPr>
          <p:spPr>
            <a:xfrm>
              <a:off x="4161192" y="2386794"/>
              <a:ext cx="17808" cy="13954"/>
            </a:xfrm>
            <a:custGeom>
              <a:avLst/>
              <a:gdLst/>
              <a:ahLst/>
              <a:cxnLst/>
              <a:rect l="l" t="t" r="r" b="b"/>
              <a:pathLst>
                <a:path w="559" h="438" extrusionOk="0">
                  <a:moveTo>
                    <a:pt x="220" y="0"/>
                  </a:moveTo>
                  <a:cubicBezTo>
                    <a:pt x="98" y="0"/>
                    <a:pt x="0" y="98"/>
                    <a:pt x="0" y="218"/>
                  </a:cubicBezTo>
                  <a:cubicBezTo>
                    <a:pt x="0" y="337"/>
                    <a:pt x="98" y="437"/>
                    <a:pt x="220" y="437"/>
                  </a:cubicBezTo>
                  <a:lnTo>
                    <a:pt x="339" y="437"/>
                  </a:lnTo>
                  <a:cubicBezTo>
                    <a:pt x="458" y="437"/>
                    <a:pt x="557" y="337"/>
                    <a:pt x="557" y="218"/>
                  </a:cubicBezTo>
                  <a:cubicBezTo>
                    <a:pt x="559" y="98"/>
                    <a:pt x="458"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5"/>
            <p:cNvSpPr/>
            <p:nvPr/>
          </p:nvSpPr>
          <p:spPr>
            <a:xfrm>
              <a:off x="4161192" y="2412439"/>
              <a:ext cx="17808" cy="13954"/>
            </a:xfrm>
            <a:custGeom>
              <a:avLst/>
              <a:gdLst/>
              <a:ahLst/>
              <a:cxnLst/>
              <a:rect l="l" t="t" r="r" b="b"/>
              <a:pathLst>
                <a:path w="559" h="438" extrusionOk="0">
                  <a:moveTo>
                    <a:pt x="220" y="1"/>
                  </a:moveTo>
                  <a:cubicBezTo>
                    <a:pt x="98" y="1"/>
                    <a:pt x="0" y="99"/>
                    <a:pt x="0" y="221"/>
                  </a:cubicBezTo>
                  <a:cubicBezTo>
                    <a:pt x="0" y="340"/>
                    <a:pt x="98" y="438"/>
                    <a:pt x="220" y="438"/>
                  </a:cubicBezTo>
                  <a:lnTo>
                    <a:pt x="339" y="438"/>
                  </a:lnTo>
                  <a:cubicBezTo>
                    <a:pt x="458" y="438"/>
                    <a:pt x="557" y="340"/>
                    <a:pt x="557" y="221"/>
                  </a:cubicBezTo>
                  <a:cubicBezTo>
                    <a:pt x="559" y="101"/>
                    <a:pt x="458"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5"/>
            <p:cNvSpPr/>
            <p:nvPr/>
          </p:nvSpPr>
          <p:spPr>
            <a:xfrm>
              <a:off x="4161192" y="2438180"/>
              <a:ext cx="17808" cy="13954"/>
            </a:xfrm>
            <a:custGeom>
              <a:avLst/>
              <a:gdLst/>
              <a:ahLst/>
              <a:cxnLst/>
              <a:rect l="l" t="t" r="r" b="b"/>
              <a:pathLst>
                <a:path w="559" h="438" extrusionOk="0">
                  <a:moveTo>
                    <a:pt x="220" y="1"/>
                  </a:moveTo>
                  <a:cubicBezTo>
                    <a:pt x="98" y="1"/>
                    <a:pt x="0" y="99"/>
                    <a:pt x="0" y="221"/>
                  </a:cubicBezTo>
                  <a:cubicBezTo>
                    <a:pt x="0" y="340"/>
                    <a:pt x="98" y="438"/>
                    <a:pt x="220" y="438"/>
                  </a:cubicBezTo>
                  <a:lnTo>
                    <a:pt x="339" y="438"/>
                  </a:lnTo>
                  <a:cubicBezTo>
                    <a:pt x="458" y="438"/>
                    <a:pt x="557" y="340"/>
                    <a:pt x="557" y="221"/>
                  </a:cubicBezTo>
                  <a:cubicBezTo>
                    <a:pt x="559" y="99"/>
                    <a:pt x="458"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000" r="-4000"/>
          </a:stretch>
        </a:blipFill>
        <a:effectLst/>
      </p:bgPr>
    </p:bg>
    <p:spTree>
      <p:nvGrpSpPr>
        <p:cNvPr id="1" name="Shape 285"/>
        <p:cNvGrpSpPr/>
        <p:nvPr/>
      </p:nvGrpSpPr>
      <p:grpSpPr>
        <a:xfrm>
          <a:off x="0" y="0"/>
          <a:ext cx="0" cy="0"/>
          <a:chOff x="0" y="0"/>
          <a:chExt cx="0" cy="0"/>
        </a:xfrm>
      </p:grpSpPr>
      <p:sp>
        <p:nvSpPr>
          <p:cNvPr id="2" name="Google Shape;547;p62">
            <a:extLst>
              <a:ext uri="{FF2B5EF4-FFF2-40B4-BE49-F238E27FC236}">
                <a16:creationId xmlns:a16="http://schemas.microsoft.com/office/drawing/2014/main" id="{A6FA3D09-CF9D-EA41-1030-06F0D90145D3}"/>
              </a:ext>
            </a:extLst>
          </p:cNvPr>
          <p:cNvSpPr/>
          <p:nvPr/>
        </p:nvSpPr>
        <p:spPr>
          <a:xfrm>
            <a:off x="0" y="0"/>
            <a:ext cx="9160325" cy="5143500"/>
          </a:xfrm>
          <a:prstGeom prst="rect">
            <a:avLst/>
          </a:prstGeom>
          <a:solidFill>
            <a:schemeClr val="dk1">
              <a:alpha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6" name="Google Shape;286;p30"/>
          <p:cNvSpPr txBox="1">
            <a:spLocks noGrp="1"/>
          </p:cNvSpPr>
          <p:nvPr>
            <p:ph type="title"/>
          </p:nvPr>
        </p:nvSpPr>
        <p:spPr>
          <a:xfrm>
            <a:off x="1553302" y="1078387"/>
            <a:ext cx="2932307"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Introducción</a:t>
            </a:r>
            <a:endParaRPr dirty="0"/>
          </a:p>
        </p:txBody>
      </p:sp>
      <p:sp>
        <p:nvSpPr>
          <p:cNvPr id="287" name="Google Shape;287;p30"/>
          <p:cNvSpPr txBox="1">
            <a:spLocks noGrp="1"/>
          </p:cNvSpPr>
          <p:nvPr>
            <p:ph type="title" idx="2"/>
          </p:nvPr>
        </p:nvSpPr>
        <p:spPr>
          <a:xfrm>
            <a:off x="813600" y="1066322"/>
            <a:ext cx="59561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89" name="Google Shape;289;p30"/>
          <p:cNvSpPr txBox="1">
            <a:spLocks noGrp="1"/>
          </p:cNvSpPr>
          <p:nvPr>
            <p:ph type="title" idx="3"/>
          </p:nvPr>
        </p:nvSpPr>
        <p:spPr>
          <a:xfrm>
            <a:off x="720000" y="444124"/>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Tabla de contenidoS</a:t>
            </a:r>
            <a:endParaRPr dirty="0"/>
          </a:p>
        </p:txBody>
      </p:sp>
      <p:sp>
        <p:nvSpPr>
          <p:cNvPr id="291" name="Google Shape;291;p30"/>
          <p:cNvSpPr txBox="1">
            <a:spLocks noGrp="1"/>
          </p:cNvSpPr>
          <p:nvPr>
            <p:ph type="title" idx="4"/>
          </p:nvPr>
        </p:nvSpPr>
        <p:spPr>
          <a:xfrm>
            <a:off x="1553302" y="1607100"/>
            <a:ext cx="3237709"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Resumen ejecutivo</a:t>
            </a:r>
            <a:endParaRPr dirty="0"/>
          </a:p>
        </p:txBody>
      </p:sp>
      <p:sp>
        <p:nvSpPr>
          <p:cNvPr id="292" name="Google Shape;292;p30"/>
          <p:cNvSpPr txBox="1">
            <a:spLocks noGrp="1"/>
          </p:cNvSpPr>
          <p:nvPr>
            <p:ph type="title" idx="5"/>
          </p:nvPr>
        </p:nvSpPr>
        <p:spPr>
          <a:xfrm>
            <a:off x="720000" y="1597448"/>
            <a:ext cx="68921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294" name="Google Shape;294;p30"/>
          <p:cNvSpPr txBox="1">
            <a:spLocks noGrp="1"/>
          </p:cNvSpPr>
          <p:nvPr>
            <p:ph type="title" idx="7"/>
          </p:nvPr>
        </p:nvSpPr>
        <p:spPr>
          <a:xfrm>
            <a:off x="1553302" y="2135813"/>
            <a:ext cx="4201283"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Problemática comercial</a:t>
            </a:r>
            <a:endParaRPr dirty="0"/>
          </a:p>
        </p:txBody>
      </p:sp>
      <p:sp>
        <p:nvSpPr>
          <p:cNvPr id="295" name="Google Shape;295;p30"/>
          <p:cNvSpPr txBox="1">
            <a:spLocks noGrp="1"/>
          </p:cNvSpPr>
          <p:nvPr>
            <p:ph type="title" idx="8"/>
          </p:nvPr>
        </p:nvSpPr>
        <p:spPr>
          <a:xfrm>
            <a:off x="720000" y="2128574"/>
            <a:ext cx="68921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297" name="Google Shape;297;p30"/>
          <p:cNvSpPr txBox="1">
            <a:spLocks noGrp="1"/>
          </p:cNvSpPr>
          <p:nvPr>
            <p:ph type="title" idx="13"/>
          </p:nvPr>
        </p:nvSpPr>
        <p:spPr>
          <a:xfrm>
            <a:off x="1553302" y="2664526"/>
            <a:ext cx="5623976"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Análisis exploratorio de datos</a:t>
            </a:r>
            <a:endParaRPr dirty="0"/>
          </a:p>
        </p:txBody>
      </p:sp>
      <p:sp>
        <p:nvSpPr>
          <p:cNvPr id="298" name="Google Shape;298;p30"/>
          <p:cNvSpPr txBox="1">
            <a:spLocks noGrp="1"/>
          </p:cNvSpPr>
          <p:nvPr>
            <p:ph type="title" idx="14"/>
          </p:nvPr>
        </p:nvSpPr>
        <p:spPr>
          <a:xfrm>
            <a:off x="720000" y="2659700"/>
            <a:ext cx="68921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grpSp>
        <p:nvGrpSpPr>
          <p:cNvPr id="303" name="Google Shape;303;p30"/>
          <p:cNvGrpSpPr/>
          <p:nvPr/>
        </p:nvGrpSpPr>
        <p:grpSpPr>
          <a:xfrm>
            <a:off x="2804975" y="221500"/>
            <a:ext cx="3559250" cy="104700"/>
            <a:chOff x="2805000" y="488200"/>
            <a:chExt cx="3559250" cy="104700"/>
          </a:xfrm>
        </p:grpSpPr>
        <p:sp>
          <p:nvSpPr>
            <p:cNvPr id="304" name="Google Shape;304;p30"/>
            <p:cNvSpPr/>
            <p:nvPr/>
          </p:nvSpPr>
          <p:spPr>
            <a:xfrm>
              <a:off x="4519675" y="488200"/>
              <a:ext cx="104700" cy="104700"/>
            </a:xfrm>
            <a:prstGeom prst="star4">
              <a:avLst>
                <a:gd name="adj" fmla="val 125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5" name="Google Shape;305;p30"/>
            <p:cNvCxnSpPr/>
            <p:nvPr/>
          </p:nvCxnSpPr>
          <p:spPr>
            <a:xfrm rot="10800000">
              <a:off x="2805000" y="540550"/>
              <a:ext cx="1557000" cy="0"/>
            </a:xfrm>
            <a:prstGeom prst="straightConnector1">
              <a:avLst/>
            </a:prstGeom>
            <a:noFill/>
            <a:ln w="9525" cap="flat" cmpd="sng">
              <a:solidFill>
                <a:schemeClr val="lt1"/>
              </a:solidFill>
              <a:prstDash val="solid"/>
              <a:round/>
              <a:headEnd type="none" w="med" len="med"/>
              <a:tailEnd type="none" w="med" len="med"/>
            </a:ln>
          </p:spPr>
        </p:cxnSp>
        <p:cxnSp>
          <p:nvCxnSpPr>
            <p:cNvPr id="306" name="Google Shape;306;p30"/>
            <p:cNvCxnSpPr/>
            <p:nvPr/>
          </p:nvCxnSpPr>
          <p:spPr>
            <a:xfrm rot="10800000">
              <a:off x="4782050" y="540550"/>
              <a:ext cx="1582200" cy="0"/>
            </a:xfrm>
            <a:prstGeom prst="straightConnector1">
              <a:avLst/>
            </a:prstGeom>
            <a:noFill/>
            <a:ln w="9525" cap="flat" cmpd="sng">
              <a:solidFill>
                <a:schemeClr val="lt1"/>
              </a:solidFill>
              <a:prstDash val="solid"/>
              <a:round/>
              <a:headEnd type="none" w="med" len="med"/>
              <a:tailEnd type="none" w="med" len="med"/>
            </a:ln>
          </p:spPr>
        </p:cxnSp>
      </p:grpSp>
      <p:sp>
        <p:nvSpPr>
          <p:cNvPr id="10" name="Google Shape;298;p30">
            <a:extLst>
              <a:ext uri="{FF2B5EF4-FFF2-40B4-BE49-F238E27FC236}">
                <a16:creationId xmlns:a16="http://schemas.microsoft.com/office/drawing/2014/main" id="{775F9EE9-C703-BDF1-113E-3DB597ED2B63}"/>
              </a:ext>
            </a:extLst>
          </p:cNvPr>
          <p:cNvSpPr txBox="1">
            <a:spLocks/>
          </p:cNvSpPr>
          <p:nvPr/>
        </p:nvSpPr>
        <p:spPr>
          <a:xfrm>
            <a:off x="720000" y="3190826"/>
            <a:ext cx="68921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inzel Decorative"/>
              <a:buNone/>
              <a:defRPr sz="29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9pPr>
          </a:lstStyle>
          <a:p>
            <a:pPr algn="r"/>
            <a:r>
              <a:rPr lang="en" dirty="0"/>
              <a:t>05</a:t>
            </a:r>
          </a:p>
        </p:txBody>
      </p:sp>
      <p:sp>
        <p:nvSpPr>
          <p:cNvPr id="11" name="Google Shape;297;p30">
            <a:extLst>
              <a:ext uri="{FF2B5EF4-FFF2-40B4-BE49-F238E27FC236}">
                <a16:creationId xmlns:a16="http://schemas.microsoft.com/office/drawing/2014/main" id="{55D3D2F4-9753-CF02-B79A-B36E39889766}"/>
              </a:ext>
            </a:extLst>
          </p:cNvPr>
          <p:cNvSpPr txBox="1">
            <a:spLocks/>
          </p:cNvSpPr>
          <p:nvPr/>
        </p:nvSpPr>
        <p:spPr>
          <a:xfrm>
            <a:off x="1553302" y="3193239"/>
            <a:ext cx="2932307"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Cinzel Decorative"/>
              <a:buNone/>
              <a:defRPr sz="22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2400"/>
              <a:buFont typeface="Cormorant Garamond"/>
              <a:buNone/>
              <a:defRPr sz="2400" b="1" i="0" u="none" strike="noStrike" cap="none">
                <a:solidFill>
                  <a:schemeClr val="dk1"/>
                </a:solidFill>
                <a:latin typeface="Cormorant Garamond"/>
                <a:ea typeface="Cormorant Garamond"/>
                <a:cs typeface="Cormorant Garamond"/>
                <a:sym typeface="Cormorant Garamond"/>
              </a:defRPr>
            </a:lvl9pPr>
          </a:lstStyle>
          <a:p>
            <a:r>
              <a:rPr lang="es-AR" dirty="0"/>
              <a:t>Insights</a:t>
            </a:r>
          </a:p>
        </p:txBody>
      </p:sp>
      <p:sp>
        <p:nvSpPr>
          <p:cNvPr id="12" name="Google Shape;298;p30">
            <a:extLst>
              <a:ext uri="{FF2B5EF4-FFF2-40B4-BE49-F238E27FC236}">
                <a16:creationId xmlns:a16="http://schemas.microsoft.com/office/drawing/2014/main" id="{AC0A5EB5-3078-FF65-224F-4E5A707E8433}"/>
              </a:ext>
            </a:extLst>
          </p:cNvPr>
          <p:cNvSpPr txBox="1">
            <a:spLocks/>
          </p:cNvSpPr>
          <p:nvPr/>
        </p:nvSpPr>
        <p:spPr>
          <a:xfrm>
            <a:off x="720000" y="3721950"/>
            <a:ext cx="68921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inzel Decorative"/>
              <a:buNone/>
              <a:defRPr sz="29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9pPr>
          </a:lstStyle>
          <a:p>
            <a:pPr algn="r"/>
            <a:r>
              <a:rPr lang="en" dirty="0"/>
              <a:t>06</a:t>
            </a:r>
          </a:p>
        </p:txBody>
      </p:sp>
      <p:sp>
        <p:nvSpPr>
          <p:cNvPr id="13" name="Google Shape;298;p30">
            <a:extLst>
              <a:ext uri="{FF2B5EF4-FFF2-40B4-BE49-F238E27FC236}">
                <a16:creationId xmlns:a16="http://schemas.microsoft.com/office/drawing/2014/main" id="{6E3A4BAF-2BBE-FDF2-242D-2AF4709D48E8}"/>
              </a:ext>
            </a:extLst>
          </p:cNvPr>
          <p:cNvSpPr txBox="1">
            <a:spLocks/>
          </p:cNvSpPr>
          <p:nvPr/>
        </p:nvSpPr>
        <p:spPr>
          <a:xfrm>
            <a:off x="1553302" y="3721950"/>
            <a:ext cx="5811176"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inzel Decorative"/>
              <a:buNone/>
              <a:defRPr sz="29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9pPr>
          </a:lstStyle>
          <a:p>
            <a:pPr algn="l"/>
            <a:r>
              <a:rPr lang="en" sz="2200" dirty="0"/>
              <a:t>Modelo de Predicción</a:t>
            </a:r>
          </a:p>
        </p:txBody>
      </p:sp>
      <p:sp>
        <p:nvSpPr>
          <p:cNvPr id="14" name="Google Shape;298;p30">
            <a:extLst>
              <a:ext uri="{FF2B5EF4-FFF2-40B4-BE49-F238E27FC236}">
                <a16:creationId xmlns:a16="http://schemas.microsoft.com/office/drawing/2014/main" id="{31233D98-CA33-3573-9050-E840696407F1}"/>
              </a:ext>
            </a:extLst>
          </p:cNvPr>
          <p:cNvSpPr txBox="1">
            <a:spLocks/>
          </p:cNvSpPr>
          <p:nvPr/>
        </p:nvSpPr>
        <p:spPr>
          <a:xfrm>
            <a:off x="720000" y="4248250"/>
            <a:ext cx="689210"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inzel Decorative"/>
              <a:buNone/>
              <a:defRPr sz="29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9pPr>
          </a:lstStyle>
          <a:p>
            <a:pPr algn="r"/>
            <a:r>
              <a:rPr lang="en" dirty="0"/>
              <a:t>07</a:t>
            </a:r>
          </a:p>
        </p:txBody>
      </p:sp>
      <p:sp>
        <p:nvSpPr>
          <p:cNvPr id="15" name="Google Shape;298;p30">
            <a:extLst>
              <a:ext uri="{FF2B5EF4-FFF2-40B4-BE49-F238E27FC236}">
                <a16:creationId xmlns:a16="http://schemas.microsoft.com/office/drawing/2014/main" id="{641A5814-47EB-C62C-333D-8346C3CE0E5F}"/>
              </a:ext>
            </a:extLst>
          </p:cNvPr>
          <p:cNvSpPr txBox="1">
            <a:spLocks/>
          </p:cNvSpPr>
          <p:nvPr/>
        </p:nvSpPr>
        <p:spPr>
          <a:xfrm>
            <a:off x="1553302" y="4248250"/>
            <a:ext cx="5811176" cy="527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Cinzel Decorative"/>
              <a:buNone/>
              <a:defRPr sz="29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dk1"/>
              </a:buClr>
              <a:buSzPts val="3000"/>
              <a:buFont typeface="Cormorant Garamond"/>
              <a:buNone/>
              <a:defRPr sz="3000" b="1" i="0" u="none" strike="noStrike" cap="none">
                <a:solidFill>
                  <a:schemeClr val="dk1"/>
                </a:solidFill>
                <a:latin typeface="Cormorant Garamond"/>
                <a:ea typeface="Cormorant Garamond"/>
                <a:cs typeface="Cormorant Garamond"/>
                <a:sym typeface="Cormorant Garamond"/>
              </a:defRPr>
            </a:lvl9pPr>
          </a:lstStyle>
          <a:p>
            <a:pPr algn="l"/>
            <a:r>
              <a:rPr lang="en" sz="2200" dirty="0"/>
              <a:t>Recomendaciones finales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83"/>
        <p:cNvGrpSpPr/>
        <p:nvPr/>
      </p:nvGrpSpPr>
      <p:grpSpPr>
        <a:xfrm>
          <a:off x="0" y="0"/>
          <a:ext cx="0" cy="0"/>
          <a:chOff x="0" y="0"/>
          <a:chExt cx="0" cy="0"/>
        </a:xfrm>
      </p:grpSpPr>
      <p:sp>
        <p:nvSpPr>
          <p:cNvPr id="484" name="Google Shape;484;p36"/>
          <p:cNvSpPr txBox="1">
            <a:spLocks noGrp="1"/>
          </p:cNvSpPr>
          <p:nvPr>
            <p:ph type="title"/>
          </p:nvPr>
        </p:nvSpPr>
        <p:spPr>
          <a:xfrm>
            <a:off x="972850" y="1307100"/>
            <a:ext cx="71982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Awesome Words</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11"/>
        <p:cNvGrpSpPr/>
        <p:nvPr/>
      </p:nvGrpSpPr>
      <p:grpSpPr>
        <a:xfrm>
          <a:off x="0" y="0"/>
          <a:ext cx="0" cy="0"/>
          <a:chOff x="0" y="0"/>
          <a:chExt cx="0" cy="0"/>
        </a:xfrm>
      </p:grpSpPr>
      <p:sp>
        <p:nvSpPr>
          <p:cNvPr id="6" name="Google Shape;1014;p55">
            <a:extLst>
              <a:ext uri="{FF2B5EF4-FFF2-40B4-BE49-F238E27FC236}">
                <a16:creationId xmlns:a16="http://schemas.microsoft.com/office/drawing/2014/main" id="{5470AADF-CE88-6425-2EE2-DD727703F3A1}"/>
              </a:ext>
            </a:extLst>
          </p:cNvPr>
          <p:cNvSpPr txBox="1">
            <a:spLocks/>
          </p:cNvSpPr>
          <p:nvPr/>
        </p:nvSpPr>
        <p:spPr>
          <a:xfrm>
            <a:off x="1810200" y="670193"/>
            <a:ext cx="5523600" cy="99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inzel Decorative"/>
              <a:buNone/>
              <a:defRPr sz="3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9pPr>
          </a:lstStyle>
          <a:p>
            <a:r>
              <a:rPr lang="es-AR" sz="8000" dirty="0">
                <a:effectLst>
                  <a:outerShdw blurRad="38100" dist="38100" dir="2700000" algn="tl">
                    <a:srgbClr val="000000">
                      <a:alpha val="43137"/>
                    </a:srgbClr>
                  </a:outerShdw>
                </a:effectLst>
              </a:rPr>
              <a:t>Gracias</a:t>
            </a:r>
          </a:p>
          <a:p>
            <a:r>
              <a:rPr lang="es-AR" sz="2500" dirty="0">
                <a:effectLst>
                  <a:outerShdw blurRad="38100" dist="38100" dir="2700000" algn="tl">
                    <a:srgbClr val="000000">
                      <a:alpha val="43137"/>
                    </a:srgbClr>
                  </a:outerShdw>
                </a:effectLst>
              </a:rPr>
              <a:t>Por su atención</a:t>
            </a:r>
          </a:p>
        </p:txBody>
      </p:sp>
      <p:sp>
        <p:nvSpPr>
          <p:cNvPr id="7" name="Google Shape;1015;p55">
            <a:extLst>
              <a:ext uri="{FF2B5EF4-FFF2-40B4-BE49-F238E27FC236}">
                <a16:creationId xmlns:a16="http://schemas.microsoft.com/office/drawing/2014/main" id="{95A485A7-9D57-83FE-C994-CD935AE68FB3}"/>
              </a:ext>
            </a:extLst>
          </p:cNvPr>
          <p:cNvSpPr txBox="1">
            <a:spLocks/>
          </p:cNvSpPr>
          <p:nvPr/>
        </p:nvSpPr>
        <p:spPr>
          <a:xfrm>
            <a:off x="3046375" y="2100874"/>
            <a:ext cx="3051600" cy="10059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1100"/>
            </a:pPr>
            <a:r>
              <a:rPr lang="es-ES" b="1" dirty="0">
                <a:solidFill>
                  <a:schemeClr val="bg1"/>
                </a:solidFill>
                <a:latin typeface="Josefin Sans Light" pitchFamily="2" charset="0"/>
              </a:rPr>
              <a:t>¿Tiene alguna consulta?</a:t>
            </a:r>
            <a:endParaRPr lang="es-ES" dirty="0">
              <a:solidFill>
                <a:schemeClr val="bg1"/>
              </a:solidFill>
              <a:latin typeface="Josefin Sans Light" pitchFamily="2" charset="0"/>
            </a:endParaRPr>
          </a:p>
          <a:p>
            <a:pPr algn="ctr">
              <a:buClr>
                <a:schemeClr val="lt1"/>
              </a:buClr>
              <a:buSzPts val="1100"/>
            </a:pPr>
            <a:r>
              <a:rPr lang="es-ES" dirty="0">
                <a:solidFill>
                  <a:schemeClr val="bg1"/>
                </a:solidFill>
                <a:latin typeface="Josefin Sans Light" pitchFamily="2" charset="0"/>
              </a:rPr>
              <a:t>cvomarfernandez@gmail.com</a:t>
            </a:r>
          </a:p>
        </p:txBody>
      </p:sp>
      <p:grpSp>
        <p:nvGrpSpPr>
          <p:cNvPr id="8" name="Google Shape;1026;p55">
            <a:extLst>
              <a:ext uri="{FF2B5EF4-FFF2-40B4-BE49-F238E27FC236}">
                <a16:creationId xmlns:a16="http://schemas.microsoft.com/office/drawing/2014/main" id="{54B77ABA-A7C1-4F57-44C4-17596C428AA1}"/>
              </a:ext>
            </a:extLst>
          </p:cNvPr>
          <p:cNvGrpSpPr>
            <a:grpSpLocks/>
          </p:cNvGrpSpPr>
          <p:nvPr/>
        </p:nvGrpSpPr>
        <p:grpSpPr>
          <a:xfrm>
            <a:off x="2561223" y="3665240"/>
            <a:ext cx="359879" cy="360576"/>
            <a:chOff x="5605990" y="3167296"/>
            <a:chExt cx="359879" cy="360576"/>
          </a:xfrm>
        </p:grpSpPr>
        <p:sp>
          <p:nvSpPr>
            <p:cNvPr id="9" name="Google Shape;1027;p55">
              <a:extLst>
                <a:ext uri="{FF2B5EF4-FFF2-40B4-BE49-F238E27FC236}">
                  <a16:creationId xmlns:a16="http://schemas.microsoft.com/office/drawing/2014/main" id="{1CFFEAD6-C328-C861-2267-448331441616}"/>
                </a:ext>
              </a:extLst>
            </p:cNvPr>
            <p:cNvSpPr>
              <a:spLocks/>
            </p:cNvSpPr>
            <p:nvPr/>
          </p:nvSpPr>
          <p:spPr>
            <a:xfrm>
              <a:off x="5605990" y="3167296"/>
              <a:ext cx="359879" cy="360576"/>
            </a:xfrm>
            <a:custGeom>
              <a:avLst/>
              <a:gdLst/>
              <a:ahLst/>
              <a:cxnLst/>
              <a:rect l="l" t="t" r="r" b="b"/>
              <a:pathLst>
                <a:path w="23218" h="23218" extrusionOk="0">
                  <a:moveTo>
                    <a:pt x="11609" y="1"/>
                  </a:moveTo>
                  <a:cubicBezTo>
                    <a:pt x="5171" y="1"/>
                    <a:pt x="1" y="5204"/>
                    <a:pt x="1" y="11609"/>
                  </a:cubicBezTo>
                  <a:cubicBezTo>
                    <a:pt x="1" y="18014"/>
                    <a:pt x="5171" y="23217"/>
                    <a:pt x="11609" y="23217"/>
                  </a:cubicBezTo>
                  <a:cubicBezTo>
                    <a:pt x="18014" y="23217"/>
                    <a:pt x="23217" y="18014"/>
                    <a:pt x="23217" y="11609"/>
                  </a:cubicBezTo>
                  <a:cubicBezTo>
                    <a:pt x="23217" y="5204"/>
                    <a:pt x="18014" y="1"/>
                    <a:pt x="11609" y="1"/>
                  </a:cubicBezTo>
                  <a:close/>
                </a:path>
              </a:pathLst>
            </a:cu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 name="Google Shape;1028;p55">
              <a:extLst>
                <a:ext uri="{FF2B5EF4-FFF2-40B4-BE49-F238E27FC236}">
                  <a16:creationId xmlns:a16="http://schemas.microsoft.com/office/drawing/2014/main" id="{76DC7DFE-30BC-87DC-ACA1-3BB540B83CAC}"/>
                </a:ext>
              </a:extLst>
            </p:cNvPr>
            <p:cNvSpPr>
              <a:spLocks/>
            </p:cNvSpPr>
            <p:nvPr/>
          </p:nvSpPr>
          <p:spPr>
            <a:xfrm>
              <a:off x="5705798" y="3251748"/>
              <a:ext cx="42408" cy="175629"/>
            </a:xfrm>
            <a:custGeom>
              <a:avLst/>
              <a:gdLst/>
              <a:ahLst/>
              <a:cxnLst/>
              <a:rect l="l" t="t" r="r" b="b"/>
              <a:pathLst>
                <a:path w="2736" h="11309" extrusionOk="0">
                  <a:moveTo>
                    <a:pt x="1368" y="1"/>
                  </a:moveTo>
                  <a:cubicBezTo>
                    <a:pt x="601" y="1"/>
                    <a:pt x="1" y="601"/>
                    <a:pt x="1" y="1335"/>
                  </a:cubicBezTo>
                  <a:cubicBezTo>
                    <a:pt x="1" y="2102"/>
                    <a:pt x="601" y="2703"/>
                    <a:pt x="1368" y="2703"/>
                  </a:cubicBezTo>
                  <a:cubicBezTo>
                    <a:pt x="2136" y="2703"/>
                    <a:pt x="2736" y="2102"/>
                    <a:pt x="2736" y="1335"/>
                  </a:cubicBezTo>
                  <a:cubicBezTo>
                    <a:pt x="2736" y="601"/>
                    <a:pt x="2136" y="1"/>
                    <a:pt x="1368" y="1"/>
                  </a:cubicBezTo>
                  <a:close/>
                  <a:moveTo>
                    <a:pt x="201" y="3737"/>
                  </a:moveTo>
                  <a:lnTo>
                    <a:pt x="201" y="11309"/>
                  </a:lnTo>
                  <a:lnTo>
                    <a:pt x="2536" y="11309"/>
                  </a:lnTo>
                  <a:lnTo>
                    <a:pt x="2536" y="3737"/>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 name="Google Shape;1029;p55">
              <a:extLst>
                <a:ext uri="{FF2B5EF4-FFF2-40B4-BE49-F238E27FC236}">
                  <a16:creationId xmlns:a16="http://schemas.microsoft.com/office/drawing/2014/main" id="{481683E7-2E14-88FA-3A59-96BD8E195B93}"/>
                </a:ext>
              </a:extLst>
            </p:cNvPr>
            <p:cNvSpPr>
              <a:spLocks/>
            </p:cNvSpPr>
            <p:nvPr/>
          </p:nvSpPr>
          <p:spPr>
            <a:xfrm>
              <a:off x="5768368" y="3307200"/>
              <a:ext cx="113258" cy="120187"/>
            </a:xfrm>
            <a:custGeom>
              <a:avLst/>
              <a:gdLst/>
              <a:ahLst/>
              <a:cxnLst/>
              <a:rect l="l" t="t" r="r" b="b"/>
              <a:pathLst>
                <a:path w="7307" h="7739" extrusionOk="0">
                  <a:moveTo>
                    <a:pt x="4504" y="0"/>
                  </a:moveTo>
                  <a:cubicBezTo>
                    <a:pt x="3337" y="0"/>
                    <a:pt x="2569" y="601"/>
                    <a:pt x="2269" y="1201"/>
                  </a:cubicBezTo>
                  <a:lnTo>
                    <a:pt x="2236" y="1201"/>
                  </a:lnTo>
                  <a:lnTo>
                    <a:pt x="2236" y="167"/>
                  </a:lnTo>
                  <a:lnTo>
                    <a:pt x="1" y="167"/>
                  </a:lnTo>
                  <a:lnTo>
                    <a:pt x="1" y="7739"/>
                  </a:lnTo>
                  <a:lnTo>
                    <a:pt x="2336" y="7739"/>
                  </a:lnTo>
                  <a:lnTo>
                    <a:pt x="2336" y="4003"/>
                  </a:lnTo>
                  <a:cubicBezTo>
                    <a:pt x="2336" y="3002"/>
                    <a:pt x="2536" y="2068"/>
                    <a:pt x="3737" y="2068"/>
                  </a:cubicBezTo>
                  <a:cubicBezTo>
                    <a:pt x="4938" y="2068"/>
                    <a:pt x="4971" y="3202"/>
                    <a:pt x="4971" y="4070"/>
                  </a:cubicBezTo>
                  <a:lnTo>
                    <a:pt x="4971" y="7739"/>
                  </a:lnTo>
                  <a:lnTo>
                    <a:pt x="7306" y="7739"/>
                  </a:lnTo>
                  <a:lnTo>
                    <a:pt x="7306" y="3603"/>
                  </a:lnTo>
                  <a:cubicBezTo>
                    <a:pt x="7306" y="1568"/>
                    <a:pt x="6872" y="0"/>
                    <a:pt x="450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12" name="Google Shape;1033;p55">
            <a:extLst>
              <a:ext uri="{FF2B5EF4-FFF2-40B4-BE49-F238E27FC236}">
                <a16:creationId xmlns:a16="http://schemas.microsoft.com/office/drawing/2014/main" id="{239D5FB2-06CB-DE01-87B3-E5CEAAF0F9AD}"/>
              </a:ext>
            </a:extLst>
          </p:cNvPr>
          <p:cNvSpPr txBox="1"/>
          <p:nvPr/>
        </p:nvSpPr>
        <p:spPr>
          <a:xfrm>
            <a:off x="2939900" y="3749692"/>
            <a:ext cx="3547399" cy="183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Clr>
                <a:schemeClr val="lt1"/>
              </a:buClr>
              <a:buSzPts val="1100"/>
              <a:buNone/>
              <a:defRPr sz="1600" b="1">
                <a:solidFill>
                  <a:schemeClr val="lt1"/>
                </a:solidFill>
                <a:latin typeface="Josefin Sans Light"/>
                <a:ea typeface="Josefin Sans Light"/>
                <a:cs typeface="Josefin Sans Light"/>
                <a:sym typeface="Josefin Sans Light"/>
              </a:defRPr>
            </a:lvl1pPr>
            <a:lvl2pPr marL="9144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2pPr>
            <a:lvl3pPr marL="13716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3pPr>
            <a:lvl4pPr marL="18288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4pPr>
            <a:lvl5pPr marL="22860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5pPr>
            <a:lvl6pPr marL="27432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6pPr>
            <a:lvl7pPr marL="32004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7pPr>
            <a:lvl8pPr marL="36576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8pPr>
            <a:lvl9pPr marL="4114800" indent="-317500" algn="ctr">
              <a:buClr>
                <a:schemeClr val="lt1"/>
              </a:buClr>
              <a:buSzPts val="1800"/>
              <a:buFont typeface="Josefin Sans Light"/>
              <a:buNone/>
              <a:defRPr sz="1800">
                <a:solidFill>
                  <a:schemeClr val="lt1"/>
                </a:solidFill>
                <a:latin typeface="Josefin Sans Light"/>
                <a:ea typeface="Josefin Sans Light"/>
                <a:cs typeface="Josefin Sans Light"/>
                <a:sym typeface="Josefin Sans Light"/>
              </a:defRPr>
            </a:lvl9pPr>
          </a:lstStyle>
          <a:p>
            <a:r>
              <a:rPr lang="es-AR" sz="1400" b="0" dirty="0">
                <a:solidFill>
                  <a:schemeClr val="bg1"/>
                </a:solidFill>
                <a:hlinkClick r:id="rId4">
                  <a:extLst>
                    <a:ext uri="{A12FA001-AC4F-418D-AE19-62706E023703}">
                      <ahyp:hlinkClr xmlns:ahyp="http://schemas.microsoft.com/office/drawing/2018/hyperlinkcolor" val="tx"/>
                    </a:ext>
                  </a:extLst>
                </a:hlinkClick>
              </a:rPr>
              <a:t>https://www.linkedin.com/in/omarfernandez/</a:t>
            </a:r>
            <a:endParaRPr sz="1400" b="0" dirty="0">
              <a:solidFill>
                <a:schemeClr val="bg1"/>
              </a:solidFill>
            </a:endParaRPr>
          </a:p>
        </p:txBody>
      </p:sp>
      <p:cxnSp>
        <p:nvCxnSpPr>
          <p:cNvPr id="13" name="Google Shape;1034;p55">
            <a:extLst>
              <a:ext uri="{FF2B5EF4-FFF2-40B4-BE49-F238E27FC236}">
                <a16:creationId xmlns:a16="http://schemas.microsoft.com/office/drawing/2014/main" id="{76105721-543C-8C86-8F31-AB6544F4FFD9}"/>
              </a:ext>
            </a:extLst>
          </p:cNvPr>
          <p:cNvCxnSpPr/>
          <p:nvPr/>
        </p:nvCxnSpPr>
        <p:spPr>
          <a:xfrm>
            <a:off x="3811738" y="1981977"/>
            <a:ext cx="1520700" cy="0"/>
          </a:xfrm>
          <a:prstGeom prst="straightConnector1">
            <a:avLst/>
          </a:prstGeom>
          <a:noFill/>
          <a:ln w="9525" cap="flat" cmpd="sng">
            <a:solidFill>
              <a:schemeClr val="lt1"/>
            </a:solidFill>
            <a:prstDash val="solid"/>
            <a:round/>
            <a:headEnd type="none" w="med" len="med"/>
            <a:tailEnd type="none" w="med" len="med"/>
          </a:ln>
        </p:spPr>
      </p:cxnSp>
      <p:cxnSp>
        <p:nvCxnSpPr>
          <p:cNvPr id="14" name="Google Shape;1035;p55">
            <a:extLst>
              <a:ext uri="{FF2B5EF4-FFF2-40B4-BE49-F238E27FC236}">
                <a16:creationId xmlns:a16="http://schemas.microsoft.com/office/drawing/2014/main" id="{41EC343C-E87A-21D7-C0C1-8666F84D4E69}"/>
              </a:ext>
            </a:extLst>
          </p:cNvPr>
          <p:cNvCxnSpPr/>
          <p:nvPr/>
        </p:nvCxnSpPr>
        <p:spPr>
          <a:xfrm>
            <a:off x="3811738" y="3293461"/>
            <a:ext cx="1520700" cy="0"/>
          </a:xfrm>
          <a:prstGeom prst="straightConnector1">
            <a:avLst/>
          </a:prstGeom>
          <a:noFill/>
          <a:ln w="9525" cap="flat" cmpd="sng">
            <a:solidFill>
              <a:schemeClr val="lt1"/>
            </a:solidFill>
            <a:prstDash val="solid"/>
            <a:round/>
            <a:headEnd type="none" w="med" len="med"/>
            <a:tailEnd type="none" w="med" len="med"/>
          </a:ln>
        </p:spPr>
      </p:cxnSp>
      <p:sp>
        <p:nvSpPr>
          <p:cNvPr id="15" name="Google Shape;1015;p55">
            <a:extLst>
              <a:ext uri="{FF2B5EF4-FFF2-40B4-BE49-F238E27FC236}">
                <a16:creationId xmlns:a16="http://schemas.microsoft.com/office/drawing/2014/main" id="{D93AB4DF-32C4-640B-0F1B-0EBF8289F607}"/>
              </a:ext>
            </a:extLst>
          </p:cNvPr>
          <p:cNvSpPr txBox="1">
            <a:spLocks/>
          </p:cNvSpPr>
          <p:nvPr/>
        </p:nvSpPr>
        <p:spPr>
          <a:xfrm>
            <a:off x="3097975" y="3388411"/>
            <a:ext cx="3051600" cy="2461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lt1"/>
              </a:buClr>
              <a:buSzPts val="1100"/>
            </a:pPr>
            <a:r>
              <a:rPr lang="es-ES" b="1" dirty="0">
                <a:solidFill>
                  <a:schemeClr val="bg1"/>
                </a:solidFill>
                <a:latin typeface="Josefin Sans Light" pitchFamily="2" charset="0"/>
              </a:rPr>
              <a:t>Para seguir en contacto:</a:t>
            </a:r>
            <a:endParaRPr lang="es-ES" dirty="0">
              <a:solidFill>
                <a:schemeClr val="bg1"/>
              </a:solidFill>
              <a:latin typeface="Josefin Sans Light" pitchFamily="2"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sp>
        <p:nvSpPr>
          <p:cNvPr id="518" name="Google Shape;518;p3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Location</a:t>
            </a:r>
            <a:endParaRPr/>
          </a:p>
        </p:txBody>
      </p:sp>
      <p:grpSp>
        <p:nvGrpSpPr>
          <p:cNvPr id="519" name="Google Shape;519;p39"/>
          <p:cNvGrpSpPr/>
          <p:nvPr/>
        </p:nvGrpSpPr>
        <p:grpSpPr>
          <a:xfrm>
            <a:off x="720002" y="1574171"/>
            <a:ext cx="4063408" cy="2480987"/>
            <a:chOff x="383615" y="1420162"/>
            <a:chExt cx="3772195" cy="2303181"/>
          </a:xfrm>
        </p:grpSpPr>
        <p:sp>
          <p:nvSpPr>
            <p:cNvPr id="520" name="Google Shape;520;p39"/>
            <p:cNvSpPr/>
            <p:nvPr/>
          </p:nvSpPr>
          <p:spPr>
            <a:xfrm>
              <a:off x="484692" y="1420162"/>
              <a:ext cx="553561" cy="340889"/>
            </a:xfrm>
            <a:custGeom>
              <a:avLst/>
              <a:gdLst/>
              <a:ahLst/>
              <a:cxnLst/>
              <a:rect l="l" t="t" r="r" b="b"/>
              <a:pathLst>
                <a:path w="11156" h="6870" extrusionOk="0">
                  <a:moveTo>
                    <a:pt x="4529" y="0"/>
                  </a:moveTo>
                  <a:cubicBezTo>
                    <a:pt x="4560" y="91"/>
                    <a:pt x="4590" y="152"/>
                    <a:pt x="4621" y="213"/>
                  </a:cubicBezTo>
                  <a:cubicBezTo>
                    <a:pt x="4651" y="304"/>
                    <a:pt x="4681" y="395"/>
                    <a:pt x="4712" y="517"/>
                  </a:cubicBezTo>
                  <a:cubicBezTo>
                    <a:pt x="4833" y="973"/>
                    <a:pt x="4681" y="1459"/>
                    <a:pt x="4529" y="1854"/>
                  </a:cubicBezTo>
                  <a:lnTo>
                    <a:pt x="4499" y="1945"/>
                  </a:lnTo>
                  <a:cubicBezTo>
                    <a:pt x="4408" y="2310"/>
                    <a:pt x="4377" y="2341"/>
                    <a:pt x="4165" y="2553"/>
                  </a:cubicBezTo>
                  <a:cubicBezTo>
                    <a:pt x="4134" y="2614"/>
                    <a:pt x="4104" y="2645"/>
                    <a:pt x="4043" y="2705"/>
                  </a:cubicBezTo>
                  <a:cubicBezTo>
                    <a:pt x="3861" y="2888"/>
                    <a:pt x="3891" y="2949"/>
                    <a:pt x="3891" y="3070"/>
                  </a:cubicBezTo>
                  <a:cubicBezTo>
                    <a:pt x="3891" y="3131"/>
                    <a:pt x="3891" y="3222"/>
                    <a:pt x="3861" y="3404"/>
                  </a:cubicBezTo>
                  <a:cubicBezTo>
                    <a:pt x="3769" y="3708"/>
                    <a:pt x="3648" y="3860"/>
                    <a:pt x="3465" y="3891"/>
                  </a:cubicBezTo>
                  <a:cubicBezTo>
                    <a:pt x="3447" y="3894"/>
                    <a:pt x="3428" y="3896"/>
                    <a:pt x="3409" y="3896"/>
                  </a:cubicBezTo>
                  <a:cubicBezTo>
                    <a:pt x="3269" y="3896"/>
                    <a:pt x="3105" y="3797"/>
                    <a:pt x="2918" y="3556"/>
                  </a:cubicBezTo>
                  <a:cubicBezTo>
                    <a:pt x="2631" y="3208"/>
                    <a:pt x="2386" y="3108"/>
                    <a:pt x="2117" y="3108"/>
                  </a:cubicBezTo>
                  <a:cubicBezTo>
                    <a:pt x="1987" y="3108"/>
                    <a:pt x="1851" y="3132"/>
                    <a:pt x="1703" y="3161"/>
                  </a:cubicBezTo>
                  <a:cubicBezTo>
                    <a:pt x="1490" y="3192"/>
                    <a:pt x="1247" y="3222"/>
                    <a:pt x="973" y="3222"/>
                  </a:cubicBezTo>
                  <a:cubicBezTo>
                    <a:pt x="899" y="3218"/>
                    <a:pt x="828" y="3216"/>
                    <a:pt x="760" y="3216"/>
                  </a:cubicBezTo>
                  <a:cubicBezTo>
                    <a:pt x="332" y="3216"/>
                    <a:pt x="53" y="3314"/>
                    <a:pt x="0" y="3708"/>
                  </a:cubicBezTo>
                  <a:cubicBezTo>
                    <a:pt x="365" y="3830"/>
                    <a:pt x="517" y="4164"/>
                    <a:pt x="639" y="4499"/>
                  </a:cubicBezTo>
                  <a:lnTo>
                    <a:pt x="973" y="4499"/>
                  </a:lnTo>
                  <a:lnTo>
                    <a:pt x="1003" y="4529"/>
                  </a:lnTo>
                  <a:cubicBezTo>
                    <a:pt x="1095" y="4529"/>
                    <a:pt x="1155" y="4529"/>
                    <a:pt x="1247" y="4559"/>
                  </a:cubicBezTo>
                  <a:cubicBezTo>
                    <a:pt x="1520" y="4590"/>
                    <a:pt x="1824" y="4651"/>
                    <a:pt x="2067" y="4711"/>
                  </a:cubicBezTo>
                  <a:cubicBezTo>
                    <a:pt x="2158" y="4742"/>
                    <a:pt x="2219" y="4742"/>
                    <a:pt x="2280" y="4772"/>
                  </a:cubicBezTo>
                  <a:cubicBezTo>
                    <a:pt x="2645" y="4924"/>
                    <a:pt x="2766" y="5259"/>
                    <a:pt x="2888" y="5563"/>
                  </a:cubicBezTo>
                  <a:cubicBezTo>
                    <a:pt x="3031" y="5993"/>
                    <a:pt x="3148" y="6234"/>
                    <a:pt x="3518" y="6234"/>
                  </a:cubicBezTo>
                  <a:cubicBezTo>
                    <a:pt x="3540" y="6234"/>
                    <a:pt x="3563" y="6233"/>
                    <a:pt x="3587" y="6231"/>
                  </a:cubicBezTo>
                  <a:cubicBezTo>
                    <a:pt x="3709" y="6201"/>
                    <a:pt x="3830" y="6170"/>
                    <a:pt x="3952" y="6140"/>
                  </a:cubicBezTo>
                  <a:cubicBezTo>
                    <a:pt x="4134" y="6079"/>
                    <a:pt x="4317" y="6049"/>
                    <a:pt x="4590" y="6049"/>
                  </a:cubicBezTo>
                  <a:lnTo>
                    <a:pt x="4955" y="6049"/>
                  </a:lnTo>
                  <a:cubicBezTo>
                    <a:pt x="5259" y="6079"/>
                    <a:pt x="5593" y="6079"/>
                    <a:pt x="5897" y="6079"/>
                  </a:cubicBezTo>
                  <a:lnTo>
                    <a:pt x="5928" y="6079"/>
                  </a:lnTo>
                  <a:cubicBezTo>
                    <a:pt x="6201" y="6079"/>
                    <a:pt x="6414" y="6079"/>
                    <a:pt x="6687" y="6170"/>
                  </a:cubicBezTo>
                  <a:cubicBezTo>
                    <a:pt x="6870" y="6201"/>
                    <a:pt x="7022" y="6292"/>
                    <a:pt x="7174" y="6383"/>
                  </a:cubicBezTo>
                  <a:cubicBezTo>
                    <a:pt x="7326" y="6474"/>
                    <a:pt x="7447" y="6566"/>
                    <a:pt x="7630" y="6596"/>
                  </a:cubicBezTo>
                  <a:cubicBezTo>
                    <a:pt x="7812" y="6657"/>
                    <a:pt x="7994" y="6657"/>
                    <a:pt x="8207" y="6657"/>
                  </a:cubicBezTo>
                  <a:lnTo>
                    <a:pt x="8602" y="6657"/>
                  </a:lnTo>
                  <a:cubicBezTo>
                    <a:pt x="8694" y="6657"/>
                    <a:pt x="8815" y="6626"/>
                    <a:pt x="8937" y="6626"/>
                  </a:cubicBezTo>
                  <a:lnTo>
                    <a:pt x="8967" y="6626"/>
                  </a:lnTo>
                  <a:lnTo>
                    <a:pt x="9028" y="6657"/>
                  </a:lnTo>
                  <a:lnTo>
                    <a:pt x="9241" y="6657"/>
                  </a:lnTo>
                  <a:cubicBezTo>
                    <a:pt x="9271" y="6657"/>
                    <a:pt x="9332" y="6657"/>
                    <a:pt x="9393" y="6687"/>
                  </a:cubicBezTo>
                  <a:lnTo>
                    <a:pt x="9453" y="6687"/>
                  </a:lnTo>
                  <a:cubicBezTo>
                    <a:pt x="9514" y="6687"/>
                    <a:pt x="9575" y="6718"/>
                    <a:pt x="9636" y="6748"/>
                  </a:cubicBezTo>
                  <a:lnTo>
                    <a:pt x="9727" y="6778"/>
                  </a:lnTo>
                  <a:lnTo>
                    <a:pt x="9788" y="6809"/>
                  </a:lnTo>
                  <a:lnTo>
                    <a:pt x="9788" y="6778"/>
                  </a:lnTo>
                  <a:lnTo>
                    <a:pt x="9909" y="6870"/>
                  </a:lnTo>
                  <a:cubicBezTo>
                    <a:pt x="9940" y="6626"/>
                    <a:pt x="10001" y="6414"/>
                    <a:pt x="10031" y="6170"/>
                  </a:cubicBezTo>
                  <a:cubicBezTo>
                    <a:pt x="10183" y="5289"/>
                    <a:pt x="10335" y="4408"/>
                    <a:pt x="10608" y="3556"/>
                  </a:cubicBezTo>
                  <a:cubicBezTo>
                    <a:pt x="10700" y="3252"/>
                    <a:pt x="10791" y="2949"/>
                    <a:pt x="10912" y="2614"/>
                  </a:cubicBezTo>
                  <a:cubicBezTo>
                    <a:pt x="11004" y="2371"/>
                    <a:pt x="11095" y="2097"/>
                    <a:pt x="11156" y="1854"/>
                  </a:cubicBezTo>
                  <a:cubicBezTo>
                    <a:pt x="10791" y="1763"/>
                    <a:pt x="10456" y="1642"/>
                    <a:pt x="10153" y="1550"/>
                  </a:cubicBezTo>
                  <a:cubicBezTo>
                    <a:pt x="8694" y="1034"/>
                    <a:pt x="6566" y="365"/>
                    <a:pt x="4529"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9"/>
            <p:cNvSpPr/>
            <p:nvPr/>
          </p:nvSpPr>
          <p:spPr>
            <a:xfrm>
              <a:off x="1071404" y="1522728"/>
              <a:ext cx="722467" cy="437400"/>
            </a:xfrm>
            <a:custGeom>
              <a:avLst/>
              <a:gdLst/>
              <a:ahLst/>
              <a:cxnLst/>
              <a:rect l="l" t="t" r="r" b="b"/>
              <a:pathLst>
                <a:path w="14560" h="8815" extrusionOk="0">
                  <a:moveTo>
                    <a:pt x="274" y="0"/>
                  </a:moveTo>
                  <a:lnTo>
                    <a:pt x="243" y="30"/>
                  </a:lnTo>
                  <a:cubicBezTo>
                    <a:pt x="243" y="91"/>
                    <a:pt x="213" y="152"/>
                    <a:pt x="213" y="213"/>
                  </a:cubicBezTo>
                  <a:lnTo>
                    <a:pt x="183" y="243"/>
                  </a:lnTo>
                  <a:cubicBezTo>
                    <a:pt x="183" y="304"/>
                    <a:pt x="152" y="365"/>
                    <a:pt x="152" y="426"/>
                  </a:cubicBezTo>
                  <a:lnTo>
                    <a:pt x="152" y="456"/>
                  </a:lnTo>
                  <a:cubicBezTo>
                    <a:pt x="152" y="517"/>
                    <a:pt x="122" y="547"/>
                    <a:pt x="122" y="608"/>
                  </a:cubicBezTo>
                  <a:cubicBezTo>
                    <a:pt x="122" y="638"/>
                    <a:pt x="122" y="699"/>
                    <a:pt x="91" y="699"/>
                  </a:cubicBezTo>
                  <a:cubicBezTo>
                    <a:pt x="91" y="821"/>
                    <a:pt x="122" y="942"/>
                    <a:pt x="122" y="1094"/>
                  </a:cubicBezTo>
                  <a:cubicBezTo>
                    <a:pt x="152" y="1368"/>
                    <a:pt x="213" y="1702"/>
                    <a:pt x="0" y="1854"/>
                  </a:cubicBezTo>
                  <a:cubicBezTo>
                    <a:pt x="608" y="3161"/>
                    <a:pt x="1277" y="4012"/>
                    <a:pt x="2067" y="4559"/>
                  </a:cubicBezTo>
                  <a:lnTo>
                    <a:pt x="2098" y="4559"/>
                  </a:lnTo>
                  <a:lnTo>
                    <a:pt x="2098" y="4620"/>
                  </a:lnTo>
                  <a:cubicBezTo>
                    <a:pt x="2067" y="4924"/>
                    <a:pt x="1885" y="5137"/>
                    <a:pt x="1733" y="5350"/>
                  </a:cubicBezTo>
                  <a:cubicBezTo>
                    <a:pt x="1520" y="5593"/>
                    <a:pt x="1338" y="5836"/>
                    <a:pt x="1368" y="6231"/>
                  </a:cubicBezTo>
                  <a:cubicBezTo>
                    <a:pt x="2037" y="6353"/>
                    <a:pt x="2128" y="6839"/>
                    <a:pt x="2219" y="7356"/>
                  </a:cubicBezTo>
                  <a:cubicBezTo>
                    <a:pt x="2280" y="7690"/>
                    <a:pt x="2341" y="8055"/>
                    <a:pt x="2645" y="8328"/>
                  </a:cubicBezTo>
                  <a:cubicBezTo>
                    <a:pt x="2766" y="8420"/>
                    <a:pt x="2918" y="8450"/>
                    <a:pt x="3070" y="8450"/>
                  </a:cubicBezTo>
                  <a:cubicBezTo>
                    <a:pt x="3192" y="8480"/>
                    <a:pt x="3313" y="8480"/>
                    <a:pt x="3405" y="8541"/>
                  </a:cubicBezTo>
                  <a:cubicBezTo>
                    <a:pt x="3496" y="8572"/>
                    <a:pt x="3557" y="8632"/>
                    <a:pt x="3617" y="8693"/>
                  </a:cubicBezTo>
                  <a:cubicBezTo>
                    <a:pt x="3678" y="8754"/>
                    <a:pt x="3739" y="8784"/>
                    <a:pt x="3800" y="8815"/>
                  </a:cubicBezTo>
                  <a:lnTo>
                    <a:pt x="3982" y="8815"/>
                  </a:lnTo>
                  <a:cubicBezTo>
                    <a:pt x="4134" y="8815"/>
                    <a:pt x="4286" y="8784"/>
                    <a:pt x="4468" y="8724"/>
                  </a:cubicBezTo>
                  <a:cubicBezTo>
                    <a:pt x="4499" y="8693"/>
                    <a:pt x="4560" y="8693"/>
                    <a:pt x="4620" y="8663"/>
                  </a:cubicBezTo>
                  <a:lnTo>
                    <a:pt x="4712" y="8632"/>
                  </a:lnTo>
                  <a:cubicBezTo>
                    <a:pt x="4742" y="8632"/>
                    <a:pt x="4803" y="8632"/>
                    <a:pt x="4833" y="8602"/>
                  </a:cubicBezTo>
                  <a:lnTo>
                    <a:pt x="4985" y="8602"/>
                  </a:lnTo>
                  <a:cubicBezTo>
                    <a:pt x="4985" y="8480"/>
                    <a:pt x="4985" y="8359"/>
                    <a:pt x="5016" y="8268"/>
                  </a:cubicBezTo>
                  <a:cubicBezTo>
                    <a:pt x="5016" y="8146"/>
                    <a:pt x="5046" y="7994"/>
                    <a:pt x="5046" y="7873"/>
                  </a:cubicBezTo>
                  <a:lnTo>
                    <a:pt x="5046" y="7812"/>
                  </a:lnTo>
                  <a:lnTo>
                    <a:pt x="5107" y="7812"/>
                  </a:lnTo>
                  <a:lnTo>
                    <a:pt x="14256" y="8784"/>
                  </a:lnTo>
                  <a:lnTo>
                    <a:pt x="14286" y="8784"/>
                  </a:lnTo>
                  <a:lnTo>
                    <a:pt x="14347" y="6991"/>
                  </a:lnTo>
                  <a:lnTo>
                    <a:pt x="14499" y="3951"/>
                  </a:lnTo>
                  <a:lnTo>
                    <a:pt x="14560" y="2371"/>
                  </a:lnTo>
                  <a:cubicBezTo>
                    <a:pt x="11520" y="2158"/>
                    <a:pt x="8359" y="1581"/>
                    <a:pt x="5411" y="973"/>
                  </a:cubicBezTo>
                  <a:cubicBezTo>
                    <a:pt x="4681" y="821"/>
                    <a:pt x="3952" y="699"/>
                    <a:pt x="3222" y="578"/>
                  </a:cubicBezTo>
                  <a:cubicBezTo>
                    <a:pt x="2250" y="395"/>
                    <a:pt x="1247" y="243"/>
                    <a:pt x="274"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9"/>
            <p:cNvSpPr/>
            <p:nvPr/>
          </p:nvSpPr>
          <p:spPr>
            <a:xfrm>
              <a:off x="2222202" y="1611698"/>
              <a:ext cx="461565" cy="497738"/>
            </a:xfrm>
            <a:custGeom>
              <a:avLst/>
              <a:gdLst/>
              <a:ahLst/>
              <a:cxnLst/>
              <a:rect l="l" t="t" r="r" b="b"/>
              <a:pathLst>
                <a:path w="9302" h="10031" extrusionOk="0">
                  <a:moveTo>
                    <a:pt x="2766" y="0"/>
                  </a:moveTo>
                  <a:cubicBezTo>
                    <a:pt x="2766" y="92"/>
                    <a:pt x="2766" y="183"/>
                    <a:pt x="2766" y="244"/>
                  </a:cubicBezTo>
                  <a:cubicBezTo>
                    <a:pt x="2766" y="365"/>
                    <a:pt x="2797" y="456"/>
                    <a:pt x="2797" y="548"/>
                  </a:cubicBezTo>
                  <a:lnTo>
                    <a:pt x="2797" y="608"/>
                  </a:lnTo>
                  <a:lnTo>
                    <a:pt x="2736" y="639"/>
                  </a:lnTo>
                  <a:cubicBezTo>
                    <a:pt x="1946" y="730"/>
                    <a:pt x="1094" y="791"/>
                    <a:pt x="152" y="791"/>
                  </a:cubicBezTo>
                  <a:lnTo>
                    <a:pt x="0" y="1064"/>
                  </a:lnTo>
                  <a:lnTo>
                    <a:pt x="487" y="2098"/>
                  </a:lnTo>
                  <a:lnTo>
                    <a:pt x="639" y="3192"/>
                  </a:lnTo>
                  <a:cubicBezTo>
                    <a:pt x="760" y="3830"/>
                    <a:pt x="730" y="3891"/>
                    <a:pt x="699" y="3982"/>
                  </a:cubicBezTo>
                  <a:cubicBezTo>
                    <a:pt x="699" y="4073"/>
                    <a:pt x="669" y="4165"/>
                    <a:pt x="699" y="4499"/>
                  </a:cubicBezTo>
                  <a:cubicBezTo>
                    <a:pt x="730" y="5259"/>
                    <a:pt x="973" y="5472"/>
                    <a:pt x="973" y="5472"/>
                  </a:cubicBezTo>
                  <a:lnTo>
                    <a:pt x="1125" y="5593"/>
                  </a:lnTo>
                  <a:lnTo>
                    <a:pt x="791" y="5593"/>
                  </a:lnTo>
                  <a:lnTo>
                    <a:pt x="791" y="5624"/>
                  </a:lnTo>
                  <a:cubicBezTo>
                    <a:pt x="791" y="5806"/>
                    <a:pt x="760" y="5867"/>
                    <a:pt x="699" y="5958"/>
                  </a:cubicBezTo>
                  <a:cubicBezTo>
                    <a:pt x="669" y="6019"/>
                    <a:pt x="639" y="6049"/>
                    <a:pt x="608" y="6140"/>
                  </a:cubicBezTo>
                  <a:cubicBezTo>
                    <a:pt x="456" y="6444"/>
                    <a:pt x="517" y="6475"/>
                    <a:pt x="639" y="6596"/>
                  </a:cubicBezTo>
                  <a:cubicBezTo>
                    <a:pt x="699" y="6657"/>
                    <a:pt x="821" y="6718"/>
                    <a:pt x="912" y="6870"/>
                  </a:cubicBezTo>
                  <a:cubicBezTo>
                    <a:pt x="1125" y="7143"/>
                    <a:pt x="1094" y="7660"/>
                    <a:pt x="1094" y="8116"/>
                  </a:cubicBezTo>
                  <a:cubicBezTo>
                    <a:pt x="1064" y="8298"/>
                    <a:pt x="1064" y="8481"/>
                    <a:pt x="1094" y="8633"/>
                  </a:cubicBezTo>
                  <a:cubicBezTo>
                    <a:pt x="1125" y="9058"/>
                    <a:pt x="1125" y="9605"/>
                    <a:pt x="1125" y="10001"/>
                  </a:cubicBezTo>
                  <a:lnTo>
                    <a:pt x="7569" y="10031"/>
                  </a:lnTo>
                  <a:lnTo>
                    <a:pt x="7690" y="10031"/>
                  </a:lnTo>
                  <a:cubicBezTo>
                    <a:pt x="7690" y="9818"/>
                    <a:pt x="7660" y="9514"/>
                    <a:pt x="7569" y="9332"/>
                  </a:cubicBezTo>
                  <a:cubicBezTo>
                    <a:pt x="7478" y="9089"/>
                    <a:pt x="7295" y="8937"/>
                    <a:pt x="7113" y="8906"/>
                  </a:cubicBezTo>
                  <a:lnTo>
                    <a:pt x="7022" y="8876"/>
                  </a:lnTo>
                  <a:cubicBezTo>
                    <a:pt x="6961" y="8876"/>
                    <a:pt x="6870" y="8876"/>
                    <a:pt x="6809" y="8815"/>
                  </a:cubicBezTo>
                  <a:cubicBezTo>
                    <a:pt x="6718" y="8785"/>
                    <a:pt x="6657" y="8694"/>
                    <a:pt x="6596" y="8633"/>
                  </a:cubicBezTo>
                  <a:cubicBezTo>
                    <a:pt x="6444" y="8390"/>
                    <a:pt x="6323" y="8146"/>
                    <a:pt x="6231" y="7873"/>
                  </a:cubicBezTo>
                  <a:cubicBezTo>
                    <a:pt x="6208" y="7877"/>
                    <a:pt x="6184" y="7879"/>
                    <a:pt x="6161" y="7879"/>
                  </a:cubicBezTo>
                  <a:cubicBezTo>
                    <a:pt x="6003" y="7879"/>
                    <a:pt x="5855" y="7792"/>
                    <a:pt x="5775" y="7660"/>
                  </a:cubicBezTo>
                  <a:cubicBezTo>
                    <a:pt x="5684" y="7478"/>
                    <a:pt x="5684" y="7295"/>
                    <a:pt x="5654" y="7143"/>
                  </a:cubicBezTo>
                  <a:cubicBezTo>
                    <a:pt x="5654" y="6779"/>
                    <a:pt x="5623" y="6323"/>
                    <a:pt x="5836" y="5958"/>
                  </a:cubicBezTo>
                  <a:cubicBezTo>
                    <a:pt x="5867" y="5897"/>
                    <a:pt x="5927" y="5806"/>
                    <a:pt x="5988" y="5745"/>
                  </a:cubicBezTo>
                  <a:cubicBezTo>
                    <a:pt x="6110" y="5563"/>
                    <a:pt x="6231" y="5380"/>
                    <a:pt x="6201" y="5198"/>
                  </a:cubicBezTo>
                  <a:lnTo>
                    <a:pt x="6171" y="5107"/>
                  </a:lnTo>
                  <a:cubicBezTo>
                    <a:pt x="6140" y="4985"/>
                    <a:pt x="6079" y="4833"/>
                    <a:pt x="6231" y="4742"/>
                  </a:cubicBezTo>
                  <a:cubicBezTo>
                    <a:pt x="6252" y="4732"/>
                    <a:pt x="6275" y="4729"/>
                    <a:pt x="6300" y="4729"/>
                  </a:cubicBezTo>
                  <a:cubicBezTo>
                    <a:pt x="6350" y="4729"/>
                    <a:pt x="6404" y="4742"/>
                    <a:pt x="6444" y="4742"/>
                  </a:cubicBezTo>
                  <a:lnTo>
                    <a:pt x="6475" y="4742"/>
                  </a:lnTo>
                  <a:cubicBezTo>
                    <a:pt x="6505" y="4773"/>
                    <a:pt x="6566" y="4773"/>
                    <a:pt x="6596" y="4773"/>
                  </a:cubicBezTo>
                  <a:lnTo>
                    <a:pt x="6626" y="4742"/>
                  </a:lnTo>
                  <a:lnTo>
                    <a:pt x="6718" y="4742"/>
                  </a:lnTo>
                  <a:lnTo>
                    <a:pt x="6748" y="4712"/>
                  </a:lnTo>
                  <a:lnTo>
                    <a:pt x="6809" y="4681"/>
                  </a:lnTo>
                  <a:lnTo>
                    <a:pt x="6870" y="4651"/>
                  </a:lnTo>
                  <a:lnTo>
                    <a:pt x="6930" y="4621"/>
                  </a:lnTo>
                  <a:lnTo>
                    <a:pt x="6961" y="4590"/>
                  </a:lnTo>
                  <a:lnTo>
                    <a:pt x="6991" y="4529"/>
                  </a:lnTo>
                  <a:lnTo>
                    <a:pt x="7022" y="4499"/>
                  </a:lnTo>
                  <a:lnTo>
                    <a:pt x="7082" y="4438"/>
                  </a:lnTo>
                  <a:lnTo>
                    <a:pt x="7082" y="4408"/>
                  </a:lnTo>
                  <a:lnTo>
                    <a:pt x="7143" y="4347"/>
                  </a:lnTo>
                  <a:lnTo>
                    <a:pt x="7143" y="4317"/>
                  </a:lnTo>
                  <a:cubicBezTo>
                    <a:pt x="6959" y="4408"/>
                    <a:pt x="6741" y="4500"/>
                    <a:pt x="6579" y="4500"/>
                  </a:cubicBezTo>
                  <a:cubicBezTo>
                    <a:pt x="6527" y="4500"/>
                    <a:pt x="6481" y="4491"/>
                    <a:pt x="6444" y="4469"/>
                  </a:cubicBezTo>
                  <a:cubicBezTo>
                    <a:pt x="6383" y="4377"/>
                    <a:pt x="6353" y="4256"/>
                    <a:pt x="6383" y="4073"/>
                  </a:cubicBezTo>
                  <a:cubicBezTo>
                    <a:pt x="6444" y="3769"/>
                    <a:pt x="6961" y="3374"/>
                    <a:pt x="7538" y="2979"/>
                  </a:cubicBezTo>
                  <a:cubicBezTo>
                    <a:pt x="7660" y="2888"/>
                    <a:pt x="7782" y="2797"/>
                    <a:pt x="7842" y="2766"/>
                  </a:cubicBezTo>
                  <a:cubicBezTo>
                    <a:pt x="7964" y="2645"/>
                    <a:pt x="8146" y="2554"/>
                    <a:pt x="8359" y="2462"/>
                  </a:cubicBezTo>
                  <a:cubicBezTo>
                    <a:pt x="8785" y="2219"/>
                    <a:pt x="9301" y="1946"/>
                    <a:pt x="9241" y="1642"/>
                  </a:cubicBezTo>
                  <a:cubicBezTo>
                    <a:pt x="9159" y="1634"/>
                    <a:pt x="9078" y="1630"/>
                    <a:pt x="8996" y="1630"/>
                  </a:cubicBezTo>
                  <a:cubicBezTo>
                    <a:pt x="8774" y="1630"/>
                    <a:pt x="8551" y="1658"/>
                    <a:pt x="8329" y="1703"/>
                  </a:cubicBezTo>
                  <a:cubicBezTo>
                    <a:pt x="8070" y="1721"/>
                    <a:pt x="7800" y="1751"/>
                    <a:pt x="7533" y="1751"/>
                  </a:cubicBezTo>
                  <a:cubicBezTo>
                    <a:pt x="7360" y="1751"/>
                    <a:pt x="7189" y="1738"/>
                    <a:pt x="7022" y="1703"/>
                  </a:cubicBezTo>
                  <a:cubicBezTo>
                    <a:pt x="6718" y="1611"/>
                    <a:pt x="6566" y="1490"/>
                    <a:pt x="6414" y="1338"/>
                  </a:cubicBezTo>
                  <a:cubicBezTo>
                    <a:pt x="6353" y="1277"/>
                    <a:pt x="6262" y="1186"/>
                    <a:pt x="6171" y="1125"/>
                  </a:cubicBezTo>
                  <a:cubicBezTo>
                    <a:pt x="6024" y="1020"/>
                    <a:pt x="5964" y="988"/>
                    <a:pt x="5900" y="988"/>
                  </a:cubicBezTo>
                  <a:cubicBezTo>
                    <a:pt x="5872" y="988"/>
                    <a:pt x="5843" y="994"/>
                    <a:pt x="5806" y="1003"/>
                  </a:cubicBezTo>
                  <a:lnTo>
                    <a:pt x="5471" y="1003"/>
                  </a:lnTo>
                  <a:cubicBezTo>
                    <a:pt x="5228" y="1003"/>
                    <a:pt x="5076" y="973"/>
                    <a:pt x="4924" y="912"/>
                  </a:cubicBezTo>
                  <a:cubicBezTo>
                    <a:pt x="4833" y="882"/>
                    <a:pt x="4772" y="851"/>
                    <a:pt x="4681" y="821"/>
                  </a:cubicBezTo>
                  <a:cubicBezTo>
                    <a:pt x="4641" y="811"/>
                    <a:pt x="4593" y="808"/>
                    <a:pt x="4543" y="808"/>
                  </a:cubicBezTo>
                  <a:cubicBezTo>
                    <a:pt x="4441" y="808"/>
                    <a:pt x="4327" y="821"/>
                    <a:pt x="4225" y="821"/>
                  </a:cubicBezTo>
                  <a:cubicBezTo>
                    <a:pt x="4012" y="821"/>
                    <a:pt x="3800" y="821"/>
                    <a:pt x="3648" y="760"/>
                  </a:cubicBezTo>
                  <a:cubicBezTo>
                    <a:pt x="3405" y="669"/>
                    <a:pt x="3131" y="365"/>
                    <a:pt x="2857" y="122"/>
                  </a:cubicBezTo>
                  <a:cubicBezTo>
                    <a:pt x="2827" y="61"/>
                    <a:pt x="2797" y="31"/>
                    <a:pt x="2766"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9"/>
            <p:cNvSpPr/>
            <p:nvPr/>
          </p:nvSpPr>
          <p:spPr>
            <a:xfrm>
              <a:off x="2682184" y="1736891"/>
              <a:ext cx="380139" cy="197636"/>
            </a:xfrm>
            <a:custGeom>
              <a:avLst/>
              <a:gdLst/>
              <a:ahLst/>
              <a:cxnLst/>
              <a:rect l="l" t="t" r="r" b="b"/>
              <a:pathLst>
                <a:path w="7661" h="3983" extrusionOk="0">
                  <a:moveTo>
                    <a:pt x="2159" y="0"/>
                  </a:moveTo>
                  <a:lnTo>
                    <a:pt x="2159" y="0"/>
                  </a:lnTo>
                  <a:cubicBezTo>
                    <a:pt x="1764" y="122"/>
                    <a:pt x="1369" y="517"/>
                    <a:pt x="974" y="912"/>
                  </a:cubicBezTo>
                  <a:cubicBezTo>
                    <a:pt x="639" y="1246"/>
                    <a:pt x="335" y="1581"/>
                    <a:pt x="1" y="1702"/>
                  </a:cubicBezTo>
                  <a:lnTo>
                    <a:pt x="31" y="1702"/>
                  </a:lnTo>
                  <a:lnTo>
                    <a:pt x="122" y="1763"/>
                  </a:lnTo>
                  <a:cubicBezTo>
                    <a:pt x="183" y="1824"/>
                    <a:pt x="183" y="1915"/>
                    <a:pt x="183" y="2006"/>
                  </a:cubicBezTo>
                  <a:lnTo>
                    <a:pt x="214" y="2067"/>
                  </a:lnTo>
                  <a:cubicBezTo>
                    <a:pt x="244" y="2250"/>
                    <a:pt x="426" y="2401"/>
                    <a:pt x="639" y="2462"/>
                  </a:cubicBezTo>
                  <a:cubicBezTo>
                    <a:pt x="730" y="2462"/>
                    <a:pt x="791" y="2493"/>
                    <a:pt x="882" y="2493"/>
                  </a:cubicBezTo>
                  <a:lnTo>
                    <a:pt x="1126" y="2493"/>
                  </a:lnTo>
                  <a:cubicBezTo>
                    <a:pt x="1369" y="2493"/>
                    <a:pt x="1642" y="2493"/>
                    <a:pt x="1855" y="2645"/>
                  </a:cubicBezTo>
                  <a:cubicBezTo>
                    <a:pt x="1946" y="2675"/>
                    <a:pt x="2037" y="2766"/>
                    <a:pt x="2098" y="2827"/>
                  </a:cubicBezTo>
                  <a:cubicBezTo>
                    <a:pt x="2159" y="2888"/>
                    <a:pt x="2220" y="2949"/>
                    <a:pt x="2311" y="2979"/>
                  </a:cubicBezTo>
                  <a:cubicBezTo>
                    <a:pt x="2341" y="3009"/>
                    <a:pt x="2372" y="3040"/>
                    <a:pt x="2402" y="3040"/>
                  </a:cubicBezTo>
                  <a:cubicBezTo>
                    <a:pt x="2493" y="3101"/>
                    <a:pt x="2585" y="3161"/>
                    <a:pt x="2676" y="3253"/>
                  </a:cubicBezTo>
                  <a:cubicBezTo>
                    <a:pt x="2737" y="3313"/>
                    <a:pt x="2767" y="3435"/>
                    <a:pt x="2797" y="3526"/>
                  </a:cubicBezTo>
                  <a:cubicBezTo>
                    <a:pt x="2828" y="3587"/>
                    <a:pt x="2828" y="3617"/>
                    <a:pt x="2858" y="3678"/>
                  </a:cubicBezTo>
                  <a:cubicBezTo>
                    <a:pt x="2858" y="3739"/>
                    <a:pt x="2919" y="3769"/>
                    <a:pt x="2949" y="3830"/>
                  </a:cubicBezTo>
                  <a:lnTo>
                    <a:pt x="2980" y="3860"/>
                  </a:lnTo>
                  <a:cubicBezTo>
                    <a:pt x="3010" y="3891"/>
                    <a:pt x="3071" y="3921"/>
                    <a:pt x="3101" y="3952"/>
                  </a:cubicBezTo>
                  <a:lnTo>
                    <a:pt x="3132" y="3982"/>
                  </a:lnTo>
                  <a:cubicBezTo>
                    <a:pt x="3132" y="3921"/>
                    <a:pt x="3162" y="3891"/>
                    <a:pt x="3162" y="3860"/>
                  </a:cubicBezTo>
                  <a:cubicBezTo>
                    <a:pt x="3253" y="3708"/>
                    <a:pt x="3314" y="3526"/>
                    <a:pt x="3375" y="3374"/>
                  </a:cubicBezTo>
                  <a:cubicBezTo>
                    <a:pt x="3588" y="2766"/>
                    <a:pt x="3770" y="2705"/>
                    <a:pt x="4287" y="2645"/>
                  </a:cubicBezTo>
                  <a:cubicBezTo>
                    <a:pt x="4682" y="2614"/>
                    <a:pt x="4955" y="2462"/>
                    <a:pt x="5351" y="2250"/>
                  </a:cubicBezTo>
                  <a:lnTo>
                    <a:pt x="5381" y="2219"/>
                  </a:lnTo>
                  <a:cubicBezTo>
                    <a:pt x="5723" y="2014"/>
                    <a:pt x="5962" y="1911"/>
                    <a:pt x="6279" y="1911"/>
                  </a:cubicBezTo>
                  <a:cubicBezTo>
                    <a:pt x="6384" y="1911"/>
                    <a:pt x="6498" y="1923"/>
                    <a:pt x="6627" y="1946"/>
                  </a:cubicBezTo>
                  <a:cubicBezTo>
                    <a:pt x="6658" y="1976"/>
                    <a:pt x="6718" y="1976"/>
                    <a:pt x="6779" y="2006"/>
                  </a:cubicBezTo>
                  <a:cubicBezTo>
                    <a:pt x="6955" y="2041"/>
                    <a:pt x="7110" y="2077"/>
                    <a:pt x="7274" y="2077"/>
                  </a:cubicBezTo>
                  <a:cubicBezTo>
                    <a:pt x="7394" y="2077"/>
                    <a:pt x="7519" y="2058"/>
                    <a:pt x="7661" y="2006"/>
                  </a:cubicBezTo>
                  <a:cubicBezTo>
                    <a:pt x="7539" y="1885"/>
                    <a:pt x="7478" y="1763"/>
                    <a:pt x="7417" y="1642"/>
                  </a:cubicBezTo>
                  <a:cubicBezTo>
                    <a:pt x="7387" y="1520"/>
                    <a:pt x="7357" y="1429"/>
                    <a:pt x="7265" y="1338"/>
                  </a:cubicBezTo>
                  <a:cubicBezTo>
                    <a:pt x="7083" y="1125"/>
                    <a:pt x="6840" y="1094"/>
                    <a:pt x="6597" y="1064"/>
                  </a:cubicBezTo>
                  <a:cubicBezTo>
                    <a:pt x="6506" y="1064"/>
                    <a:pt x="6414" y="1064"/>
                    <a:pt x="6354" y="1034"/>
                  </a:cubicBezTo>
                  <a:cubicBezTo>
                    <a:pt x="6232" y="1003"/>
                    <a:pt x="6141" y="973"/>
                    <a:pt x="6019" y="942"/>
                  </a:cubicBezTo>
                  <a:cubicBezTo>
                    <a:pt x="5879" y="896"/>
                    <a:pt x="5721" y="831"/>
                    <a:pt x="5573" y="831"/>
                  </a:cubicBezTo>
                  <a:cubicBezTo>
                    <a:pt x="5528" y="831"/>
                    <a:pt x="5484" y="837"/>
                    <a:pt x="5442" y="851"/>
                  </a:cubicBezTo>
                  <a:cubicBezTo>
                    <a:pt x="5320" y="882"/>
                    <a:pt x="5199" y="973"/>
                    <a:pt x="5077" y="1064"/>
                  </a:cubicBezTo>
                  <a:cubicBezTo>
                    <a:pt x="4955" y="1155"/>
                    <a:pt x="4864" y="1246"/>
                    <a:pt x="4712" y="1307"/>
                  </a:cubicBezTo>
                  <a:lnTo>
                    <a:pt x="4621" y="1338"/>
                  </a:lnTo>
                  <a:cubicBezTo>
                    <a:pt x="4244" y="1489"/>
                    <a:pt x="3699" y="1702"/>
                    <a:pt x="3265" y="1702"/>
                  </a:cubicBezTo>
                  <a:cubicBezTo>
                    <a:pt x="3174" y="1702"/>
                    <a:pt x="3089" y="1693"/>
                    <a:pt x="3010" y="1672"/>
                  </a:cubicBezTo>
                  <a:cubicBezTo>
                    <a:pt x="2889" y="1642"/>
                    <a:pt x="2797" y="1611"/>
                    <a:pt x="2706" y="1581"/>
                  </a:cubicBezTo>
                  <a:cubicBezTo>
                    <a:pt x="2615" y="1520"/>
                    <a:pt x="2493" y="1459"/>
                    <a:pt x="2281" y="1459"/>
                  </a:cubicBezTo>
                  <a:cubicBezTo>
                    <a:pt x="2220" y="1459"/>
                    <a:pt x="2159" y="1490"/>
                    <a:pt x="2098" y="1490"/>
                  </a:cubicBezTo>
                  <a:cubicBezTo>
                    <a:pt x="2045" y="1516"/>
                    <a:pt x="1987" y="1537"/>
                    <a:pt x="1928" y="1537"/>
                  </a:cubicBezTo>
                  <a:cubicBezTo>
                    <a:pt x="1850" y="1537"/>
                    <a:pt x="1772" y="1502"/>
                    <a:pt x="1703" y="1398"/>
                  </a:cubicBezTo>
                  <a:cubicBezTo>
                    <a:pt x="1521" y="1155"/>
                    <a:pt x="1764" y="699"/>
                    <a:pt x="2007" y="304"/>
                  </a:cubicBezTo>
                  <a:cubicBezTo>
                    <a:pt x="2068" y="183"/>
                    <a:pt x="2129" y="91"/>
                    <a:pt x="2159"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9"/>
            <p:cNvSpPr/>
            <p:nvPr/>
          </p:nvSpPr>
          <p:spPr>
            <a:xfrm>
              <a:off x="2507272" y="1818319"/>
              <a:ext cx="345405" cy="359001"/>
            </a:xfrm>
            <a:custGeom>
              <a:avLst/>
              <a:gdLst/>
              <a:ahLst/>
              <a:cxnLst/>
              <a:rect l="l" t="t" r="r" b="b"/>
              <a:pathLst>
                <a:path w="6961" h="7235" extrusionOk="0">
                  <a:moveTo>
                    <a:pt x="1763" y="1"/>
                  </a:moveTo>
                  <a:cubicBezTo>
                    <a:pt x="1763" y="1"/>
                    <a:pt x="1702" y="1"/>
                    <a:pt x="1611" y="61"/>
                  </a:cubicBezTo>
                  <a:lnTo>
                    <a:pt x="1550" y="183"/>
                  </a:lnTo>
                  <a:cubicBezTo>
                    <a:pt x="1344" y="543"/>
                    <a:pt x="1073" y="751"/>
                    <a:pt x="829" y="751"/>
                  </a:cubicBezTo>
                  <a:cubicBezTo>
                    <a:pt x="785" y="751"/>
                    <a:pt x="741" y="744"/>
                    <a:pt x="699" y="730"/>
                  </a:cubicBezTo>
                  <a:lnTo>
                    <a:pt x="638" y="730"/>
                  </a:lnTo>
                  <a:cubicBezTo>
                    <a:pt x="618" y="730"/>
                    <a:pt x="598" y="717"/>
                    <a:pt x="578" y="717"/>
                  </a:cubicBezTo>
                  <a:cubicBezTo>
                    <a:pt x="567" y="717"/>
                    <a:pt x="557" y="720"/>
                    <a:pt x="547" y="730"/>
                  </a:cubicBezTo>
                  <a:cubicBezTo>
                    <a:pt x="486" y="730"/>
                    <a:pt x="517" y="791"/>
                    <a:pt x="547" y="912"/>
                  </a:cubicBezTo>
                  <a:lnTo>
                    <a:pt x="578" y="1004"/>
                  </a:lnTo>
                  <a:cubicBezTo>
                    <a:pt x="638" y="1247"/>
                    <a:pt x="486" y="1460"/>
                    <a:pt x="334" y="1672"/>
                  </a:cubicBezTo>
                  <a:cubicBezTo>
                    <a:pt x="274" y="1733"/>
                    <a:pt x="213" y="1794"/>
                    <a:pt x="182" y="1885"/>
                  </a:cubicBezTo>
                  <a:cubicBezTo>
                    <a:pt x="0" y="2189"/>
                    <a:pt x="30" y="2615"/>
                    <a:pt x="30" y="2979"/>
                  </a:cubicBezTo>
                  <a:cubicBezTo>
                    <a:pt x="61" y="3131"/>
                    <a:pt x="61" y="3283"/>
                    <a:pt x="152" y="3435"/>
                  </a:cubicBezTo>
                  <a:cubicBezTo>
                    <a:pt x="199" y="3530"/>
                    <a:pt x="303" y="3607"/>
                    <a:pt x="403" y="3607"/>
                  </a:cubicBezTo>
                  <a:cubicBezTo>
                    <a:pt x="432" y="3607"/>
                    <a:pt x="460" y="3601"/>
                    <a:pt x="486" y="3587"/>
                  </a:cubicBezTo>
                  <a:lnTo>
                    <a:pt x="547" y="3557"/>
                  </a:lnTo>
                  <a:lnTo>
                    <a:pt x="578" y="3618"/>
                  </a:lnTo>
                  <a:cubicBezTo>
                    <a:pt x="669" y="3891"/>
                    <a:pt x="790" y="4165"/>
                    <a:pt x="942" y="4378"/>
                  </a:cubicBezTo>
                  <a:cubicBezTo>
                    <a:pt x="1003" y="4469"/>
                    <a:pt x="1033" y="4530"/>
                    <a:pt x="1125" y="4560"/>
                  </a:cubicBezTo>
                  <a:cubicBezTo>
                    <a:pt x="1155" y="4590"/>
                    <a:pt x="1216" y="4590"/>
                    <a:pt x="1277" y="4590"/>
                  </a:cubicBezTo>
                  <a:lnTo>
                    <a:pt x="1398" y="4590"/>
                  </a:lnTo>
                  <a:cubicBezTo>
                    <a:pt x="1641" y="4651"/>
                    <a:pt x="1854" y="4833"/>
                    <a:pt x="1945" y="5137"/>
                  </a:cubicBezTo>
                  <a:cubicBezTo>
                    <a:pt x="2037" y="5350"/>
                    <a:pt x="2067" y="5685"/>
                    <a:pt x="2067" y="5928"/>
                  </a:cubicBezTo>
                  <a:lnTo>
                    <a:pt x="2067" y="6019"/>
                  </a:lnTo>
                  <a:lnTo>
                    <a:pt x="1945" y="6019"/>
                  </a:lnTo>
                  <a:lnTo>
                    <a:pt x="2006" y="6080"/>
                  </a:lnTo>
                  <a:cubicBezTo>
                    <a:pt x="2037" y="6140"/>
                    <a:pt x="2097" y="6201"/>
                    <a:pt x="2128" y="6292"/>
                  </a:cubicBezTo>
                  <a:cubicBezTo>
                    <a:pt x="2158" y="6323"/>
                    <a:pt x="2158" y="6384"/>
                    <a:pt x="2158" y="6414"/>
                  </a:cubicBezTo>
                  <a:lnTo>
                    <a:pt x="2158" y="6475"/>
                  </a:lnTo>
                  <a:cubicBezTo>
                    <a:pt x="2219" y="6809"/>
                    <a:pt x="2644" y="7083"/>
                    <a:pt x="3040" y="7235"/>
                  </a:cubicBezTo>
                  <a:lnTo>
                    <a:pt x="6778" y="7235"/>
                  </a:lnTo>
                  <a:cubicBezTo>
                    <a:pt x="6687" y="6596"/>
                    <a:pt x="6778" y="5928"/>
                    <a:pt x="6839" y="5441"/>
                  </a:cubicBezTo>
                  <a:lnTo>
                    <a:pt x="6839" y="5350"/>
                  </a:lnTo>
                  <a:cubicBezTo>
                    <a:pt x="6900" y="4682"/>
                    <a:pt x="6961" y="4226"/>
                    <a:pt x="6657" y="3618"/>
                  </a:cubicBezTo>
                  <a:cubicBezTo>
                    <a:pt x="6596" y="3526"/>
                    <a:pt x="6535" y="3466"/>
                    <a:pt x="6505" y="3435"/>
                  </a:cubicBezTo>
                  <a:cubicBezTo>
                    <a:pt x="6383" y="3283"/>
                    <a:pt x="6353" y="3223"/>
                    <a:pt x="6444" y="2858"/>
                  </a:cubicBezTo>
                  <a:cubicBezTo>
                    <a:pt x="6505" y="2706"/>
                    <a:pt x="6535" y="2584"/>
                    <a:pt x="6596" y="2463"/>
                  </a:cubicBezTo>
                  <a:lnTo>
                    <a:pt x="6565" y="2432"/>
                  </a:lnTo>
                  <a:cubicBezTo>
                    <a:pt x="6505" y="2402"/>
                    <a:pt x="6444" y="2371"/>
                    <a:pt x="6383" y="2311"/>
                  </a:cubicBezTo>
                  <a:lnTo>
                    <a:pt x="6383" y="2280"/>
                  </a:lnTo>
                  <a:cubicBezTo>
                    <a:pt x="6322" y="2219"/>
                    <a:pt x="6262" y="2159"/>
                    <a:pt x="6231" y="2098"/>
                  </a:cubicBezTo>
                  <a:cubicBezTo>
                    <a:pt x="6231" y="2037"/>
                    <a:pt x="6201" y="1976"/>
                    <a:pt x="6201" y="1916"/>
                  </a:cubicBezTo>
                  <a:cubicBezTo>
                    <a:pt x="6170" y="1824"/>
                    <a:pt x="6140" y="1764"/>
                    <a:pt x="6079" y="1672"/>
                  </a:cubicBezTo>
                  <a:cubicBezTo>
                    <a:pt x="6018" y="1612"/>
                    <a:pt x="5958" y="1581"/>
                    <a:pt x="5866" y="1520"/>
                  </a:cubicBezTo>
                  <a:cubicBezTo>
                    <a:pt x="5836" y="1520"/>
                    <a:pt x="5775" y="1490"/>
                    <a:pt x="5745" y="1460"/>
                  </a:cubicBezTo>
                  <a:cubicBezTo>
                    <a:pt x="5684" y="1399"/>
                    <a:pt x="5593" y="1338"/>
                    <a:pt x="5532" y="1277"/>
                  </a:cubicBezTo>
                  <a:cubicBezTo>
                    <a:pt x="5471" y="1216"/>
                    <a:pt x="5380" y="1156"/>
                    <a:pt x="5319" y="1095"/>
                  </a:cubicBezTo>
                  <a:cubicBezTo>
                    <a:pt x="5106" y="1004"/>
                    <a:pt x="4894" y="1004"/>
                    <a:pt x="4651" y="1004"/>
                  </a:cubicBezTo>
                  <a:cubicBezTo>
                    <a:pt x="4559" y="1004"/>
                    <a:pt x="4468" y="1004"/>
                    <a:pt x="4407" y="973"/>
                  </a:cubicBezTo>
                  <a:cubicBezTo>
                    <a:pt x="4043" y="973"/>
                    <a:pt x="3647" y="791"/>
                    <a:pt x="3587" y="426"/>
                  </a:cubicBezTo>
                  <a:lnTo>
                    <a:pt x="3587" y="365"/>
                  </a:lnTo>
                  <a:cubicBezTo>
                    <a:pt x="3587" y="305"/>
                    <a:pt x="3587" y="274"/>
                    <a:pt x="3556" y="244"/>
                  </a:cubicBezTo>
                  <a:lnTo>
                    <a:pt x="3556" y="213"/>
                  </a:lnTo>
                  <a:cubicBezTo>
                    <a:pt x="3526" y="183"/>
                    <a:pt x="3465" y="183"/>
                    <a:pt x="3435" y="183"/>
                  </a:cubicBezTo>
                  <a:lnTo>
                    <a:pt x="3252" y="122"/>
                  </a:lnTo>
                  <a:cubicBezTo>
                    <a:pt x="3009" y="183"/>
                    <a:pt x="2675" y="213"/>
                    <a:pt x="2523" y="213"/>
                  </a:cubicBezTo>
                  <a:cubicBezTo>
                    <a:pt x="2492" y="213"/>
                    <a:pt x="2432" y="213"/>
                    <a:pt x="2371" y="244"/>
                  </a:cubicBezTo>
                  <a:cubicBezTo>
                    <a:pt x="2310" y="244"/>
                    <a:pt x="2249" y="257"/>
                    <a:pt x="2188" y="257"/>
                  </a:cubicBezTo>
                  <a:cubicBezTo>
                    <a:pt x="2158" y="257"/>
                    <a:pt x="2128" y="254"/>
                    <a:pt x="2097" y="244"/>
                  </a:cubicBezTo>
                  <a:cubicBezTo>
                    <a:pt x="2006" y="244"/>
                    <a:pt x="1945" y="183"/>
                    <a:pt x="1885" y="92"/>
                  </a:cubicBezTo>
                  <a:cubicBezTo>
                    <a:pt x="1854" y="61"/>
                    <a:pt x="1793" y="1"/>
                    <a:pt x="1763"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9"/>
            <p:cNvSpPr/>
            <p:nvPr/>
          </p:nvSpPr>
          <p:spPr>
            <a:xfrm>
              <a:off x="443953" y="1649410"/>
              <a:ext cx="546018" cy="457050"/>
            </a:xfrm>
            <a:custGeom>
              <a:avLst/>
              <a:gdLst/>
              <a:ahLst/>
              <a:cxnLst/>
              <a:rect l="l" t="t" r="r" b="b"/>
              <a:pathLst>
                <a:path w="11004" h="9211" extrusionOk="0">
                  <a:moveTo>
                    <a:pt x="1490" y="0"/>
                  </a:moveTo>
                  <a:cubicBezTo>
                    <a:pt x="1520" y="61"/>
                    <a:pt x="1520" y="152"/>
                    <a:pt x="1551" y="213"/>
                  </a:cubicBezTo>
                  <a:cubicBezTo>
                    <a:pt x="1581" y="274"/>
                    <a:pt x="1581" y="365"/>
                    <a:pt x="1612" y="426"/>
                  </a:cubicBezTo>
                  <a:cubicBezTo>
                    <a:pt x="1794" y="1003"/>
                    <a:pt x="1855" y="1520"/>
                    <a:pt x="1581" y="2158"/>
                  </a:cubicBezTo>
                  <a:cubicBezTo>
                    <a:pt x="1520" y="2310"/>
                    <a:pt x="1399" y="2462"/>
                    <a:pt x="1277" y="2614"/>
                  </a:cubicBezTo>
                  <a:cubicBezTo>
                    <a:pt x="1156" y="2766"/>
                    <a:pt x="1034" y="2918"/>
                    <a:pt x="973" y="3070"/>
                  </a:cubicBezTo>
                  <a:cubicBezTo>
                    <a:pt x="943" y="3192"/>
                    <a:pt x="973" y="3283"/>
                    <a:pt x="1004" y="3405"/>
                  </a:cubicBezTo>
                  <a:cubicBezTo>
                    <a:pt x="1034" y="3465"/>
                    <a:pt x="1065" y="3557"/>
                    <a:pt x="1065" y="3648"/>
                  </a:cubicBezTo>
                  <a:cubicBezTo>
                    <a:pt x="1156" y="4043"/>
                    <a:pt x="1065" y="4347"/>
                    <a:pt x="943" y="4742"/>
                  </a:cubicBezTo>
                  <a:lnTo>
                    <a:pt x="882" y="4894"/>
                  </a:lnTo>
                  <a:cubicBezTo>
                    <a:pt x="669" y="5563"/>
                    <a:pt x="517" y="6140"/>
                    <a:pt x="365" y="6870"/>
                  </a:cubicBezTo>
                  <a:cubicBezTo>
                    <a:pt x="305" y="7143"/>
                    <a:pt x="183" y="7386"/>
                    <a:pt x="1" y="7660"/>
                  </a:cubicBezTo>
                  <a:lnTo>
                    <a:pt x="122" y="7690"/>
                  </a:lnTo>
                  <a:cubicBezTo>
                    <a:pt x="183" y="7721"/>
                    <a:pt x="244" y="7751"/>
                    <a:pt x="305" y="7751"/>
                  </a:cubicBezTo>
                  <a:cubicBezTo>
                    <a:pt x="335" y="7782"/>
                    <a:pt x="396" y="7782"/>
                    <a:pt x="457" y="7812"/>
                  </a:cubicBezTo>
                  <a:cubicBezTo>
                    <a:pt x="517" y="7812"/>
                    <a:pt x="578" y="7842"/>
                    <a:pt x="639" y="7842"/>
                  </a:cubicBezTo>
                  <a:cubicBezTo>
                    <a:pt x="700" y="7873"/>
                    <a:pt x="761" y="7873"/>
                    <a:pt x="791" y="7903"/>
                  </a:cubicBezTo>
                  <a:cubicBezTo>
                    <a:pt x="852" y="7903"/>
                    <a:pt x="913" y="7934"/>
                    <a:pt x="973" y="7934"/>
                  </a:cubicBezTo>
                  <a:cubicBezTo>
                    <a:pt x="1034" y="7964"/>
                    <a:pt x="1095" y="7964"/>
                    <a:pt x="1156" y="7994"/>
                  </a:cubicBezTo>
                  <a:cubicBezTo>
                    <a:pt x="1217" y="7994"/>
                    <a:pt x="1277" y="8025"/>
                    <a:pt x="1308" y="8025"/>
                  </a:cubicBezTo>
                  <a:cubicBezTo>
                    <a:pt x="1368" y="8055"/>
                    <a:pt x="1429" y="8055"/>
                    <a:pt x="1490" y="8055"/>
                  </a:cubicBezTo>
                  <a:cubicBezTo>
                    <a:pt x="1551" y="8086"/>
                    <a:pt x="1612" y="8086"/>
                    <a:pt x="1672" y="8086"/>
                  </a:cubicBezTo>
                  <a:cubicBezTo>
                    <a:pt x="1733" y="8116"/>
                    <a:pt x="1794" y="8116"/>
                    <a:pt x="1855" y="8116"/>
                  </a:cubicBezTo>
                  <a:cubicBezTo>
                    <a:pt x="1916" y="8146"/>
                    <a:pt x="1946" y="8146"/>
                    <a:pt x="2007" y="8146"/>
                  </a:cubicBezTo>
                  <a:cubicBezTo>
                    <a:pt x="2068" y="8146"/>
                    <a:pt x="2159" y="8177"/>
                    <a:pt x="2220" y="8177"/>
                  </a:cubicBezTo>
                  <a:lnTo>
                    <a:pt x="2372" y="8177"/>
                  </a:lnTo>
                  <a:cubicBezTo>
                    <a:pt x="2463" y="8207"/>
                    <a:pt x="2584" y="8207"/>
                    <a:pt x="2706" y="8207"/>
                  </a:cubicBezTo>
                  <a:lnTo>
                    <a:pt x="3679" y="8207"/>
                  </a:lnTo>
                  <a:cubicBezTo>
                    <a:pt x="3922" y="8237"/>
                    <a:pt x="4195" y="8268"/>
                    <a:pt x="4438" y="8329"/>
                  </a:cubicBezTo>
                  <a:lnTo>
                    <a:pt x="7174" y="8785"/>
                  </a:lnTo>
                  <a:cubicBezTo>
                    <a:pt x="7539" y="8845"/>
                    <a:pt x="7904" y="8906"/>
                    <a:pt x="8268" y="8997"/>
                  </a:cubicBezTo>
                  <a:cubicBezTo>
                    <a:pt x="8329" y="9028"/>
                    <a:pt x="8390" y="9028"/>
                    <a:pt x="8451" y="9058"/>
                  </a:cubicBezTo>
                  <a:lnTo>
                    <a:pt x="8511" y="9089"/>
                  </a:lnTo>
                  <a:cubicBezTo>
                    <a:pt x="8633" y="9119"/>
                    <a:pt x="8755" y="9180"/>
                    <a:pt x="8876" y="9210"/>
                  </a:cubicBezTo>
                  <a:lnTo>
                    <a:pt x="9484" y="6839"/>
                  </a:lnTo>
                  <a:cubicBezTo>
                    <a:pt x="9515" y="6718"/>
                    <a:pt x="9545" y="6596"/>
                    <a:pt x="9606" y="6475"/>
                  </a:cubicBezTo>
                  <a:cubicBezTo>
                    <a:pt x="9636" y="6414"/>
                    <a:pt x="9667" y="6353"/>
                    <a:pt x="9697" y="6323"/>
                  </a:cubicBezTo>
                  <a:cubicBezTo>
                    <a:pt x="9758" y="6262"/>
                    <a:pt x="9788" y="6201"/>
                    <a:pt x="9818" y="6110"/>
                  </a:cubicBezTo>
                  <a:cubicBezTo>
                    <a:pt x="9910" y="5927"/>
                    <a:pt x="9879" y="5684"/>
                    <a:pt x="9879" y="5441"/>
                  </a:cubicBezTo>
                  <a:cubicBezTo>
                    <a:pt x="9849" y="5289"/>
                    <a:pt x="9818" y="5107"/>
                    <a:pt x="9849" y="4924"/>
                  </a:cubicBezTo>
                  <a:cubicBezTo>
                    <a:pt x="9910" y="4499"/>
                    <a:pt x="10214" y="4164"/>
                    <a:pt x="10518" y="3861"/>
                  </a:cubicBezTo>
                  <a:cubicBezTo>
                    <a:pt x="10730" y="3648"/>
                    <a:pt x="10943" y="3435"/>
                    <a:pt x="10974" y="3161"/>
                  </a:cubicBezTo>
                  <a:cubicBezTo>
                    <a:pt x="11004" y="2949"/>
                    <a:pt x="10913" y="2736"/>
                    <a:pt x="10791" y="2493"/>
                  </a:cubicBezTo>
                  <a:cubicBezTo>
                    <a:pt x="10761" y="2462"/>
                    <a:pt x="10730" y="2432"/>
                    <a:pt x="10730" y="2371"/>
                  </a:cubicBezTo>
                  <a:lnTo>
                    <a:pt x="10670" y="2371"/>
                  </a:lnTo>
                  <a:cubicBezTo>
                    <a:pt x="10639" y="2341"/>
                    <a:pt x="10609" y="2310"/>
                    <a:pt x="10578" y="2280"/>
                  </a:cubicBezTo>
                  <a:lnTo>
                    <a:pt x="10518" y="2280"/>
                  </a:lnTo>
                  <a:cubicBezTo>
                    <a:pt x="10487" y="2250"/>
                    <a:pt x="10457" y="2250"/>
                    <a:pt x="10396" y="2219"/>
                  </a:cubicBezTo>
                  <a:lnTo>
                    <a:pt x="10366" y="2219"/>
                  </a:lnTo>
                  <a:cubicBezTo>
                    <a:pt x="10335" y="2219"/>
                    <a:pt x="10274" y="2189"/>
                    <a:pt x="10244" y="2189"/>
                  </a:cubicBezTo>
                  <a:lnTo>
                    <a:pt x="10214" y="2189"/>
                  </a:lnTo>
                  <a:lnTo>
                    <a:pt x="10062" y="2158"/>
                  </a:lnTo>
                  <a:cubicBezTo>
                    <a:pt x="9991" y="2148"/>
                    <a:pt x="9916" y="2145"/>
                    <a:pt x="9841" y="2145"/>
                  </a:cubicBezTo>
                  <a:cubicBezTo>
                    <a:pt x="9690" y="2145"/>
                    <a:pt x="9535" y="2158"/>
                    <a:pt x="9393" y="2158"/>
                  </a:cubicBezTo>
                  <a:lnTo>
                    <a:pt x="9028" y="2158"/>
                  </a:lnTo>
                  <a:cubicBezTo>
                    <a:pt x="8971" y="2167"/>
                    <a:pt x="8914" y="2170"/>
                    <a:pt x="8858" y="2170"/>
                  </a:cubicBezTo>
                  <a:cubicBezTo>
                    <a:pt x="8704" y="2170"/>
                    <a:pt x="8554" y="2142"/>
                    <a:pt x="8420" y="2098"/>
                  </a:cubicBezTo>
                  <a:cubicBezTo>
                    <a:pt x="8238" y="2067"/>
                    <a:pt x="8086" y="1976"/>
                    <a:pt x="7934" y="1885"/>
                  </a:cubicBezTo>
                  <a:cubicBezTo>
                    <a:pt x="7782" y="1794"/>
                    <a:pt x="7630" y="1702"/>
                    <a:pt x="7478" y="1672"/>
                  </a:cubicBezTo>
                  <a:cubicBezTo>
                    <a:pt x="7204" y="1611"/>
                    <a:pt x="7022" y="1611"/>
                    <a:pt x="6749" y="1611"/>
                  </a:cubicBezTo>
                  <a:lnTo>
                    <a:pt x="6718" y="1611"/>
                  </a:lnTo>
                  <a:cubicBezTo>
                    <a:pt x="6414" y="1611"/>
                    <a:pt x="6080" y="1581"/>
                    <a:pt x="5776" y="1581"/>
                  </a:cubicBezTo>
                  <a:cubicBezTo>
                    <a:pt x="5654" y="1581"/>
                    <a:pt x="5533" y="1550"/>
                    <a:pt x="5381" y="1550"/>
                  </a:cubicBezTo>
                  <a:cubicBezTo>
                    <a:pt x="5138" y="1550"/>
                    <a:pt x="4986" y="1581"/>
                    <a:pt x="4803" y="1642"/>
                  </a:cubicBezTo>
                  <a:cubicBezTo>
                    <a:pt x="4682" y="1672"/>
                    <a:pt x="4560" y="1702"/>
                    <a:pt x="4408" y="1733"/>
                  </a:cubicBezTo>
                  <a:cubicBezTo>
                    <a:pt x="4370" y="1737"/>
                    <a:pt x="4334" y="1739"/>
                    <a:pt x="4300" y="1739"/>
                  </a:cubicBezTo>
                  <a:cubicBezTo>
                    <a:pt x="3840" y="1739"/>
                    <a:pt x="3701" y="1371"/>
                    <a:pt x="3587" y="1003"/>
                  </a:cubicBezTo>
                  <a:cubicBezTo>
                    <a:pt x="3466" y="699"/>
                    <a:pt x="3344" y="395"/>
                    <a:pt x="3071" y="274"/>
                  </a:cubicBezTo>
                  <a:cubicBezTo>
                    <a:pt x="2827" y="183"/>
                    <a:pt x="2372" y="122"/>
                    <a:pt x="2037" y="61"/>
                  </a:cubicBezTo>
                  <a:cubicBezTo>
                    <a:pt x="1946" y="31"/>
                    <a:pt x="1855" y="31"/>
                    <a:pt x="1794" y="31"/>
                  </a:cubicBezTo>
                  <a:cubicBezTo>
                    <a:pt x="1703" y="0"/>
                    <a:pt x="1612" y="0"/>
                    <a:pt x="1520"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9"/>
            <p:cNvSpPr/>
            <p:nvPr/>
          </p:nvSpPr>
          <p:spPr>
            <a:xfrm>
              <a:off x="1780282" y="1877169"/>
              <a:ext cx="493223" cy="315236"/>
            </a:xfrm>
            <a:custGeom>
              <a:avLst/>
              <a:gdLst/>
              <a:ahLst/>
              <a:cxnLst/>
              <a:rect l="l" t="t" r="r" b="b"/>
              <a:pathLst>
                <a:path w="9940" h="6353" extrusionOk="0">
                  <a:moveTo>
                    <a:pt x="213" y="0"/>
                  </a:moveTo>
                  <a:lnTo>
                    <a:pt x="152" y="1307"/>
                  </a:lnTo>
                  <a:lnTo>
                    <a:pt x="122" y="1793"/>
                  </a:lnTo>
                  <a:cubicBezTo>
                    <a:pt x="122" y="1885"/>
                    <a:pt x="122" y="1976"/>
                    <a:pt x="122" y="2067"/>
                  </a:cubicBezTo>
                  <a:cubicBezTo>
                    <a:pt x="122" y="2128"/>
                    <a:pt x="152" y="2189"/>
                    <a:pt x="152" y="2280"/>
                  </a:cubicBezTo>
                  <a:cubicBezTo>
                    <a:pt x="152" y="2371"/>
                    <a:pt x="152" y="2492"/>
                    <a:pt x="152" y="2584"/>
                  </a:cubicBezTo>
                  <a:cubicBezTo>
                    <a:pt x="152" y="2644"/>
                    <a:pt x="152" y="2705"/>
                    <a:pt x="152" y="2766"/>
                  </a:cubicBezTo>
                  <a:cubicBezTo>
                    <a:pt x="152" y="2888"/>
                    <a:pt x="152" y="3009"/>
                    <a:pt x="122" y="3131"/>
                  </a:cubicBezTo>
                  <a:cubicBezTo>
                    <a:pt x="152" y="3192"/>
                    <a:pt x="152" y="3252"/>
                    <a:pt x="122" y="3283"/>
                  </a:cubicBezTo>
                  <a:cubicBezTo>
                    <a:pt x="122" y="3465"/>
                    <a:pt x="122" y="3617"/>
                    <a:pt x="91" y="3769"/>
                  </a:cubicBezTo>
                  <a:lnTo>
                    <a:pt x="0" y="5258"/>
                  </a:lnTo>
                  <a:cubicBezTo>
                    <a:pt x="956" y="5418"/>
                    <a:pt x="1911" y="5507"/>
                    <a:pt x="2866" y="5507"/>
                  </a:cubicBezTo>
                  <a:cubicBezTo>
                    <a:pt x="3005" y="5507"/>
                    <a:pt x="3144" y="5505"/>
                    <a:pt x="3283" y="5502"/>
                  </a:cubicBezTo>
                  <a:cubicBezTo>
                    <a:pt x="3709" y="5502"/>
                    <a:pt x="4134" y="5502"/>
                    <a:pt x="4529" y="5471"/>
                  </a:cubicBezTo>
                  <a:cubicBezTo>
                    <a:pt x="5000" y="5456"/>
                    <a:pt x="5472" y="5441"/>
                    <a:pt x="5939" y="5441"/>
                  </a:cubicBezTo>
                  <a:cubicBezTo>
                    <a:pt x="6406" y="5441"/>
                    <a:pt x="6870" y="5456"/>
                    <a:pt x="7326" y="5502"/>
                  </a:cubicBezTo>
                  <a:lnTo>
                    <a:pt x="7386" y="5502"/>
                  </a:lnTo>
                  <a:lnTo>
                    <a:pt x="7386" y="5532"/>
                  </a:lnTo>
                  <a:cubicBezTo>
                    <a:pt x="7478" y="5714"/>
                    <a:pt x="7538" y="5866"/>
                    <a:pt x="7660" y="5958"/>
                  </a:cubicBezTo>
                  <a:cubicBezTo>
                    <a:pt x="7751" y="6018"/>
                    <a:pt x="7842" y="6018"/>
                    <a:pt x="7934" y="6018"/>
                  </a:cubicBezTo>
                  <a:cubicBezTo>
                    <a:pt x="7994" y="5988"/>
                    <a:pt x="8055" y="5988"/>
                    <a:pt x="8086" y="5927"/>
                  </a:cubicBezTo>
                  <a:lnTo>
                    <a:pt x="8116" y="5897"/>
                  </a:lnTo>
                  <a:lnTo>
                    <a:pt x="8146" y="5806"/>
                  </a:lnTo>
                  <a:lnTo>
                    <a:pt x="8238" y="5745"/>
                  </a:lnTo>
                  <a:lnTo>
                    <a:pt x="8268" y="5745"/>
                  </a:lnTo>
                  <a:lnTo>
                    <a:pt x="8329" y="5714"/>
                  </a:lnTo>
                  <a:lnTo>
                    <a:pt x="8389" y="5745"/>
                  </a:lnTo>
                  <a:lnTo>
                    <a:pt x="8420" y="5745"/>
                  </a:lnTo>
                  <a:lnTo>
                    <a:pt x="8511" y="5775"/>
                  </a:lnTo>
                  <a:cubicBezTo>
                    <a:pt x="8572" y="5806"/>
                    <a:pt x="8602" y="5836"/>
                    <a:pt x="8633" y="5897"/>
                  </a:cubicBezTo>
                  <a:lnTo>
                    <a:pt x="8724" y="5958"/>
                  </a:lnTo>
                  <a:cubicBezTo>
                    <a:pt x="8845" y="6049"/>
                    <a:pt x="8967" y="6079"/>
                    <a:pt x="9119" y="6110"/>
                  </a:cubicBezTo>
                  <a:cubicBezTo>
                    <a:pt x="9180" y="6110"/>
                    <a:pt x="9241" y="6140"/>
                    <a:pt x="9301" y="6170"/>
                  </a:cubicBezTo>
                  <a:cubicBezTo>
                    <a:pt x="9423" y="6201"/>
                    <a:pt x="9545" y="6262"/>
                    <a:pt x="9666" y="6322"/>
                  </a:cubicBezTo>
                  <a:lnTo>
                    <a:pt x="9697" y="6353"/>
                  </a:lnTo>
                  <a:lnTo>
                    <a:pt x="9697" y="6262"/>
                  </a:lnTo>
                  <a:cubicBezTo>
                    <a:pt x="9727" y="6170"/>
                    <a:pt x="9788" y="6079"/>
                    <a:pt x="9818" y="6018"/>
                  </a:cubicBezTo>
                  <a:cubicBezTo>
                    <a:pt x="9848" y="5958"/>
                    <a:pt x="9909" y="5897"/>
                    <a:pt x="9909" y="5836"/>
                  </a:cubicBezTo>
                  <a:cubicBezTo>
                    <a:pt x="9940" y="5714"/>
                    <a:pt x="9879" y="5593"/>
                    <a:pt x="9788" y="5471"/>
                  </a:cubicBezTo>
                  <a:lnTo>
                    <a:pt x="9727" y="5319"/>
                  </a:lnTo>
                  <a:cubicBezTo>
                    <a:pt x="9727" y="5289"/>
                    <a:pt x="9697" y="5258"/>
                    <a:pt x="9697" y="5198"/>
                  </a:cubicBezTo>
                  <a:lnTo>
                    <a:pt x="9727" y="5106"/>
                  </a:lnTo>
                  <a:lnTo>
                    <a:pt x="9727" y="5015"/>
                  </a:lnTo>
                  <a:lnTo>
                    <a:pt x="9757" y="4954"/>
                  </a:lnTo>
                  <a:cubicBezTo>
                    <a:pt x="9757" y="4894"/>
                    <a:pt x="9788" y="4863"/>
                    <a:pt x="9788" y="4833"/>
                  </a:cubicBezTo>
                  <a:lnTo>
                    <a:pt x="9818" y="4772"/>
                  </a:lnTo>
                  <a:cubicBezTo>
                    <a:pt x="9848" y="4742"/>
                    <a:pt x="9879" y="4711"/>
                    <a:pt x="9879" y="4681"/>
                  </a:cubicBezTo>
                  <a:lnTo>
                    <a:pt x="9879" y="4620"/>
                  </a:lnTo>
                  <a:lnTo>
                    <a:pt x="9879" y="4347"/>
                  </a:lnTo>
                  <a:lnTo>
                    <a:pt x="9879" y="4255"/>
                  </a:lnTo>
                  <a:cubicBezTo>
                    <a:pt x="9879" y="4164"/>
                    <a:pt x="9879" y="4073"/>
                    <a:pt x="9879" y="3982"/>
                  </a:cubicBezTo>
                  <a:cubicBezTo>
                    <a:pt x="9879" y="3951"/>
                    <a:pt x="9879" y="3921"/>
                    <a:pt x="9879" y="3891"/>
                  </a:cubicBezTo>
                  <a:cubicBezTo>
                    <a:pt x="9879" y="3799"/>
                    <a:pt x="9879" y="3708"/>
                    <a:pt x="9879" y="3647"/>
                  </a:cubicBezTo>
                  <a:cubicBezTo>
                    <a:pt x="9879" y="3526"/>
                    <a:pt x="9848" y="3404"/>
                    <a:pt x="9848" y="3313"/>
                  </a:cubicBezTo>
                  <a:cubicBezTo>
                    <a:pt x="9848" y="3131"/>
                    <a:pt x="9848" y="2948"/>
                    <a:pt x="9848" y="2736"/>
                  </a:cubicBezTo>
                  <a:cubicBezTo>
                    <a:pt x="9879" y="2310"/>
                    <a:pt x="9879" y="1854"/>
                    <a:pt x="9697" y="1581"/>
                  </a:cubicBezTo>
                  <a:cubicBezTo>
                    <a:pt x="9605" y="1459"/>
                    <a:pt x="9545" y="1398"/>
                    <a:pt x="9453" y="1337"/>
                  </a:cubicBezTo>
                  <a:cubicBezTo>
                    <a:pt x="9271" y="1185"/>
                    <a:pt x="9210" y="1094"/>
                    <a:pt x="9393" y="699"/>
                  </a:cubicBezTo>
                  <a:cubicBezTo>
                    <a:pt x="9423" y="638"/>
                    <a:pt x="9453" y="578"/>
                    <a:pt x="9484" y="547"/>
                  </a:cubicBezTo>
                  <a:cubicBezTo>
                    <a:pt x="9545" y="456"/>
                    <a:pt x="9575" y="426"/>
                    <a:pt x="9545" y="243"/>
                  </a:cubicBezTo>
                  <a:lnTo>
                    <a:pt x="9545" y="213"/>
                  </a:lnTo>
                  <a:lnTo>
                    <a:pt x="213"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9"/>
            <p:cNvSpPr/>
            <p:nvPr/>
          </p:nvSpPr>
          <p:spPr>
            <a:xfrm>
              <a:off x="2324768" y="2382407"/>
              <a:ext cx="488707" cy="407281"/>
            </a:xfrm>
            <a:custGeom>
              <a:avLst/>
              <a:gdLst/>
              <a:ahLst/>
              <a:cxnLst/>
              <a:rect l="l" t="t" r="r" b="b"/>
              <a:pathLst>
                <a:path w="9849" h="8208" extrusionOk="0">
                  <a:moveTo>
                    <a:pt x="6079" y="1"/>
                  </a:moveTo>
                  <a:cubicBezTo>
                    <a:pt x="6018" y="31"/>
                    <a:pt x="5958" y="61"/>
                    <a:pt x="5866" y="61"/>
                  </a:cubicBezTo>
                  <a:lnTo>
                    <a:pt x="334" y="61"/>
                  </a:lnTo>
                  <a:cubicBezTo>
                    <a:pt x="274" y="31"/>
                    <a:pt x="213" y="31"/>
                    <a:pt x="183" y="31"/>
                  </a:cubicBezTo>
                  <a:lnTo>
                    <a:pt x="0" y="31"/>
                  </a:lnTo>
                  <a:cubicBezTo>
                    <a:pt x="0" y="92"/>
                    <a:pt x="31" y="153"/>
                    <a:pt x="31" y="213"/>
                  </a:cubicBezTo>
                  <a:lnTo>
                    <a:pt x="152" y="487"/>
                  </a:lnTo>
                  <a:lnTo>
                    <a:pt x="183" y="578"/>
                  </a:lnTo>
                  <a:lnTo>
                    <a:pt x="243" y="608"/>
                  </a:lnTo>
                  <a:lnTo>
                    <a:pt x="304" y="639"/>
                  </a:lnTo>
                  <a:cubicBezTo>
                    <a:pt x="334" y="669"/>
                    <a:pt x="365" y="700"/>
                    <a:pt x="365" y="760"/>
                  </a:cubicBezTo>
                  <a:lnTo>
                    <a:pt x="669" y="882"/>
                  </a:lnTo>
                  <a:cubicBezTo>
                    <a:pt x="699" y="882"/>
                    <a:pt x="760" y="912"/>
                    <a:pt x="790" y="973"/>
                  </a:cubicBezTo>
                  <a:cubicBezTo>
                    <a:pt x="821" y="1004"/>
                    <a:pt x="790" y="1064"/>
                    <a:pt x="790" y="1125"/>
                  </a:cubicBezTo>
                  <a:lnTo>
                    <a:pt x="790" y="1186"/>
                  </a:lnTo>
                  <a:cubicBezTo>
                    <a:pt x="790" y="1216"/>
                    <a:pt x="851" y="1247"/>
                    <a:pt x="973" y="1247"/>
                  </a:cubicBezTo>
                  <a:cubicBezTo>
                    <a:pt x="1034" y="1247"/>
                    <a:pt x="1125" y="1277"/>
                    <a:pt x="1186" y="1308"/>
                  </a:cubicBezTo>
                  <a:cubicBezTo>
                    <a:pt x="1246" y="1338"/>
                    <a:pt x="1307" y="1399"/>
                    <a:pt x="1307" y="1460"/>
                  </a:cubicBezTo>
                  <a:cubicBezTo>
                    <a:pt x="1338" y="1551"/>
                    <a:pt x="1338" y="1642"/>
                    <a:pt x="1307" y="1703"/>
                  </a:cubicBezTo>
                  <a:cubicBezTo>
                    <a:pt x="1277" y="1733"/>
                    <a:pt x="1246" y="1794"/>
                    <a:pt x="1186" y="1824"/>
                  </a:cubicBezTo>
                  <a:lnTo>
                    <a:pt x="1125" y="1885"/>
                  </a:lnTo>
                  <a:cubicBezTo>
                    <a:pt x="1034" y="2007"/>
                    <a:pt x="1094" y="2219"/>
                    <a:pt x="1216" y="2341"/>
                  </a:cubicBezTo>
                  <a:cubicBezTo>
                    <a:pt x="1277" y="2402"/>
                    <a:pt x="1338" y="2432"/>
                    <a:pt x="1398" y="2493"/>
                  </a:cubicBezTo>
                  <a:cubicBezTo>
                    <a:pt x="1490" y="2584"/>
                    <a:pt x="1581" y="2675"/>
                    <a:pt x="1641" y="2767"/>
                  </a:cubicBezTo>
                  <a:cubicBezTo>
                    <a:pt x="1763" y="2949"/>
                    <a:pt x="1793" y="3192"/>
                    <a:pt x="1824" y="3374"/>
                  </a:cubicBezTo>
                  <a:cubicBezTo>
                    <a:pt x="1854" y="3709"/>
                    <a:pt x="1885" y="4074"/>
                    <a:pt x="1915" y="4469"/>
                  </a:cubicBezTo>
                  <a:cubicBezTo>
                    <a:pt x="1945" y="4621"/>
                    <a:pt x="1945" y="4803"/>
                    <a:pt x="1976" y="4985"/>
                  </a:cubicBezTo>
                  <a:cubicBezTo>
                    <a:pt x="1976" y="5107"/>
                    <a:pt x="1976" y="5198"/>
                    <a:pt x="2006" y="5289"/>
                  </a:cubicBezTo>
                  <a:cubicBezTo>
                    <a:pt x="2006" y="5472"/>
                    <a:pt x="2006" y="5654"/>
                    <a:pt x="2006" y="5836"/>
                  </a:cubicBezTo>
                  <a:cubicBezTo>
                    <a:pt x="2006" y="5958"/>
                    <a:pt x="2006" y="6049"/>
                    <a:pt x="2006" y="6140"/>
                  </a:cubicBezTo>
                  <a:lnTo>
                    <a:pt x="2006" y="6232"/>
                  </a:lnTo>
                  <a:lnTo>
                    <a:pt x="2006" y="6292"/>
                  </a:lnTo>
                  <a:lnTo>
                    <a:pt x="2006" y="6353"/>
                  </a:lnTo>
                  <a:cubicBezTo>
                    <a:pt x="2006" y="6536"/>
                    <a:pt x="2006" y="6718"/>
                    <a:pt x="2006" y="6900"/>
                  </a:cubicBezTo>
                  <a:lnTo>
                    <a:pt x="2006" y="6961"/>
                  </a:lnTo>
                  <a:cubicBezTo>
                    <a:pt x="2067" y="6900"/>
                    <a:pt x="2128" y="6870"/>
                    <a:pt x="2219" y="6870"/>
                  </a:cubicBezTo>
                  <a:lnTo>
                    <a:pt x="2249" y="6992"/>
                  </a:lnTo>
                  <a:cubicBezTo>
                    <a:pt x="2128" y="7022"/>
                    <a:pt x="2037" y="7083"/>
                    <a:pt x="1976" y="7143"/>
                  </a:cubicBezTo>
                  <a:lnTo>
                    <a:pt x="1976" y="7204"/>
                  </a:lnTo>
                  <a:lnTo>
                    <a:pt x="1976" y="7265"/>
                  </a:lnTo>
                  <a:cubicBezTo>
                    <a:pt x="2290" y="7293"/>
                    <a:pt x="2610" y="7304"/>
                    <a:pt x="2932" y="7304"/>
                  </a:cubicBezTo>
                  <a:cubicBezTo>
                    <a:pt x="3671" y="7304"/>
                    <a:pt x="4427" y="7247"/>
                    <a:pt x="5167" y="7204"/>
                  </a:cubicBezTo>
                  <a:cubicBezTo>
                    <a:pt x="5441" y="7174"/>
                    <a:pt x="5745" y="7143"/>
                    <a:pt x="6049" y="7143"/>
                  </a:cubicBezTo>
                  <a:cubicBezTo>
                    <a:pt x="6140" y="7143"/>
                    <a:pt x="6231" y="7143"/>
                    <a:pt x="6322" y="7113"/>
                  </a:cubicBezTo>
                  <a:cubicBezTo>
                    <a:pt x="6657" y="7113"/>
                    <a:pt x="6961" y="7083"/>
                    <a:pt x="7295" y="7083"/>
                  </a:cubicBezTo>
                  <a:lnTo>
                    <a:pt x="7325" y="7083"/>
                  </a:lnTo>
                  <a:cubicBezTo>
                    <a:pt x="7538" y="7083"/>
                    <a:pt x="7751" y="7113"/>
                    <a:pt x="7964" y="7113"/>
                  </a:cubicBezTo>
                  <a:cubicBezTo>
                    <a:pt x="8116" y="7113"/>
                    <a:pt x="8298" y="7143"/>
                    <a:pt x="8450" y="7235"/>
                  </a:cubicBezTo>
                  <a:lnTo>
                    <a:pt x="8511" y="7265"/>
                  </a:lnTo>
                  <a:lnTo>
                    <a:pt x="8481" y="7326"/>
                  </a:lnTo>
                  <a:cubicBezTo>
                    <a:pt x="8450" y="7417"/>
                    <a:pt x="8420" y="7569"/>
                    <a:pt x="8389" y="7691"/>
                  </a:cubicBezTo>
                  <a:cubicBezTo>
                    <a:pt x="8359" y="7812"/>
                    <a:pt x="8329" y="7964"/>
                    <a:pt x="8298" y="8086"/>
                  </a:cubicBezTo>
                  <a:cubicBezTo>
                    <a:pt x="8298" y="8116"/>
                    <a:pt x="8268" y="8147"/>
                    <a:pt x="8298" y="8147"/>
                  </a:cubicBezTo>
                  <a:cubicBezTo>
                    <a:pt x="8298" y="8147"/>
                    <a:pt x="8298" y="8177"/>
                    <a:pt x="8359" y="8177"/>
                  </a:cubicBezTo>
                  <a:lnTo>
                    <a:pt x="8815" y="8177"/>
                  </a:lnTo>
                  <a:lnTo>
                    <a:pt x="8936" y="8207"/>
                  </a:lnTo>
                  <a:lnTo>
                    <a:pt x="9088" y="7599"/>
                  </a:lnTo>
                  <a:cubicBezTo>
                    <a:pt x="9119" y="7478"/>
                    <a:pt x="9149" y="7326"/>
                    <a:pt x="9271" y="7235"/>
                  </a:cubicBezTo>
                  <a:cubicBezTo>
                    <a:pt x="9301" y="7204"/>
                    <a:pt x="9362" y="7174"/>
                    <a:pt x="9423" y="7174"/>
                  </a:cubicBezTo>
                  <a:lnTo>
                    <a:pt x="9514" y="7113"/>
                  </a:lnTo>
                  <a:cubicBezTo>
                    <a:pt x="9575" y="7113"/>
                    <a:pt x="9605" y="7052"/>
                    <a:pt x="9636" y="7022"/>
                  </a:cubicBezTo>
                  <a:cubicBezTo>
                    <a:pt x="9666" y="6992"/>
                    <a:pt x="9696" y="6931"/>
                    <a:pt x="9727" y="6870"/>
                  </a:cubicBezTo>
                  <a:lnTo>
                    <a:pt x="9757" y="6779"/>
                  </a:lnTo>
                  <a:lnTo>
                    <a:pt x="9788" y="6688"/>
                  </a:lnTo>
                  <a:cubicBezTo>
                    <a:pt x="9818" y="6627"/>
                    <a:pt x="9818" y="6566"/>
                    <a:pt x="9818" y="6505"/>
                  </a:cubicBezTo>
                  <a:cubicBezTo>
                    <a:pt x="9848" y="6384"/>
                    <a:pt x="9848" y="6262"/>
                    <a:pt x="9818" y="6171"/>
                  </a:cubicBezTo>
                  <a:cubicBezTo>
                    <a:pt x="9757" y="6080"/>
                    <a:pt x="9636" y="6049"/>
                    <a:pt x="9514" y="6019"/>
                  </a:cubicBezTo>
                  <a:cubicBezTo>
                    <a:pt x="9453" y="5988"/>
                    <a:pt x="9392" y="5988"/>
                    <a:pt x="9362" y="5958"/>
                  </a:cubicBezTo>
                  <a:lnTo>
                    <a:pt x="9271" y="5928"/>
                  </a:lnTo>
                  <a:lnTo>
                    <a:pt x="9240" y="5897"/>
                  </a:lnTo>
                  <a:lnTo>
                    <a:pt x="9180" y="5836"/>
                  </a:lnTo>
                  <a:lnTo>
                    <a:pt x="9119" y="5776"/>
                  </a:lnTo>
                  <a:cubicBezTo>
                    <a:pt x="9058" y="5624"/>
                    <a:pt x="9028" y="5472"/>
                    <a:pt x="8997" y="5289"/>
                  </a:cubicBezTo>
                  <a:cubicBezTo>
                    <a:pt x="8997" y="5137"/>
                    <a:pt x="8967" y="4985"/>
                    <a:pt x="8906" y="4864"/>
                  </a:cubicBezTo>
                  <a:cubicBezTo>
                    <a:pt x="8784" y="4681"/>
                    <a:pt x="8602" y="4621"/>
                    <a:pt x="8389" y="4560"/>
                  </a:cubicBezTo>
                  <a:lnTo>
                    <a:pt x="8237" y="4499"/>
                  </a:lnTo>
                  <a:cubicBezTo>
                    <a:pt x="7964" y="4377"/>
                    <a:pt x="7690" y="4104"/>
                    <a:pt x="7781" y="3830"/>
                  </a:cubicBezTo>
                  <a:cubicBezTo>
                    <a:pt x="7781" y="3770"/>
                    <a:pt x="7812" y="3709"/>
                    <a:pt x="7842" y="3648"/>
                  </a:cubicBezTo>
                  <a:cubicBezTo>
                    <a:pt x="7873" y="3587"/>
                    <a:pt x="7903" y="3526"/>
                    <a:pt x="7903" y="3466"/>
                  </a:cubicBezTo>
                  <a:lnTo>
                    <a:pt x="7873" y="3405"/>
                  </a:lnTo>
                  <a:lnTo>
                    <a:pt x="7933" y="3374"/>
                  </a:lnTo>
                  <a:lnTo>
                    <a:pt x="7933" y="3344"/>
                  </a:lnTo>
                  <a:cubicBezTo>
                    <a:pt x="7933" y="3314"/>
                    <a:pt x="7903" y="3283"/>
                    <a:pt x="7903" y="3253"/>
                  </a:cubicBezTo>
                  <a:cubicBezTo>
                    <a:pt x="7903" y="2979"/>
                    <a:pt x="7903" y="2675"/>
                    <a:pt x="7721" y="2554"/>
                  </a:cubicBezTo>
                  <a:cubicBezTo>
                    <a:pt x="7660" y="2523"/>
                    <a:pt x="7629" y="2493"/>
                    <a:pt x="7599" y="2463"/>
                  </a:cubicBezTo>
                  <a:cubicBezTo>
                    <a:pt x="7538" y="2432"/>
                    <a:pt x="7477" y="2402"/>
                    <a:pt x="7447" y="2371"/>
                  </a:cubicBezTo>
                  <a:cubicBezTo>
                    <a:pt x="7325" y="2280"/>
                    <a:pt x="7295" y="2189"/>
                    <a:pt x="7234" y="2067"/>
                  </a:cubicBezTo>
                  <a:cubicBezTo>
                    <a:pt x="7204" y="2007"/>
                    <a:pt x="7174" y="1946"/>
                    <a:pt x="7143" y="1915"/>
                  </a:cubicBezTo>
                  <a:cubicBezTo>
                    <a:pt x="7082" y="1824"/>
                    <a:pt x="6991" y="1733"/>
                    <a:pt x="6870" y="1642"/>
                  </a:cubicBezTo>
                  <a:cubicBezTo>
                    <a:pt x="6718" y="1520"/>
                    <a:pt x="6566" y="1368"/>
                    <a:pt x="6535" y="1156"/>
                  </a:cubicBezTo>
                  <a:cubicBezTo>
                    <a:pt x="6505" y="1095"/>
                    <a:pt x="6505" y="1034"/>
                    <a:pt x="6505" y="973"/>
                  </a:cubicBezTo>
                  <a:cubicBezTo>
                    <a:pt x="6505" y="912"/>
                    <a:pt x="6505" y="852"/>
                    <a:pt x="6505" y="791"/>
                  </a:cubicBezTo>
                  <a:cubicBezTo>
                    <a:pt x="6474" y="730"/>
                    <a:pt x="6444" y="669"/>
                    <a:pt x="6383" y="639"/>
                  </a:cubicBezTo>
                  <a:cubicBezTo>
                    <a:pt x="6353" y="578"/>
                    <a:pt x="6322" y="517"/>
                    <a:pt x="6292" y="487"/>
                  </a:cubicBezTo>
                  <a:cubicBezTo>
                    <a:pt x="6262" y="426"/>
                    <a:pt x="6231" y="335"/>
                    <a:pt x="6231" y="274"/>
                  </a:cubicBezTo>
                  <a:cubicBezTo>
                    <a:pt x="6201" y="244"/>
                    <a:pt x="6201" y="213"/>
                    <a:pt x="6201" y="183"/>
                  </a:cubicBezTo>
                  <a:cubicBezTo>
                    <a:pt x="6170" y="122"/>
                    <a:pt x="6140" y="92"/>
                    <a:pt x="6110" y="31"/>
                  </a:cubicBezTo>
                  <a:lnTo>
                    <a:pt x="6079"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9"/>
            <p:cNvSpPr/>
            <p:nvPr/>
          </p:nvSpPr>
          <p:spPr>
            <a:xfrm>
              <a:off x="2928053" y="1882379"/>
              <a:ext cx="280551" cy="344710"/>
            </a:xfrm>
            <a:custGeom>
              <a:avLst/>
              <a:gdLst/>
              <a:ahLst/>
              <a:cxnLst/>
              <a:rect l="l" t="t" r="r" b="b"/>
              <a:pathLst>
                <a:path w="5654" h="6947" extrusionOk="0">
                  <a:moveTo>
                    <a:pt x="2261" y="0"/>
                  </a:moveTo>
                  <a:cubicBezTo>
                    <a:pt x="2064" y="0"/>
                    <a:pt x="1875" y="40"/>
                    <a:pt x="1763" y="138"/>
                  </a:cubicBezTo>
                  <a:cubicBezTo>
                    <a:pt x="1611" y="260"/>
                    <a:pt x="1611" y="442"/>
                    <a:pt x="1581" y="625"/>
                  </a:cubicBezTo>
                  <a:cubicBezTo>
                    <a:pt x="1551" y="868"/>
                    <a:pt x="1490" y="1172"/>
                    <a:pt x="1034" y="1232"/>
                  </a:cubicBezTo>
                  <a:cubicBezTo>
                    <a:pt x="980" y="1241"/>
                    <a:pt x="932" y="1245"/>
                    <a:pt x="888" y="1245"/>
                  </a:cubicBezTo>
                  <a:cubicBezTo>
                    <a:pt x="783" y="1245"/>
                    <a:pt x="703" y="1224"/>
                    <a:pt x="639" y="1202"/>
                  </a:cubicBezTo>
                  <a:cubicBezTo>
                    <a:pt x="578" y="1202"/>
                    <a:pt x="544" y="1189"/>
                    <a:pt x="519" y="1189"/>
                  </a:cubicBezTo>
                  <a:cubicBezTo>
                    <a:pt x="507" y="1189"/>
                    <a:pt x="497" y="1192"/>
                    <a:pt x="487" y="1202"/>
                  </a:cubicBezTo>
                  <a:cubicBezTo>
                    <a:pt x="426" y="1232"/>
                    <a:pt x="396" y="1324"/>
                    <a:pt x="335" y="1506"/>
                  </a:cubicBezTo>
                  <a:cubicBezTo>
                    <a:pt x="304" y="1658"/>
                    <a:pt x="304" y="1780"/>
                    <a:pt x="274" y="1932"/>
                  </a:cubicBezTo>
                  <a:cubicBezTo>
                    <a:pt x="274" y="2114"/>
                    <a:pt x="274" y="2266"/>
                    <a:pt x="213" y="2418"/>
                  </a:cubicBezTo>
                  <a:cubicBezTo>
                    <a:pt x="183" y="2509"/>
                    <a:pt x="152" y="2600"/>
                    <a:pt x="122" y="2661"/>
                  </a:cubicBezTo>
                  <a:cubicBezTo>
                    <a:pt x="61" y="2783"/>
                    <a:pt x="31" y="2904"/>
                    <a:pt x="0" y="3026"/>
                  </a:cubicBezTo>
                  <a:cubicBezTo>
                    <a:pt x="0" y="3360"/>
                    <a:pt x="183" y="3634"/>
                    <a:pt x="365" y="3938"/>
                  </a:cubicBezTo>
                  <a:cubicBezTo>
                    <a:pt x="456" y="4090"/>
                    <a:pt x="578" y="4302"/>
                    <a:pt x="669" y="4485"/>
                  </a:cubicBezTo>
                  <a:cubicBezTo>
                    <a:pt x="851" y="5093"/>
                    <a:pt x="882" y="6278"/>
                    <a:pt x="426" y="6916"/>
                  </a:cubicBezTo>
                  <a:cubicBezTo>
                    <a:pt x="608" y="6916"/>
                    <a:pt x="760" y="6916"/>
                    <a:pt x="912" y="6886"/>
                  </a:cubicBezTo>
                  <a:lnTo>
                    <a:pt x="1915" y="6886"/>
                  </a:lnTo>
                  <a:cubicBezTo>
                    <a:pt x="2219" y="6886"/>
                    <a:pt x="2493" y="6856"/>
                    <a:pt x="2797" y="6856"/>
                  </a:cubicBezTo>
                  <a:lnTo>
                    <a:pt x="2858" y="6856"/>
                  </a:lnTo>
                  <a:lnTo>
                    <a:pt x="2858" y="6916"/>
                  </a:lnTo>
                  <a:lnTo>
                    <a:pt x="2858" y="6947"/>
                  </a:lnTo>
                  <a:cubicBezTo>
                    <a:pt x="2979" y="6916"/>
                    <a:pt x="3101" y="6886"/>
                    <a:pt x="3192" y="6856"/>
                  </a:cubicBezTo>
                  <a:cubicBezTo>
                    <a:pt x="3253" y="6856"/>
                    <a:pt x="3314" y="6856"/>
                    <a:pt x="3344" y="6825"/>
                  </a:cubicBezTo>
                  <a:cubicBezTo>
                    <a:pt x="3526" y="6795"/>
                    <a:pt x="3709" y="6764"/>
                    <a:pt x="3891" y="6704"/>
                  </a:cubicBezTo>
                  <a:cubicBezTo>
                    <a:pt x="4073" y="6673"/>
                    <a:pt x="4256" y="6612"/>
                    <a:pt x="4438" y="6552"/>
                  </a:cubicBezTo>
                  <a:cubicBezTo>
                    <a:pt x="4469" y="6552"/>
                    <a:pt x="4529" y="6521"/>
                    <a:pt x="4560" y="6521"/>
                  </a:cubicBezTo>
                  <a:cubicBezTo>
                    <a:pt x="4681" y="6460"/>
                    <a:pt x="4803" y="6430"/>
                    <a:pt x="4894" y="6400"/>
                  </a:cubicBezTo>
                  <a:cubicBezTo>
                    <a:pt x="4864" y="6278"/>
                    <a:pt x="4833" y="6157"/>
                    <a:pt x="4833" y="6005"/>
                  </a:cubicBezTo>
                  <a:cubicBezTo>
                    <a:pt x="4833" y="5944"/>
                    <a:pt x="4833" y="5883"/>
                    <a:pt x="4833" y="5822"/>
                  </a:cubicBezTo>
                  <a:cubicBezTo>
                    <a:pt x="4773" y="5366"/>
                    <a:pt x="4894" y="5214"/>
                    <a:pt x="5046" y="4971"/>
                  </a:cubicBezTo>
                  <a:cubicBezTo>
                    <a:pt x="5107" y="4880"/>
                    <a:pt x="5168" y="4819"/>
                    <a:pt x="5228" y="4698"/>
                  </a:cubicBezTo>
                  <a:lnTo>
                    <a:pt x="5289" y="4606"/>
                  </a:lnTo>
                  <a:cubicBezTo>
                    <a:pt x="5441" y="4333"/>
                    <a:pt x="5654" y="3998"/>
                    <a:pt x="5593" y="3725"/>
                  </a:cubicBezTo>
                  <a:cubicBezTo>
                    <a:pt x="5502" y="3239"/>
                    <a:pt x="5107" y="2752"/>
                    <a:pt x="4621" y="2600"/>
                  </a:cubicBezTo>
                  <a:cubicBezTo>
                    <a:pt x="4560" y="2661"/>
                    <a:pt x="4499" y="2752"/>
                    <a:pt x="4438" y="2843"/>
                  </a:cubicBezTo>
                  <a:cubicBezTo>
                    <a:pt x="4286" y="3087"/>
                    <a:pt x="4134" y="3299"/>
                    <a:pt x="3952" y="3299"/>
                  </a:cubicBezTo>
                  <a:cubicBezTo>
                    <a:pt x="3830" y="3299"/>
                    <a:pt x="3709" y="3239"/>
                    <a:pt x="3587" y="3087"/>
                  </a:cubicBezTo>
                  <a:cubicBezTo>
                    <a:pt x="3557" y="3026"/>
                    <a:pt x="3435" y="2387"/>
                    <a:pt x="3435" y="2387"/>
                  </a:cubicBezTo>
                  <a:cubicBezTo>
                    <a:pt x="3405" y="2144"/>
                    <a:pt x="3466" y="2053"/>
                    <a:pt x="3557" y="1932"/>
                  </a:cubicBezTo>
                  <a:cubicBezTo>
                    <a:pt x="3587" y="1840"/>
                    <a:pt x="3648" y="1780"/>
                    <a:pt x="3678" y="1628"/>
                  </a:cubicBezTo>
                  <a:cubicBezTo>
                    <a:pt x="3861" y="1020"/>
                    <a:pt x="3405" y="412"/>
                    <a:pt x="2888" y="138"/>
                  </a:cubicBezTo>
                  <a:cubicBezTo>
                    <a:pt x="2740" y="56"/>
                    <a:pt x="2494" y="0"/>
                    <a:pt x="2261"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9"/>
            <p:cNvSpPr/>
            <p:nvPr/>
          </p:nvSpPr>
          <p:spPr>
            <a:xfrm>
              <a:off x="3069819" y="2156186"/>
              <a:ext cx="306205" cy="336076"/>
            </a:xfrm>
            <a:custGeom>
              <a:avLst/>
              <a:gdLst/>
              <a:ahLst/>
              <a:cxnLst/>
              <a:rect l="l" t="t" r="r" b="b"/>
              <a:pathLst>
                <a:path w="6171" h="6773" extrusionOk="0">
                  <a:moveTo>
                    <a:pt x="5441" y="0"/>
                  </a:moveTo>
                  <a:lnTo>
                    <a:pt x="5381" y="31"/>
                  </a:lnTo>
                  <a:cubicBezTo>
                    <a:pt x="5137" y="183"/>
                    <a:pt x="4834" y="304"/>
                    <a:pt x="4560" y="395"/>
                  </a:cubicBezTo>
                  <a:cubicBezTo>
                    <a:pt x="4165" y="547"/>
                    <a:pt x="3739" y="730"/>
                    <a:pt x="3496" y="973"/>
                  </a:cubicBezTo>
                  <a:cubicBezTo>
                    <a:pt x="3319" y="1150"/>
                    <a:pt x="3003" y="1250"/>
                    <a:pt x="2720" y="1250"/>
                  </a:cubicBezTo>
                  <a:cubicBezTo>
                    <a:pt x="2564" y="1250"/>
                    <a:pt x="2418" y="1220"/>
                    <a:pt x="2311" y="1155"/>
                  </a:cubicBezTo>
                  <a:cubicBezTo>
                    <a:pt x="2219" y="1094"/>
                    <a:pt x="2128" y="1034"/>
                    <a:pt x="2098" y="973"/>
                  </a:cubicBezTo>
                  <a:cubicBezTo>
                    <a:pt x="1976" y="1034"/>
                    <a:pt x="1885" y="1064"/>
                    <a:pt x="1764" y="1094"/>
                  </a:cubicBezTo>
                  <a:cubicBezTo>
                    <a:pt x="1703" y="1125"/>
                    <a:pt x="1642" y="1125"/>
                    <a:pt x="1581" y="1155"/>
                  </a:cubicBezTo>
                  <a:cubicBezTo>
                    <a:pt x="1399" y="1216"/>
                    <a:pt x="1247" y="1277"/>
                    <a:pt x="1064" y="1307"/>
                  </a:cubicBezTo>
                  <a:lnTo>
                    <a:pt x="1004" y="1307"/>
                  </a:lnTo>
                  <a:cubicBezTo>
                    <a:pt x="852" y="1368"/>
                    <a:pt x="669" y="1398"/>
                    <a:pt x="517" y="1429"/>
                  </a:cubicBezTo>
                  <a:cubicBezTo>
                    <a:pt x="457" y="1459"/>
                    <a:pt x="396" y="1459"/>
                    <a:pt x="335" y="1490"/>
                  </a:cubicBezTo>
                  <a:cubicBezTo>
                    <a:pt x="213" y="1490"/>
                    <a:pt x="122" y="1520"/>
                    <a:pt x="1" y="1550"/>
                  </a:cubicBezTo>
                  <a:lnTo>
                    <a:pt x="183" y="2645"/>
                  </a:lnTo>
                  <a:lnTo>
                    <a:pt x="669" y="6079"/>
                  </a:lnTo>
                  <a:lnTo>
                    <a:pt x="760" y="6079"/>
                  </a:lnTo>
                  <a:lnTo>
                    <a:pt x="852" y="6049"/>
                  </a:lnTo>
                  <a:lnTo>
                    <a:pt x="1064" y="6049"/>
                  </a:lnTo>
                  <a:cubicBezTo>
                    <a:pt x="1095" y="6079"/>
                    <a:pt x="1156" y="6079"/>
                    <a:pt x="1186" y="6110"/>
                  </a:cubicBezTo>
                  <a:lnTo>
                    <a:pt x="1247" y="6110"/>
                  </a:lnTo>
                  <a:cubicBezTo>
                    <a:pt x="1277" y="6140"/>
                    <a:pt x="1338" y="6171"/>
                    <a:pt x="1368" y="6201"/>
                  </a:cubicBezTo>
                  <a:cubicBezTo>
                    <a:pt x="1460" y="6292"/>
                    <a:pt x="1490" y="6353"/>
                    <a:pt x="1551" y="6444"/>
                  </a:cubicBezTo>
                  <a:cubicBezTo>
                    <a:pt x="1581" y="6505"/>
                    <a:pt x="1581" y="6535"/>
                    <a:pt x="1612" y="6596"/>
                  </a:cubicBezTo>
                  <a:cubicBezTo>
                    <a:pt x="1687" y="6671"/>
                    <a:pt x="1782" y="6726"/>
                    <a:pt x="1865" y="6726"/>
                  </a:cubicBezTo>
                  <a:cubicBezTo>
                    <a:pt x="1882" y="6726"/>
                    <a:pt x="1899" y="6723"/>
                    <a:pt x="1916" y="6718"/>
                  </a:cubicBezTo>
                  <a:cubicBezTo>
                    <a:pt x="1946" y="6718"/>
                    <a:pt x="1976" y="6687"/>
                    <a:pt x="2037" y="6657"/>
                  </a:cubicBezTo>
                  <a:cubicBezTo>
                    <a:pt x="2068" y="6596"/>
                    <a:pt x="2128" y="6535"/>
                    <a:pt x="2219" y="6535"/>
                  </a:cubicBezTo>
                  <a:lnTo>
                    <a:pt x="2341" y="6535"/>
                  </a:lnTo>
                  <a:lnTo>
                    <a:pt x="2371" y="6566"/>
                  </a:lnTo>
                  <a:lnTo>
                    <a:pt x="2432" y="6566"/>
                  </a:lnTo>
                  <a:lnTo>
                    <a:pt x="2463" y="6596"/>
                  </a:lnTo>
                  <a:lnTo>
                    <a:pt x="2493" y="6626"/>
                  </a:lnTo>
                  <a:lnTo>
                    <a:pt x="2584" y="6657"/>
                  </a:lnTo>
                  <a:cubicBezTo>
                    <a:pt x="2650" y="6723"/>
                    <a:pt x="2716" y="6772"/>
                    <a:pt x="2759" y="6772"/>
                  </a:cubicBezTo>
                  <a:cubicBezTo>
                    <a:pt x="2775" y="6772"/>
                    <a:pt x="2789" y="6765"/>
                    <a:pt x="2797" y="6748"/>
                  </a:cubicBezTo>
                  <a:cubicBezTo>
                    <a:pt x="2827" y="6748"/>
                    <a:pt x="2858" y="6687"/>
                    <a:pt x="2888" y="6657"/>
                  </a:cubicBezTo>
                  <a:cubicBezTo>
                    <a:pt x="2919" y="6596"/>
                    <a:pt x="2949" y="6535"/>
                    <a:pt x="3010" y="6505"/>
                  </a:cubicBezTo>
                  <a:cubicBezTo>
                    <a:pt x="3054" y="6471"/>
                    <a:pt x="3099" y="6458"/>
                    <a:pt x="3142" y="6458"/>
                  </a:cubicBezTo>
                  <a:cubicBezTo>
                    <a:pt x="3217" y="6458"/>
                    <a:pt x="3286" y="6497"/>
                    <a:pt x="3344" y="6535"/>
                  </a:cubicBezTo>
                  <a:lnTo>
                    <a:pt x="3435" y="6626"/>
                  </a:lnTo>
                  <a:lnTo>
                    <a:pt x="3466" y="6626"/>
                  </a:lnTo>
                  <a:lnTo>
                    <a:pt x="3466" y="6657"/>
                  </a:lnTo>
                  <a:cubicBezTo>
                    <a:pt x="3496" y="6687"/>
                    <a:pt x="3527" y="6718"/>
                    <a:pt x="3587" y="6748"/>
                  </a:cubicBezTo>
                  <a:lnTo>
                    <a:pt x="3648" y="6748"/>
                  </a:lnTo>
                  <a:cubicBezTo>
                    <a:pt x="3671" y="6756"/>
                    <a:pt x="3696" y="6759"/>
                    <a:pt x="3721" y="6759"/>
                  </a:cubicBezTo>
                  <a:cubicBezTo>
                    <a:pt x="3796" y="6759"/>
                    <a:pt x="3876" y="6725"/>
                    <a:pt x="3922" y="6657"/>
                  </a:cubicBezTo>
                  <a:cubicBezTo>
                    <a:pt x="4043" y="6566"/>
                    <a:pt x="4074" y="6414"/>
                    <a:pt x="4074" y="6292"/>
                  </a:cubicBezTo>
                  <a:cubicBezTo>
                    <a:pt x="4104" y="6262"/>
                    <a:pt x="4104" y="6231"/>
                    <a:pt x="4104" y="6171"/>
                  </a:cubicBezTo>
                  <a:cubicBezTo>
                    <a:pt x="4104" y="5988"/>
                    <a:pt x="4134" y="5775"/>
                    <a:pt x="4317" y="5654"/>
                  </a:cubicBezTo>
                  <a:cubicBezTo>
                    <a:pt x="4378" y="5623"/>
                    <a:pt x="4469" y="5593"/>
                    <a:pt x="4530" y="5593"/>
                  </a:cubicBezTo>
                  <a:lnTo>
                    <a:pt x="4621" y="5593"/>
                  </a:lnTo>
                  <a:cubicBezTo>
                    <a:pt x="4834" y="5563"/>
                    <a:pt x="5016" y="5411"/>
                    <a:pt x="5107" y="5198"/>
                  </a:cubicBezTo>
                  <a:cubicBezTo>
                    <a:pt x="5137" y="5167"/>
                    <a:pt x="5137" y="5107"/>
                    <a:pt x="5168" y="5046"/>
                  </a:cubicBezTo>
                  <a:cubicBezTo>
                    <a:pt x="5168" y="4985"/>
                    <a:pt x="5198" y="4924"/>
                    <a:pt x="5229" y="4863"/>
                  </a:cubicBezTo>
                  <a:cubicBezTo>
                    <a:pt x="5289" y="4742"/>
                    <a:pt x="5381" y="4620"/>
                    <a:pt x="5472" y="4499"/>
                  </a:cubicBezTo>
                  <a:lnTo>
                    <a:pt x="5533" y="4438"/>
                  </a:lnTo>
                  <a:cubicBezTo>
                    <a:pt x="5624" y="4316"/>
                    <a:pt x="5715" y="4164"/>
                    <a:pt x="5806" y="4012"/>
                  </a:cubicBezTo>
                  <a:cubicBezTo>
                    <a:pt x="5867" y="3952"/>
                    <a:pt x="5897" y="3860"/>
                    <a:pt x="5958" y="3800"/>
                  </a:cubicBezTo>
                  <a:cubicBezTo>
                    <a:pt x="5989" y="3708"/>
                    <a:pt x="6049" y="3648"/>
                    <a:pt x="6080" y="3587"/>
                  </a:cubicBezTo>
                  <a:lnTo>
                    <a:pt x="6080" y="3556"/>
                  </a:lnTo>
                  <a:cubicBezTo>
                    <a:pt x="6110" y="3496"/>
                    <a:pt x="6141" y="3435"/>
                    <a:pt x="6141" y="3405"/>
                  </a:cubicBezTo>
                  <a:cubicBezTo>
                    <a:pt x="6171" y="3313"/>
                    <a:pt x="6141" y="3222"/>
                    <a:pt x="6141" y="3161"/>
                  </a:cubicBezTo>
                  <a:lnTo>
                    <a:pt x="5806" y="1733"/>
                  </a:lnTo>
                  <a:cubicBezTo>
                    <a:pt x="5745" y="1459"/>
                    <a:pt x="5654" y="1186"/>
                    <a:pt x="5593" y="882"/>
                  </a:cubicBezTo>
                  <a:lnTo>
                    <a:pt x="5593" y="851"/>
                  </a:lnTo>
                  <a:cubicBezTo>
                    <a:pt x="5533" y="578"/>
                    <a:pt x="5472" y="304"/>
                    <a:pt x="5441" y="61"/>
                  </a:cubicBezTo>
                  <a:lnTo>
                    <a:pt x="5441"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9"/>
            <p:cNvSpPr/>
            <p:nvPr/>
          </p:nvSpPr>
          <p:spPr>
            <a:xfrm>
              <a:off x="3804351" y="1946539"/>
              <a:ext cx="205179" cy="129756"/>
            </a:xfrm>
            <a:custGeom>
              <a:avLst/>
              <a:gdLst/>
              <a:ahLst/>
              <a:cxnLst/>
              <a:rect l="l" t="t" r="r" b="b"/>
              <a:pathLst>
                <a:path w="4135" h="2615" extrusionOk="0">
                  <a:moveTo>
                    <a:pt x="2858" y="0"/>
                  </a:moveTo>
                  <a:cubicBezTo>
                    <a:pt x="2797" y="31"/>
                    <a:pt x="2736" y="61"/>
                    <a:pt x="2675" y="61"/>
                  </a:cubicBezTo>
                  <a:cubicBezTo>
                    <a:pt x="2584" y="91"/>
                    <a:pt x="2523" y="122"/>
                    <a:pt x="2462" y="122"/>
                  </a:cubicBezTo>
                  <a:cubicBezTo>
                    <a:pt x="2371" y="152"/>
                    <a:pt x="2280" y="183"/>
                    <a:pt x="2158" y="213"/>
                  </a:cubicBezTo>
                  <a:cubicBezTo>
                    <a:pt x="2098" y="213"/>
                    <a:pt x="2037" y="243"/>
                    <a:pt x="1976" y="274"/>
                  </a:cubicBezTo>
                  <a:cubicBezTo>
                    <a:pt x="1885" y="304"/>
                    <a:pt x="1763" y="304"/>
                    <a:pt x="1642" y="335"/>
                  </a:cubicBezTo>
                  <a:cubicBezTo>
                    <a:pt x="1581" y="365"/>
                    <a:pt x="1550" y="365"/>
                    <a:pt x="1490" y="395"/>
                  </a:cubicBezTo>
                  <a:cubicBezTo>
                    <a:pt x="1307" y="426"/>
                    <a:pt x="1125" y="487"/>
                    <a:pt x="943" y="517"/>
                  </a:cubicBezTo>
                  <a:lnTo>
                    <a:pt x="882" y="517"/>
                  </a:lnTo>
                  <a:lnTo>
                    <a:pt x="882" y="487"/>
                  </a:lnTo>
                  <a:lnTo>
                    <a:pt x="821" y="517"/>
                  </a:lnTo>
                  <a:cubicBezTo>
                    <a:pt x="699" y="547"/>
                    <a:pt x="578" y="608"/>
                    <a:pt x="456" y="639"/>
                  </a:cubicBezTo>
                  <a:lnTo>
                    <a:pt x="426" y="639"/>
                  </a:lnTo>
                  <a:cubicBezTo>
                    <a:pt x="274" y="669"/>
                    <a:pt x="122" y="699"/>
                    <a:pt x="0" y="730"/>
                  </a:cubicBezTo>
                  <a:cubicBezTo>
                    <a:pt x="0" y="791"/>
                    <a:pt x="0" y="851"/>
                    <a:pt x="0" y="912"/>
                  </a:cubicBezTo>
                  <a:cubicBezTo>
                    <a:pt x="31" y="973"/>
                    <a:pt x="31" y="1034"/>
                    <a:pt x="31" y="1094"/>
                  </a:cubicBezTo>
                  <a:cubicBezTo>
                    <a:pt x="31" y="1155"/>
                    <a:pt x="61" y="1246"/>
                    <a:pt x="61" y="1307"/>
                  </a:cubicBezTo>
                  <a:cubicBezTo>
                    <a:pt x="61" y="1368"/>
                    <a:pt x="61" y="1429"/>
                    <a:pt x="61" y="1459"/>
                  </a:cubicBezTo>
                  <a:cubicBezTo>
                    <a:pt x="61" y="1550"/>
                    <a:pt x="61" y="1642"/>
                    <a:pt x="61" y="1733"/>
                  </a:cubicBezTo>
                  <a:cubicBezTo>
                    <a:pt x="61" y="1763"/>
                    <a:pt x="61" y="1824"/>
                    <a:pt x="61" y="1854"/>
                  </a:cubicBezTo>
                  <a:cubicBezTo>
                    <a:pt x="31" y="1976"/>
                    <a:pt x="31" y="2098"/>
                    <a:pt x="31" y="2219"/>
                  </a:cubicBezTo>
                  <a:lnTo>
                    <a:pt x="31" y="2249"/>
                  </a:lnTo>
                  <a:cubicBezTo>
                    <a:pt x="699" y="2128"/>
                    <a:pt x="1368" y="1915"/>
                    <a:pt x="2006" y="1702"/>
                  </a:cubicBezTo>
                  <a:cubicBezTo>
                    <a:pt x="2098" y="1672"/>
                    <a:pt x="2189" y="1642"/>
                    <a:pt x="2280" y="1611"/>
                  </a:cubicBezTo>
                  <a:lnTo>
                    <a:pt x="2341" y="1581"/>
                  </a:lnTo>
                  <a:lnTo>
                    <a:pt x="2402" y="1550"/>
                  </a:lnTo>
                  <a:cubicBezTo>
                    <a:pt x="2493" y="1520"/>
                    <a:pt x="2584" y="1490"/>
                    <a:pt x="2675" y="1490"/>
                  </a:cubicBezTo>
                  <a:lnTo>
                    <a:pt x="2706" y="1459"/>
                  </a:lnTo>
                  <a:lnTo>
                    <a:pt x="2888" y="1459"/>
                  </a:lnTo>
                  <a:cubicBezTo>
                    <a:pt x="2949" y="1490"/>
                    <a:pt x="2979" y="1550"/>
                    <a:pt x="2979" y="1611"/>
                  </a:cubicBezTo>
                  <a:lnTo>
                    <a:pt x="3465" y="2614"/>
                  </a:lnTo>
                  <a:cubicBezTo>
                    <a:pt x="3739" y="2553"/>
                    <a:pt x="4104" y="2493"/>
                    <a:pt x="4134" y="2249"/>
                  </a:cubicBezTo>
                  <a:cubicBezTo>
                    <a:pt x="4134" y="2158"/>
                    <a:pt x="3891" y="1794"/>
                    <a:pt x="3800" y="1642"/>
                  </a:cubicBezTo>
                  <a:cubicBezTo>
                    <a:pt x="3739" y="1581"/>
                    <a:pt x="3678" y="1490"/>
                    <a:pt x="3648" y="1459"/>
                  </a:cubicBezTo>
                  <a:cubicBezTo>
                    <a:pt x="3617" y="1368"/>
                    <a:pt x="3557" y="1277"/>
                    <a:pt x="3496" y="1155"/>
                  </a:cubicBezTo>
                  <a:cubicBezTo>
                    <a:pt x="3435" y="1003"/>
                    <a:pt x="3344" y="821"/>
                    <a:pt x="3283" y="760"/>
                  </a:cubicBezTo>
                  <a:cubicBezTo>
                    <a:pt x="3192" y="639"/>
                    <a:pt x="3131" y="578"/>
                    <a:pt x="3070" y="547"/>
                  </a:cubicBezTo>
                  <a:cubicBezTo>
                    <a:pt x="2979" y="456"/>
                    <a:pt x="2918" y="426"/>
                    <a:pt x="2888" y="152"/>
                  </a:cubicBezTo>
                  <a:cubicBezTo>
                    <a:pt x="2888" y="91"/>
                    <a:pt x="2858" y="61"/>
                    <a:pt x="2858"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9"/>
            <p:cNvSpPr/>
            <p:nvPr/>
          </p:nvSpPr>
          <p:spPr>
            <a:xfrm>
              <a:off x="3388084" y="1788149"/>
              <a:ext cx="434423" cy="372597"/>
            </a:xfrm>
            <a:custGeom>
              <a:avLst/>
              <a:gdLst/>
              <a:ahLst/>
              <a:cxnLst/>
              <a:rect l="l" t="t" r="r" b="b"/>
              <a:pathLst>
                <a:path w="8755" h="7509" extrusionOk="0">
                  <a:moveTo>
                    <a:pt x="7113" y="1"/>
                  </a:moveTo>
                  <a:cubicBezTo>
                    <a:pt x="6718" y="153"/>
                    <a:pt x="6383" y="274"/>
                    <a:pt x="6049" y="457"/>
                  </a:cubicBezTo>
                  <a:cubicBezTo>
                    <a:pt x="5958" y="487"/>
                    <a:pt x="5836" y="548"/>
                    <a:pt x="5714" y="578"/>
                  </a:cubicBezTo>
                  <a:cubicBezTo>
                    <a:pt x="5319" y="761"/>
                    <a:pt x="4742" y="1004"/>
                    <a:pt x="4620" y="1308"/>
                  </a:cubicBezTo>
                  <a:cubicBezTo>
                    <a:pt x="4559" y="1429"/>
                    <a:pt x="4590" y="1581"/>
                    <a:pt x="4590" y="1764"/>
                  </a:cubicBezTo>
                  <a:cubicBezTo>
                    <a:pt x="4590" y="1916"/>
                    <a:pt x="4620" y="2098"/>
                    <a:pt x="4559" y="2250"/>
                  </a:cubicBezTo>
                  <a:lnTo>
                    <a:pt x="4529" y="2311"/>
                  </a:lnTo>
                  <a:lnTo>
                    <a:pt x="4499" y="2311"/>
                  </a:lnTo>
                  <a:cubicBezTo>
                    <a:pt x="4438" y="2311"/>
                    <a:pt x="4407" y="2311"/>
                    <a:pt x="4407" y="2341"/>
                  </a:cubicBezTo>
                  <a:cubicBezTo>
                    <a:pt x="4255" y="2493"/>
                    <a:pt x="4316" y="3101"/>
                    <a:pt x="4347" y="3466"/>
                  </a:cubicBezTo>
                  <a:cubicBezTo>
                    <a:pt x="4347" y="3587"/>
                    <a:pt x="4377" y="3709"/>
                    <a:pt x="4377" y="3800"/>
                  </a:cubicBezTo>
                  <a:lnTo>
                    <a:pt x="4377" y="3831"/>
                  </a:lnTo>
                  <a:lnTo>
                    <a:pt x="4316" y="3861"/>
                  </a:lnTo>
                  <a:cubicBezTo>
                    <a:pt x="4073" y="3952"/>
                    <a:pt x="3830" y="4074"/>
                    <a:pt x="3587" y="4226"/>
                  </a:cubicBezTo>
                  <a:cubicBezTo>
                    <a:pt x="3174" y="4473"/>
                    <a:pt x="2737" y="4721"/>
                    <a:pt x="2207" y="4721"/>
                  </a:cubicBezTo>
                  <a:cubicBezTo>
                    <a:pt x="2152" y="4721"/>
                    <a:pt x="2095" y="4718"/>
                    <a:pt x="2037" y="4712"/>
                  </a:cubicBezTo>
                  <a:cubicBezTo>
                    <a:pt x="1882" y="4695"/>
                    <a:pt x="1738" y="4683"/>
                    <a:pt x="1598" y="4683"/>
                  </a:cubicBezTo>
                  <a:cubicBezTo>
                    <a:pt x="1240" y="4683"/>
                    <a:pt x="910" y="4763"/>
                    <a:pt x="517" y="5046"/>
                  </a:cubicBezTo>
                  <a:cubicBezTo>
                    <a:pt x="517" y="5077"/>
                    <a:pt x="486" y="5107"/>
                    <a:pt x="426" y="5107"/>
                  </a:cubicBezTo>
                  <a:cubicBezTo>
                    <a:pt x="395" y="5138"/>
                    <a:pt x="304" y="5168"/>
                    <a:pt x="304" y="5198"/>
                  </a:cubicBezTo>
                  <a:cubicBezTo>
                    <a:pt x="274" y="5259"/>
                    <a:pt x="274" y="5290"/>
                    <a:pt x="274" y="5320"/>
                  </a:cubicBezTo>
                  <a:cubicBezTo>
                    <a:pt x="304" y="5320"/>
                    <a:pt x="334" y="5381"/>
                    <a:pt x="365" y="5472"/>
                  </a:cubicBezTo>
                  <a:cubicBezTo>
                    <a:pt x="365" y="5593"/>
                    <a:pt x="395" y="5685"/>
                    <a:pt x="426" y="5776"/>
                  </a:cubicBezTo>
                  <a:cubicBezTo>
                    <a:pt x="486" y="5989"/>
                    <a:pt x="547" y="6141"/>
                    <a:pt x="334" y="6445"/>
                  </a:cubicBezTo>
                  <a:cubicBezTo>
                    <a:pt x="243" y="6536"/>
                    <a:pt x="152" y="6657"/>
                    <a:pt x="0" y="6779"/>
                  </a:cubicBezTo>
                  <a:lnTo>
                    <a:pt x="61" y="6931"/>
                  </a:lnTo>
                  <a:lnTo>
                    <a:pt x="91" y="6992"/>
                  </a:lnTo>
                  <a:cubicBezTo>
                    <a:pt x="122" y="7083"/>
                    <a:pt x="152" y="7174"/>
                    <a:pt x="182" y="7235"/>
                  </a:cubicBezTo>
                  <a:cubicBezTo>
                    <a:pt x="2067" y="6840"/>
                    <a:pt x="4043" y="6414"/>
                    <a:pt x="5988" y="6171"/>
                  </a:cubicBezTo>
                  <a:lnTo>
                    <a:pt x="6018" y="6141"/>
                  </a:lnTo>
                  <a:lnTo>
                    <a:pt x="6414" y="6809"/>
                  </a:lnTo>
                  <a:cubicBezTo>
                    <a:pt x="6444" y="6870"/>
                    <a:pt x="6474" y="6931"/>
                    <a:pt x="6505" y="6931"/>
                  </a:cubicBezTo>
                  <a:cubicBezTo>
                    <a:pt x="6523" y="6940"/>
                    <a:pt x="6538" y="6943"/>
                    <a:pt x="6551" y="6943"/>
                  </a:cubicBezTo>
                  <a:cubicBezTo>
                    <a:pt x="6583" y="6943"/>
                    <a:pt x="6605" y="6922"/>
                    <a:pt x="6626" y="6900"/>
                  </a:cubicBezTo>
                  <a:cubicBezTo>
                    <a:pt x="6687" y="6900"/>
                    <a:pt x="6718" y="6870"/>
                    <a:pt x="6748" y="6870"/>
                  </a:cubicBezTo>
                  <a:lnTo>
                    <a:pt x="6870" y="6870"/>
                  </a:lnTo>
                  <a:lnTo>
                    <a:pt x="6900" y="6900"/>
                  </a:lnTo>
                  <a:lnTo>
                    <a:pt x="6930" y="6900"/>
                  </a:lnTo>
                  <a:lnTo>
                    <a:pt x="7022" y="6961"/>
                  </a:lnTo>
                  <a:lnTo>
                    <a:pt x="7052" y="6961"/>
                  </a:lnTo>
                  <a:lnTo>
                    <a:pt x="7113" y="7022"/>
                  </a:lnTo>
                  <a:cubicBezTo>
                    <a:pt x="7173" y="7083"/>
                    <a:pt x="7234" y="7113"/>
                    <a:pt x="7295" y="7144"/>
                  </a:cubicBezTo>
                  <a:cubicBezTo>
                    <a:pt x="7356" y="7174"/>
                    <a:pt x="7447" y="7174"/>
                    <a:pt x="7538" y="7174"/>
                  </a:cubicBezTo>
                  <a:lnTo>
                    <a:pt x="7629" y="7174"/>
                  </a:lnTo>
                  <a:cubicBezTo>
                    <a:pt x="7690" y="7174"/>
                    <a:pt x="7781" y="7174"/>
                    <a:pt x="7873" y="7204"/>
                  </a:cubicBezTo>
                  <a:lnTo>
                    <a:pt x="7933" y="7235"/>
                  </a:lnTo>
                  <a:cubicBezTo>
                    <a:pt x="7994" y="7235"/>
                    <a:pt x="8055" y="7235"/>
                    <a:pt x="8116" y="7265"/>
                  </a:cubicBezTo>
                  <a:lnTo>
                    <a:pt x="8237" y="7296"/>
                  </a:lnTo>
                  <a:cubicBezTo>
                    <a:pt x="8268" y="7326"/>
                    <a:pt x="8329" y="7356"/>
                    <a:pt x="8389" y="7387"/>
                  </a:cubicBezTo>
                  <a:cubicBezTo>
                    <a:pt x="8420" y="7387"/>
                    <a:pt x="8480" y="7417"/>
                    <a:pt x="8511" y="7448"/>
                  </a:cubicBezTo>
                  <a:cubicBezTo>
                    <a:pt x="8572" y="7478"/>
                    <a:pt x="8602" y="7478"/>
                    <a:pt x="8663" y="7508"/>
                  </a:cubicBezTo>
                  <a:lnTo>
                    <a:pt x="8754" y="7478"/>
                  </a:lnTo>
                  <a:lnTo>
                    <a:pt x="8602" y="6900"/>
                  </a:lnTo>
                  <a:cubicBezTo>
                    <a:pt x="8541" y="6748"/>
                    <a:pt x="8511" y="6597"/>
                    <a:pt x="8541" y="6414"/>
                  </a:cubicBezTo>
                  <a:lnTo>
                    <a:pt x="8541" y="6323"/>
                  </a:lnTo>
                  <a:cubicBezTo>
                    <a:pt x="8572" y="6262"/>
                    <a:pt x="8572" y="6171"/>
                    <a:pt x="8572" y="6141"/>
                  </a:cubicBezTo>
                  <a:cubicBezTo>
                    <a:pt x="8541" y="6049"/>
                    <a:pt x="8511" y="5989"/>
                    <a:pt x="8450" y="5928"/>
                  </a:cubicBezTo>
                  <a:cubicBezTo>
                    <a:pt x="8420" y="5897"/>
                    <a:pt x="8389" y="5837"/>
                    <a:pt x="8359" y="5776"/>
                  </a:cubicBezTo>
                  <a:cubicBezTo>
                    <a:pt x="8329" y="5745"/>
                    <a:pt x="8329" y="5685"/>
                    <a:pt x="8298" y="5654"/>
                  </a:cubicBezTo>
                  <a:lnTo>
                    <a:pt x="8298" y="5624"/>
                  </a:lnTo>
                  <a:lnTo>
                    <a:pt x="8298" y="5593"/>
                  </a:lnTo>
                  <a:lnTo>
                    <a:pt x="8237" y="5593"/>
                  </a:lnTo>
                  <a:lnTo>
                    <a:pt x="8268" y="5502"/>
                  </a:lnTo>
                  <a:cubicBezTo>
                    <a:pt x="8268" y="5381"/>
                    <a:pt x="8298" y="5229"/>
                    <a:pt x="8298" y="5107"/>
                  </a:cubicBezTo>
                  <a:cubicBezTo>
                    <a:pt x="8298" y="5046"/>
                    <a:pt x="8298" y="5016"/>
                    <a:pt x="8298" y="4955"/>
                  </a:cubicBezTo>
                  <a:cubicBezTo>
                    <a:pt x="8298" y="4864"/>
                    <a:pt x="8298" y="4803"/>
                    <a:pt x="8298" y="4712"/>
                  </a:cubicBezTo>
                  <a:cubicBezTo>
                    <a:pt x="8298" y="4651"/>
                    <a:pt x="8298" y="4590"/>
                    <a:pt x="8298" y="4530"/>
                  </a:cubicBezTo>
                  <a:cubicBezTo>
                    <a:pt x="8298" y="4469"/>
                    <a:pt x="8298" y="4378"/>
                    <a:pt x="8298" y="4317"/>
                  </a:cubicBezTo>
                  <a:cubicBezTo>
                    <a:pt x="8298" y="4256"/>
                    <a:pt x="8268" y="4195"/>
                    <a:pt x="8268" y="4134"/>
                  </a:cubicBezTo>
                  <a:cubicBezTo>
                    <a:pt x="8268" y="4074"/>
                    <a:pt x="8268" y="4013"/>
                    <a:pt x="8237" y="3952"/>
                  </a:cubicBezTo>
                  <a:lnTo>
                    <a:pt x="8025" y="3952"/>
                  </a:lnTo>
                  <a:lnTo>
                    <a:pt x="7994" y="3922"/>
                  </a:lnTo>
                  <a:cubicBezTo>
                    <a:pt x="7903" y="3861"/>
                    <a:pt x="7903" y="3770"/>
                    <a:pt x="7903" y="3739"/>
                  </a:cubicBezTo>
                  <a:lnTo>
                    <a:pt x="7873" y="3527"/>
                  </a:lnTo>
                  <a:cubicBezTo>
                    <a:pt x="7842" y="2979"/>
                    <a:pt x="7812" y="2402"/>
                    <a:pt x="7447" y="2007"/>
                  </a:cubicBezTo>
                  <a:cubicBezTo>
                    <a:pt x="7356" y="1916"/>
                    <a:pt x="7234" y="1794"/>
                    <a:pt x="7295" y="1642"/>
                  </a:cubicBezTo>
                  <a:cubicBezTo>
                    <a:pt x="7295" y="1612"/>
                    <a:pt x="7325" y="1581"/>
                    <a:pt x="7356" y="1551"/>
                  </a:cubicBezTo>
                  <a:lnTo>
                    <a:pt x="7386" y="1520"/>
                  </a:lnTo>
                  <a:cubicBezTo>
                    <a:pt x="7477" y="1368"/>
                    <a:pt x="7477" y="1186"/>
                    <a:pt x="7447" y="1004"/>
                  </a:cubicBezTo>
                  <a:cubicBezTo>
                    <a:pt x="7417" y="943"/>
                    <a:pt x="7417" y="882"/>
                    <a:pt x="7386" y="821"/>
                  </a:cubicBezTo>
                  <a:lnTo>
                    <a:pt x="7113"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9"/>
            <p:cNvSpPr/>
            <p:nvPr/>
          </p:nvSpPr>
          <p:spPr>
            <a:xfrm>
              <a:off x="3345857" y="2100363"/>
              <a:ext cx="405743" cy="263978"/>
            </a:xfrm>
            <a:custGeom>
              <a:avLst/>
              <a:gdLst/>
              <a:ahLst/>
              <a:cxnLst/>
              <a:rect l="l" t="t" r="r" b="b"/>
              <a:pathLst>
                <a:path w="8177" h="5320" extrusionOk="0">
                  <a:moveTo>
                    <a:pt x="6778" y="1"/>
                  </a:moveTo>
                  <a:cubicBezTo>
                    <a:pt x="4833" y="244"/>
                    <a:pt x="2888" y="669"/>
                    <a:pt x="1003" y="1064"/>
                  </a:cubicBezTo>
                  <a:lnTo>
                    <a:pt x="942" y="1095"/>
                  </a:lnTo>
                  <a:lnTo>
                    <a:pt x="912" y="1034"/>
                  </a:lnTo>
                  <a:cubicBezTo>
                    <a:pt x="881" y="973"/>
                    <a:pt x="851" y="882"/>
                    <a:pt x="821" y="791"/>
                  </a:cubicBezTo>
                  <a:lnTo>
                    <a:pt x="790" y="700"/>
                  </a:lnTo>
                  <a:cubicBezTo>
                    <a:pt x="760" y="639"/>
                    <a:pt x="760" y="608"/>
                    <a:pt x="730" y="548"/>
                  </a:cubicBezTo>
                  <a:cubicBezTo>
                    <a:pt x="547" y="700"/>
                    <a:pt x="334" y="821"/>
                    <a:pt x="152" y="943"/>
                  </a:cubicBezTo>
                  <a:cubicBezTo>
                    <a:pt x="91" y="973"/>
                    <a:pt x="61" y="1004"/>
                    <a:pt x="0" y="1034"/>
                  </a:cubicBezTo>
                  <a:cubicBezTo>
                    <a:pt x="30" y="1125"/>
                    <a:pt x="30" y="1216"/>
                    <a:pt x="61" y="1308"/>
                  </a:cubicBezTo>
                  <a:cubicBezTo>
                    <a:pt x="61" y="1368"/>
                    <a:pt x="91" y="1399"/>
                    <a:pt x="91" y="1460"/>
                  </a:cubicBezTo>
                  <a:lnTo>
                    <a:pt x="152" y="1794"/>
                  </a:lnTo>
                  <a:cubicBezTo>
                    <a:pt x="152" y="1824"/>
                    <a:pt x="182" y="1855"/>
                    <a:pt x="182" y="1915"/>
                  </a:cubicBezTo>
                  <a:cubicBezTo>
                    <a:pt x="213" y="2037"/>
                    <a:pt x="243" y="2189"/>
                    <a:pt x="274" y="2311"/>
                  </a:cubicBezTo>
                  <a:lnTo>
                    <a:pt x="274" y="2371"/>
                  </a:lnTo>
                  <a:cubicBezTo>
                    <a:pt x="334" y="2523"/>
                    <a:pt x="365" y="2675"/>
                    <a:pt x="395" y="2827"/>
                  </a:cubicBezTo>
                  <a:lnTo>
                    <a:pt x="730" y="4256"/>
                  </a:lnTo>
                  <a:cubicBezTo>
                    <a:pt x="760" y="4347"/>
                    <a:pt x="760" y="4438"/>
                    <a:pt x="760" y="4530"/>
                  </a:cubicBezTo>
                  <a:cubicBezTo>
                    <a:pt x="730" y="4621"/>
                    <a:pt x="699" y="4712"/>
                    <a:pt x="669" y="4773"/>
                  </a:cubicBezTo>
                  <a:lnTo>
                    <a:pt x="638" y="4803"/>
                  </a:lnTo>
                  <a:lnTo>
                    <a:pt x="821" y="5320"/>
                  </a:lnTo>
                  <a:cubicBezTo>
                    <a:pt x="1277" y="5229"/>
                    <a:pt x="1733" y="5107"/>
                    <a:pt x="2189" y="5016"/>
                  </a:cubicBezTo>
                  <a:cubicBezTo>
                    <a:pt x="2736" y="4894"/>
                    <a:pt x="3313" y="4773"/>
                    <a:pt x="3860" y="4621"/>
                  </a:cubicBezTo>
                  <a:cubicBezTo>
                    <a:pt x="3921" y="4621"/>
                    <a:pt x="4012" y="4590"/>
                    <a:pt x="4103" y="4560"/>
                  </a:cubicBezTo>
                  <a:lnTo>
                    <a:pt x="4225" y="4530"/>
                  </a:lnTo>
                  <a:cubicBezTo>
                    <a:pt x="5350" y="4286"/>
                    <a:pt x="6535" y="4013"/>
                    <a:pt x="7660" y="3770"/>
                  </a:cubicBezTo>
                  <a:lnTo>
                    <a:pt x="8085" y="3131"/>
                  </a:lnTo>
                  <a:cubicBezTo>
                    <a:pt x="8116" y="3071"/>
                    <a:pt x="8146" y="3040"/>
                    <a:pt x="8176" y="2979"/>
                  </a:cubicBezTo>
                  <a:cubicBezTo>
                    <a:pt x="8176" y="2888"/>
                    <a:pt x="8146" y="2797"/>
                    <a:pt x="8085" y="2736"/>
                  </a:cubicBezTo>
                  <a:cubicBezTo>
                    <a:pt x="7994" y="2554"/>
                    <a:pt x="7842" y="2371"/>
                    <a:pt x="7660" y="2250"/>
                  </a:cubicBezTo>
                  <a:lnTo>
                    <a:pt x="7629" y="2250"/>
                  </a:lnTo>
                  <a:cubicBezTo>
                    <a:pt x="7569" y="2189"/>
                    <a:pt x="7508" y="2159"/>
                    <a:pt x="7447" y="2098"/>
                  </a:cubicBezTo>
                  <a:cubicBezTo>
                    <a:pt x="7295" y="1885"/>
                    <a:pt x="7417" y="1612"/>
                    <a:pt x="7508" y="1399"/>
                  </a:cubicBezTo>
                  <a:cubicBezTo>
                    <a:pt x="7569" y="1308"/>
                    <a:pt x="7599" y="1186"/>
                    <a:pt x="7660" y="1064"/>
                  </a:cubicBezTo>
                  <a:cubicBezTo>
                    <a:pt x="7660" y="1034"/>
                    <a:pt x="7660" y="1004"/>
                    <a:pt x="7690" y="973"/>
                  </a:cubicBezTo>
                  <a:cubicBezTo>
                    <a:pt x="7690" y="882"/>
                    <a:pt x="7721" y="821"/>
                    <a:pt x="7751" y="760"/>
                  </a:cubicBezTo>
                  <a:lnTo>
                    <a:pt x="7690" y="730"/>
                  </a:lnTo>
                  <a:lnTo>
                    <a:pt x="7629" y="730"/>
                  </a:lnTo>
                  <a:lnTo>
                    <a:pt x="7538" y="760"/>
                  </a:lnTo>
                  <a:cubicBezTo>
                    <a:pt x="7477" y="760"/>
                    <a:pt x="7386" y="791"/>
                    <a:pt x="7325" y="791"/>
                  </a:cubicBezTo>
                  <a:cubicBezTo>
                    <a:pt x="7234" y="760"/>
                    <a:pt x="7173" y="669"/>
                    <a:pt x="7113" y="578"/>
                  </a:cubicBezTo>
                  <a:lnTo>
                    <a:pt x="6778"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9"/>
            <p:cNvSpPr/>
            <p:nvPr/>
          </p:nvSpPr>
          <p:spPr>
            <a:xfrm>
              <a:off x="3454427" y="2335664"/>
              <a:ext cx="104103" cy="59147"/>
            </a:xfrm>
            <a:custGeom>
              <a:avLst/>
              <a:gdLst/>
              <a:ahLst/>
              <a:cxnLst/>
              <a:rect l="l" t="t" r="r" b="b"/>
              <a:pathLst>
                <a:path w="2098" h="1192" extrusionOk="0">
                  <a:moveTo>
                    <a:pt x="1733" y="0"/>
                  </a:moveTo>
                  <a:cubicBezTo>
                    <a:pt x="1642" y="31"/>
                    <a:pt x="1551" y="61"/>
                    <a:pt x="1460" y="91"/>
                  </a:cubicBezTo>
                  <a:cubicBezTo>
                    <a:pt x="1004" y="183"/>
                    <a:pt x="548" y="304"/>
                    <a:pt x="92" y="395"/>
                  </a:cubicBezTo>
                  <a:lnTo>
                    <a:pt x="1" y="426"/>
                  </a:lnTo>
                  <a:lnTo>
                    <a:pt x="61" y="943"/>
                  </a:lnTo>
                  <a:cubicBezTo>
                    <a:pt x="92" y="1034"/>
                    <a:pt x="122" y="1155"/>
                    <a:pt x="183" y="1186"/>
                  </a:cubicBezTo>
                  <a:cubicBezTo>
                    <a:pt x="195" y="1190"/>
                    <a:pt x="208" y="1192"/>
                    <a:pt x="221" y="1192"/>
                  </a:cubicBezTo>
                  <a:cubicBezTo>
                    <a:pt x="306" y="1192"/>
                    <a:pt x="404" y="1113"/>
                    <a:pt x="456" y="1034"/>
                  </a:cubicBezTo>
                  <a:lnTo>
                    <a:pt x="517" y="973"/>
                  </a:lnTo>
                  <a:cubicBezTo>
                    <a:pt x="578" y="882"/>
                    <a:pt x="669" y="760"/>
                    <a:pt x="791" y="730"/>
                  </a:cubicBezTo>
                  <a:cubicBezTo>
                    <a:pt x="882" y="699"/>
                    <a:pt x="1004" y="699"/>
                    <a:pt x="1095" y="699"/>
                  </a:cubicBezTo>
                  <a:lnTo>
                    <a:pt x="1125" y="730"/>
                  </a:lnTo>
                  <a:lnTo>
                    <a:pt x="1429" y="730"/>
                  </a:lnTo>
                  <a:lnTo>
                    <a:pt x="1520" y="699"/>
                  </a:lnTo>
                  <a:cubicBezTo>
                    <a:pt x="1611" y="699"/>
                    <a:pt x="1703" y="699"/>
                    <a:pt x="1794" y="669"/>
                  </a:cubicBezTo>
                  <a:cubicBezTo>
                    <a:pt x="1855" y="669"/>
                    <a:pt x="1915" y="639"/>
                    <a:pt x="1946" y="608"/>
                  </a:cubicBezTo>
                  <a:cubicBezTo>
                    <a:pt x="2007" y="578"/>
                    <a:pt x="2037" y="517"/>
                    <a:pt x="2067" y="426"/>
                  </a:cubicBezTo>
                  <a:lnTo>
                    <a:pt x="2098" y="365"/>
                  </a:lnTo>
                  <a:lnTo>
                    <a:pt x="2037" y="335"/>
                  </a:lnTo>
                  <a:cubicBezTo>
                    <a:pt x="1976" y="304"/>
                    <a:pt x="1915" y="243"/>
                    <a:pt x="1855" y="183"/>
                  </a:cubicBezTo>
                  <a:lnTo>
                    <a:pt x="1794" y="122"/>
                  </a:lnTo>
                  <a:cubicBezTo>
                    <a:pt x="1763" y="91"/>
                    <a:pt x="1763" y="61"/>
                    <a:pt x="1733"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9"/>
            <p:cNvSpPr/>
            <p:nvPr/>
          </p:nvSpPr>
          <p:spPr>
            <a:xfrm>
              <a:off x="3243292" y="2346233"/>
              <a:ext cx="289632" cy="256436"/>
            </a:xfrm>
            <a:custGeom>
              <a:avLst/>
              <a:gdLst/>
              <a:ahLst/>
              <a:cxnLst/>
              <a:rect l="l" t="t" r="r" b="b"/>
              <a:pathLst>
                <a:path w="5837" h="5168" extrusionOk="0">
                  <a:moveTo>
                    <a:pt x="2614" y="0"/>
                  </a:moveTo>
                  <a:cubicBezTo>
                    <a:pt x="2584" y="30"/>
                    <a:pt x="2553" y="91"/>
                    <a:pt x="2553" y="122"/>
                  </a:cubicBezTo>
                  <a:cubicBezTo>
                    <a:pt x="2523" y="182"/>
                    <a:pt x="2462" y="243"/>
                    <a:pt x="2432" y="304"/>
                  </a:cubicBezTo>
                  <a:cubicBezTo>
                    <a:pt x="2341" y="426"/>
                    <a:pt x="2249" y="578"/>
                    <a:pt x="2158" y="699"/>
                  </a:cubicBezTo>
                  <a:lnTo>
                    <a:pt x="2097" y="760"/>
                  </a:lnTo>
                  <a:cubicBezTo>
                    <a:pt x="2006" y="882"/>
                    <a:pt x="1915" y="973"/>
                    <a:pt x="1854" y="1094"/>
                  </a:cubicBezTo>
                  <a:cubicBezTo>
                    <a:pt x="1854" y="1155"/>
                    <a:pt x="1824" y="1185"/>
                    <a:pt x="1824" y="1246"/>
                  </a:cubicBezTo>
                  <a:cubicBezTo>
                    <a:pt x="1793" y="1307"/>
                    <a:pt x="1763" y="1368"/>
                    <a:pt x="1763" y="1429"/>
                  </a:cubicBezTo>
                  <a:cubicBezTo>
                    <a:pt x="1641" y="1672"/>
                    <a:pt x="1398" y="1854"/>
                    <a:pt x="1155" y="1885"/>
                  </a:cubicBezTo>
                  <a:lnTo>
                    <a:pt x="1064" y="1915"/>
                  </a:lnTo>
                  <a:cubicBezTo>
                    <a:pt x="1003" y="1915"/>
                    <a:pt x="942" y="1915"/>
                    <a:pt x="912" y="1945"/>
                  </a:cubicBezTo>
                  <a:cubicBezTo>
                    <a:pt x="790" y="2006"/>
                    <a:pt x="760" y="2189"/>
                    <a:pt x="760" y="2371"/>
                  </a:cubicBezTo>
                  <a:cubicBezTo>
                    <a:pt x="730" y="2401"/>
                    <a:pt x="730" y="2432"/>
                    <a:pt x="730" y="2462"/>
                  </a:cubicBezTo>
                  <a:cubicBezTo>
                    <a:pt x="730" y="2614"/>
                    <a:pt x="669" y="2796"/>
                    <a:pt x="547" y="2918"/>
                  </a:cubicBezTo>
                  <a:cubicBezTo>
                    <a:pt x="443" y="3022"/>
                    <a:pt x="311" y="3069"/>
                    <a:pt x="189" y="3069"/>
                  </a:cubicBezTo>
                  <a:cubicBezTo>
                    <a:pt x="133" y="3069"/>
                    <a:pt x="79" y="3059"/>
                    <a:pt x="31" y="3040"/>
                  </a:cubicBezTo>
                  <a:lnTo>
                    <a:pt x="0" y="3009"/>
                  </a:lnTo>
                  <a:lnTo>
                    <a:pt x="0" y="3009"/>
                  </a:lnTo>
                  <a:cubicBezTo>
                    <a:pt x="31" y="3100"/>
                    <a:pt x="31" y="3161"/>
                    <a:pt x="31" y="3222"/>
                  </a:cubicBezTo>
                  <a:cubicBezTo>
                    <a:pt x="31" y="3252"/>
                    <a:pt x="31" y="3313"/>
                    <a:pt x="61" y="3344"/>
                  </a:cubicBezTo>
                  <a:cubicBezTo>
                    <a:pt x="91" y="3496"/>
                    <a:pt x="122" y="3617"/>
                    <a:pt x="182" y="3769"/>
                  </a:cubicBezTo>
                  <a:cubicBezTo>
                    <a:pt x="274" y="4012"/>
                    <a:pt x="426" y="4195"/>
                    <a:pt x="578" y="4286"/>
                  </a:cubicBezTo>
                  <a:cubicBezTo>
                    <a:pt x="638" y="4316"/>
                    <a:pt x="669" y="4347"/>
                    <a:pt x="730" y="4377"/>
                  </a:cubicBezTo>
                  <a:cubicBezTo>
                    <a:pt x="790" y="4407"/>
                    <a:pt x="821" y="4438"/>
                    <a:pt x="882" y="4468"/>
                  </a:cubicBezTo>
                  <a:cubicBezTo>
                    <a:pt x="942" y="4499"/>
                    <a:pt x="1003" y="4529"/>
                    <a:pt x="1064" y="4590"/>
                  </a:cubicBezTo>
                  <a:lnTo>
                    <a:pt x="1125" y="4651"/>
                  </a:lnTo>
                  <a:lnTo>
                    <a:pt x="1186" y="4711"/>
                  </a:lnTo>
                  <a:lnTo>
                    <a:pt x="1216" y="4742"/>
                  </a:lnTo>
                  <a:cubicBezTo>
                    <a:pt x="1307" y="4833"/>
                    <a:pt x="1398" y="4924"/>
                    <a:pt x="1490" y="5015"/>
                  </a:cubicBezTo>
                  <a:cubicBezTo>
                    <a:pt x="1641" y="5106"/>
                    <a:pt x="1824" y="5167"/>
                    <a:pt x="2006" y="5167"/>
                  </a:cubicBezTo>
                  <a:cubicBezTo>
                    <a:pt x="2189" y="5167"/>
                    <a:pt x="2371" y="5137"/>
                    <a:pt x="2523" y="5076"/>
                  </a:cubicBezTo>
                  <a:lnTo>
                    <a:pt x="3587" y="4803"/>
                  </a:lnTo>
                  <a:cubicBezTo>
                    <a:pt x="3678" y="4772"/>
                    <a:pt x="3769" y="4772"/>
                    <a:pt x="3800" y="4681"/>
                  </a:cubicBezTo>
                  <a:cubicBezTo>
                    <a:pt x="3860" y="4620"/>
                    <a:pt x="3860" y="4529"/>
                    <a:pt x="3860" y="4438"/>
                  </a:cubicBezTo>
                  <a:lnTo>
                    <a:pt x="3891" y="3100"/>
                  </a:lnTo>
                  <a:cubicBezTo>
                    <a:pt x="3891" y="2827"/>
                    <a:pt x="3982" y="2492"/>
                    <a:pt x="4256" y="2492"/>
                  </a:cubicBezTo>
                  <a:lnTo>
                    <a:pt x="4468" y="2492"/>
                  </a:lnTo>
                  <a:lnTo>
                    <a:pt x="4529" y="2462"/>
                  </a:lnTo>
                  <a:cubicBezTo>
                    <a:pt x="4559" y="2371"/>
                    <a:pt x="4529" y="2249"/>
                    <a:pt x="4499" y="2158"/>
                  </a:cubicBezTo>
                  <a:lnTo>
                    <a:pt x="4438" y="2037"/>
                  </a:lnTo>
                  <a:lnTo>
                    <a:pt x="4559" y="2067"/>
                  </a:lnTo>
                  <a:cubicBezTo>
                    <a:pt x="4576" y="2070"/>
                    <a:pt x="4592" y="2072"/>
                    <a:pt x="4608" y="2072"/>
                  </a:cubicBezTo>
                  <a:cubicBezTo>
                    <a:pt x="4749" y="2072"/>
                    <a:pt x="4903" y="1963"/>
                    <a:pt x="4985" y="1854"/>
                  </a:cubicBezTo>
                  <a:cubicBezTo>
                    <a:pt x="5015" y="1824"/>
                    <a:pt x="5046" y="1763"/>
                    <a:pt x="5107" y="1702"/>
                  </a:cubicBezTo>
                  <a:cubicBezTo>
                    <a:pt x="5167" y="1611"/>
                    <a:pt x="5228" y="1489"/>
                    <a:pt x="5319" y="1398"/>
                  </a:cubicBezTo>
                  <a:cubicBezTo>
                    <a:pt x="5380" y="1368"/>
                    <a:pt x="5441" y="1337"/>
                    <a:pt x="5471" y="1307"/>
                  </a:cubicBezTo>
                  <a:cubicBezTo>
                    <a:pt x="5532" y="1277"/>
                    <a:pt x="5593" y="1246"/>
                    <a:pt x="5623" y="1185"/>
                  </a:cubicBezTo>
                  <a:cubicBezTo>
                    <a:pt x="5654" y="1155"/>
                    <a:pt x="5684" y="1125"/>
                    <a:pt x="5715" y="1094"/>
                  </a:cubicBezTo>
                  <a:lnTo>
                    <a:pt x="5745" y="1033"/>
                  </a:lnTo>
                  <a:lnTo>
                    <a:pt x="5806" y="942"/>
                  </a:lnTo>
                  <a:lnTo>
                    <a:pt x="5806" y="882"/>
                  </a:lnTo>
                  <a:cubicBezTo>
                    <a:pt x="5806" y="851"/>
                    <a:pt x="5836" y="821"/>
                    <a:pt x="5836" y="790"/>
                  </a:cubicBezTo>
                  <a:lnTo>
                    <a:pt x="5836" y="699"/>
                  </a:lnTo>
                  <a:lnTo>
                    <a:pt x="5836" y="638"/>
                  </a:lnTo>
                  <a:lnTo>
                    <a:pt x="5319" y="638"/>
                  </a:lnTo>
                  <a:cubicBezTo>
                    <a:pt x="5279" y="638"/>
                    <a:pt x="5225" y="625"/>
                    <a:pt x="5175" y="625"/>
                  </a:cubicBezTo>
                  <a:cubicBezTo>
                    <a:pt x="5150" y="625"/>
                    <a:pt x="5127" y="628"/>
                    <a:pt x="5107" y="638"/>
                  </a:cubicBezTo>
                  <a:cubicBezTo>
                    <a:pt x="5015" y="669"/>
                    <a:pt x="4955" y="760"/>
                    <a:pt x="4894" y="851"/>
                  </a:cubicBezTo>
                  <a:lnTo>
                    <a:pt x="4833" y="912"/>
                  </a:lnTo>
                  <a:lnTo>
                    <a:pt x="4742" y="1003"/>
                  </a:lnTo>
                  <a:lnTo>
                    <a:pt x="4711" y="1033"/>
                  </a:lnTo>
                  <a:lnTo>
                    <a:pt x="4651" y="1064"/>
                  </a:lnTo>
                  <a:lnTo>
                    <a:pt x="4590" y="1094"/>
                  </a:lnTo>
                  <a:lnTo>
                    <a:pt x="4499" y="1094"/>
                  </a:lnTo>
                  <a:cubicBezTo>
                    <a:pt x="4438" y="1094"/>
                    <a:pt x="4407" y="1094"/>
                    <a:pt x="4377" y="1064"/>
                  </a:cubicBezTo>
                  <a:cubicBezTo>
                    <a:pt x="4256" y="1003"/>
                    <a:pt x="4225" y="882"/>
                    <a:pt x="4195" y="730"/>
                  </a:cubicBezTo>
                  <a:lnTo>
                    <a:pt x="4104" y="243"/>
                  </a:lnTo>
                  <a:cubicBezTo>
                    <a:pt x="3678" y="334"/>
                    <a:pt x="3283" y="426"/>
                    <a:pt x="2857" y="517"/>
                  </a:cubicBezTo>
                  <a:lnTo>
                    <a:pt x="2797" y="517"/>
                  </a:lnTo>
                  <a:lnTo>
                    <a:pt x="2614"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9"/>
            <p:cNvSpPr/>
            <p:nvPr/>
          </p:nvSpPr>
          <p:spPr>
            <a:xfrm>
              <a:off x="2792292" y="2463835"/>
              <a:ext cx="503792" cy="257974"/>
            </a:xfrm>
            <a:custGeom>
              <a:avLst/>
              <a:gdLst/>
              <a:ahLst/>
              <a:cxnLst/>
              <a:rect l="l" t="t" r="r" b="b"/>
              <a:pathLst>
                <a:path w="10153" h="5199" extrusionOk="0">
                  <a:moveTo>
                    <a:pt x="6353" y="1"/>
                  </a:moveTo>
                  <a:lnTo>
                    <a:pt x="6293" y="31"/>
                  </a:lnTo>
                  <a:lnTo>
                    <a:pt x="6323" y="305"/>
                  </a:lnTo>
                  <a:cubicBezTo>
                    <a:pt x="6323" y="396"/>
                    <a:pt x="6353" y="518"/>
                    <a:pt x="6262" y="609"/>
                  </a:cubicBezTo>
                  <a:cubicBezTo>
                    <a:pt x="6202" y="670"/>
                    <a:pt x="6110" y="700"/>
                    <a:pt x="6050" y="700"/>
                  </a:cubicBezTo>
                  <a:cubicBezTo>
                    <a:pt x="5989" y="700"/>
                    <a:pt x="5958" y="730"/>
                    <a:pt x="5928" y="730"/>
                  </a:cubicBezTo>
                  <a:cubicBezTo>
                    <a:pt x="5806" y="791"/>
                    <a:pt x="5746" y="913"/>
                    <a:pt x="5685" y="1065"/>
                  </a:cubicBezTo>
                  <a:cubicBezTo>
                    <a:pt x="5563" y="1369"/>
                    <a:pt x="5350" y="1764"/>
                    <a:pt x="4955" y="1916"/>
                  </a:cubicBezTo>
                  <a:cubicBezTo>
                    <a:pt x="4834" y="1977"/>
                    <a:pt x="4682" y="2007"/>
                    <a:pt x="4530" y="2037"/>
                  </a:cubicBezTo>
                  <a:cubicBezTo>
                    <a:pt x="4317" y="2068"/>
                    <a:pt x="4104" y="2098"/>
                    <a:pt x="3983" y="2250"/>
                  </a:cubicBezTo>
                  <a:cubicBezTo>
                    <a:pt x="3952" y="2281"/>
                    <a:pt x="3891" y="2341"/>
                    <a:pt x="3861" y="2402"/>
                  </a:cubicBezTo>
                  <a:cubicBezTo>
                    <a:pt x="3770" y="2524"/>
                    <a:pt x="3679" y="2676"/>
                    <a:pt x="3527" y="2676"/>
                  </a:cubicBezTo>
                  <a:cubicBezTo>
                    <a:pt x="3506" y="2686"/>
                    <a:pt x="3486" y="2689"/>
                    <a:pt x="3466" y="2689"/>
                  </a:cubicBezTo>
                  <a:cubicBezTo>
                    <a:pt x="3425" y="2689"/>
                    <a:pt x="3385" y="2676"/>
                    <a:pt x="3344" y="2676"/>
                  </a:cubicBezTo>
                  <a:lnTo>
                    <a:pt x="3192" y="2676"/>
                  </a:lnTo>
                  <a:lnTo>
                    <a:pt x="3101" y="2736"/>
                  </a:lnTo>
                  <a:lnTo>
                    <a:pt x="3040" y="2797"/>
                  </a:lnTo>
                  <a:cubicBezTo>
                    <a:pt x="3010" y="2797"/>
                    <a:pt x="2949" y="2828"/>
                    <a:pt x="2919" y="2828"/>
                  </a:cubicBezTo>
                  <a:lnTo>
                    <a:pt x="2736" y="2828"/>
                  </a:lnTo>
                  <a:cubicBezTo>
                    <a:pt x="2706" y="2828"/>
                    <a:pt x="2645" y="2797"/>
                    <a:pt x="2615" y="2797"/>
                  </a:cubicBezTo>
                  <a:lnTo>
                    <a:pt x="2584" y="2767"/>
                  </a:lnTo>
                  <a:cubicBezTo>
                    <a:pt x="2554" y="2767"/>
                    <a:pt x="2493" y="2736"/>
                    <a:pt x="2463" y="2706"/>
                  </a:cubicBezTo>
                  <a:lnTo>
                    <a:pt x="2432" y="2676"/>
                  </a:lnTo>
                  <a:lnTo>
                    <a:pt x="2372" y="2736"/>
                  </a:lnTo>
                  <a:lnTo>
                    <a:pt x="2341" y="2767"/>
                  </a:lnTo>
                  <a:lnTo>
                    <a:pt x="2280" y="2797"/>
                  </a:lnTo>
                  <a:cubicBezTo>
                    <a:pt x="2250" y="2828"/>
                    <a:pt x="2250" y="2858"/>
                    <a:pt x="2220" y="2919"/>
                  </a:cubicBezTo>
                  <a:cubicBezTo>
                    <a:pt x="2220" y="2949"/>
                    <a:pt x="2189" y="3010"/>
                    <a:pt x="2159" y="3040"/>
                  </a:cubicBezTo>
                  <a:cubicBezTo>
                    <a:pt x="2098" y="3132"/>
                    <a:pt x="1977" y="3162"/>
                    <a:pt x="1885" y="3192"/>
                  </a:cubicBezTo>
                  <a:cubicBezTo>
                    <a:pt x="1825" y="3192"/>
                    <a:pt x="1764" y="3223"/>
                    <a:pt x="1703" y="3253"/>
                  </a:cubicBezTo>
                  <a:cubicBezTo>
                    <a:pt x="1612" y="3314"/>
                    <a:pt x="1581" y="3405"/>
                    <a:pt x="1581" y="3557"/>
                  </a:cubicBezTo>
                  <a:cubicBezTo>
                    <a:pt x="1551" y="3648"/>
                    <a:pt x="1521" y="3770"/>
                    <a:pt x="1460" y="3861"/>
                  </a:cubicBezTo>
                  <a:cubicBezTo>
                    <a:pt x="1369" y="4013"/>
                    <a:pt x="1186" y="4104"/>
                    <a:pt x="943" y="4135"/>
                  </a:cubicBezTo>
                  <a:lnTo>
                    <a:pt x="670" y="4135"/>
                  </a:lnTo>
                  <a:cubicBezTo>
                    <a:pt x="578" y="4104"/>
                    <a:pt x="487" y="4104"/>
                    <a:pt x="396" y="4104"/>
                  </a:cubicBezTo>
                  <a:cubicBezTo>
                    <a:pt x="335" y="4104"/>
                    <a:pt x="244" y="4135"/>
                    <a:pt x="153" y="4165"/>
                  </a:cubicBezTo>
                  <a:lnTo>
                    <a:pt x="92" y="4195"/>
                  </a:lnTo>
                  <a:lnTo>
                    <a:pt x="1" y="4226"/>
                  </a:lnTo>
                  <a:cubicBezTo>
                    <a:pt x="31" y="4226"/>
                    <a:pt x="62" y="4256"/>
                    <a:pt x="122" y="4256"/>
                  </a:cubicBezTo>
                  <a:cubicBezTo>
                    <a:pt x="274" y="4287"/>
                    <a:pt x="396" y="4347"/>
                    <a:pt x="487" y="4469"/>
                  </a:cubicBezTo>
                  <a:cubicBezTo>
                    <a:pt x="578" y="4591"/>
                    <a:pt x="548" y="4743"/>
                    <a:pt x="518" y="4895"/>
                  </a:cubicBezTo>
                  <a:cubicBezTo>
                    <a:pt x="518" y="4986"/>
                    <a:pt x="487" y="5077"/>
                    <a:pt x="487" y="5168"/>
                  </a:cubicBezTo>
                  <a:lnTo>
                    <a:pt x="457" y="5199"/>
                  </a:lnTo>
                  <a:lnTo>
                    <a:pt x="1581" y="5199"/>
                  </a:lnTo>
                  <a:cubicBezTo>
                    <a:pt x="1703" y="5199"/>
                    <a:pt x="1855" y="5168"/>
                    <a:pt x="1977" y="5168"/>
                  </a:cubicBezTo>
                  <a:cubicBezTo>
                    <a:pt x="2372" y="5107"/>
                    <a:pt x="2736" y="5047"/>
                    <a:pt x="3071" y="4955"/>
                  </a:cubicBezTo>
                  <a:lnTo>
                    <a:pt x="5381" y="4499"/>
                  </a:lnTo>
                  <a:cubicBezTo>
                    <a:pt x="6019" y="4347"/>
                    <a:pt x="6688" y="4226"/>
                    <a:pt x="7357" y="4104"/>
                  </a:cubicBezTo>
                  <a:cubicBezTo>
                    <a:pt x="7721" y="4044"/>
                    <a:pt x="8086" y="4013"/>
                    <a:pt x="8420" y="3952"/>
                  </a:cubicBezTo>
                  <a:lnTo>
                    <a:pt x="8481" y="3952"/>
                  </a:lnTo>
                  <a:cubicBezTo>
                    <a:pt x="8785" y="3922"/>
                    <a:pt x="9089" y="3892"/>
                    <a:pt x="9363" y="3861"/>
                  </a:cubicBezTo>
                  <a:lnTo>
                    <a:pt x="10153" y="2402"/>
                  </a:lnTo>
                  <a:lnTo>
                    <a:pt x="10123" y="2372"/>
                  </a:lnTo>
                  <a:lnTo>
                    <a:pt x="10062" y="2311"/>
                  </a:lnTo>
                  <a:cubicBezTo>
                    <a:pt x="10001" y="2281"/>
                    <a:pt x="9971" y="2250"/>
                    <a:pt x="9910" y="2189"/>
                  </a:cubicBezTo>
                  <a:cubicBezTo>
                    <a:pt x="9849" y="2189"/>
                    <a:pt x="9819" y="2159"/>
                    <a:pt x="9758" y="2129"/>
                  </a:cubicBezTo>
                  <a:cubicBezTo>
                    <a:pt x="9697" y="2098"/>
                    <a:pt x="9667" y="2068"/>
                    <a:pt x="9606" y="2037"/>
                  </a:cubicBezTo>
                  <a:cubicBezTo>
                    <a:pt x="9423" y="1916"/>
                    <a:pt x="9271" y="1733"/>
                    <a:pt x="9150" y="1429"/>
                  </a:cubicBezTo>
                  <a:cubicBezTo>
                    <a:pt x="9089" y="1308"/>
                    <a:pt x="9028" y="1156"/>
                    <a:pt x="8998" y="974"/>
                  </a:cubicBezTo>
                  <a:cubicBezTo>
                    <a:pt x="8998" y="943"/>
                    <a:pt x="8998" y="882"/>
                    <a:pt x="8998" y="822"/>
                  </a:cubicBezTo>
                  <a:cubicBezTo>
                    <a:pt x="8968" y="730"/>
                    <a:pt x="8968" y="639"/>
                    <a:pt x="8968" y="518"/>
                  </a:cubicBezTo>
                  <a:lnTo>
                    <a:pt x="8876" y="457"/>
                  </a:lnTo>
                  <a:cubicBezTo>
                    <a:pt x="8832" y="412"/>
                    <a:pt x="8787" y="384"/>
                    <a:pt x="8743" y="384"/>
                  </a:cubicBezTo>
                  <a:cubicBezTo>
                    <a:pt x="8727" y="384"/>
                    <a:pt x="8710" y="388"/>
                    <a:pt x="8694" y="396"/>
                  </a:cubicBezTo>
                  <a:cubicBezTo>
                    <a:pt x="8664" y="426"/>
                    <a:pt x="8633" y="457"/>
                    <a:pt x="8603" y="518"/>
                  </a:cubicBezTo>
                  <a:cubicBezTo>
                    <a:pt x="8572" y="578"/>
                    <a:pt x="8542" y="639"/>
                    <a:pt x="8481" y="670"/>
                  </a:cubicBezTo>
                  <a:lnTo>
                    <a:pt x="8390" y="700"/>
                  </a:lnTo>
                  <a:lnTo>
                    <a:pt x="8268" y="700"/>
                  </a:lnTo>
                  <a:lnTo>
                    <a:pt x="8268" y="670"/>
                  </a:lnTo>
                  <a:lnTo>
                    <a:pt x="8177" y="639"/>
                  </a:lnTo>
                  <a:lnTo>
                    <a:pt x="8086" y="578"/>
                  </a:lnTo>
                  <a:cubicBezTo>
                    <a:pt x="8025" y="518"/>
                    <a:pt x="7964" y="487"/>
                    <a:pt x="7904" y="457"/>
                  </a:cubicBezTo>
                  <a:lnTo>
                    <a:pt x="7843" y="457"/>
                  </a:lnTo>
                  <a:cubicBezTo>
                    <a:pt x="7782" y="487"/>
                    <a:pt x="7752" y="518"/>
                    <a:pt x="7721" y="548"/>
                  </a:cubicBezTo>
                  <a:cubicBezTo>
                    <a:pt x="7661" y="578"/>
                    <a:pt x="7630" y="639"/>
                    <a:pt x="7569" y="639"/>
                  </a:cubicBezTo>
                  <a:cubicBezTo>
                    <a:pt x="7526" y="661"/>
                    <a:pt x="7482" y="671"/>
                    <a:pt x="7440" y="671"/>
                  </a:cubicBezTo>
                  <a:cubicBezTo>
                    <a:pt x="7305" y="671"/>
                    <a:pt x="7183" y="573"/>
                    <a:pt x="7113" y="457"/>
                  </a:cubicBezTo>
                  <a:cubicBezTo>
                    <a:pt x="7083" y="426"/>
                    <a:pt x="7053" y="366"/>
                    <a:pt x="7022" y="305"/>
                  </a:cubicBezTo>
                  <a:cubicBezTo>
                    <a:pt x="6961" y="244"/>
                    <a:pt x="6931" y="183"/>
                    <a:pt x="6870" y="122"/>
                  </a:cubicBezTo>
                  <a:cubicBezTo>
                    <a:pt x="6840" y="92"/>
                    <a:pt x="6809" y="62"/>
                    <a:pt x="6749" y="31"/>
                  </a:cubicBezTo>
                  <a:lnTo>
                    <a:pt x="6718" y="31"/>
                  </a:lnTo>
                  <a:lnTo>
                    <a:pt x="6627"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9"/>
            <p:cNvSpPr/>
            <p:nvPr/>
          </p:nvSpPr>
          <p:spPr>
            <a:xfrm>
              <a:off x="3264381" y="2587539"/>
              <a:ext cx="131295" cy="66392"/>
            </a:xfrm>
            <a:custGeom>
              <a:avLst/>
              <a:gdLst/>
              <a:ahLst/>
              <a:cxnLst/>
              <a:rect l="l" t="t" r="r" b="b"/>
              <a:pathLst>
                <a:path w="2646" h="1338" extrusionOk="0">
                  <a:moveTo>
                    <a:pt x="761" y="0"/>
                  </a:moveTo>
                  <a:lnTo>
                    <a:pt x="1" y="1338"/>
                  </a:lnTo>
                  <a:cubicBezTo>
                    <a:pt x="305" y="1307"/>
                    <a:pt x="609" y="1247"/>
                    <a:pt x="913" y="1216"/>
                  </a:cubicBezTo>
                  <a:lnTo>
                    <a:pt x="973" y="1216"/>
                  </a:lnTo>
                  <a:cubicBezTo>
                    <a:pt x="1277" y="1186"/>
                    <a:pt x="1612" y="1125"/>
                    <a:pt x="1916" y="1095"/>
                  </a:cubicBezTo>
                  <a:cubicBezTo>
                    <a:pt x="2037" y="1064"/>
                    <a:pt x="2159" y="1034"/>
                    <a:pt x="2280" y="1034"/>
                  </a:cubicBezTo>
                  <a:cubicBezTo>
                    <a:pt x="2311" y="943"/>
                    <a:pt x="2372" y="821"/>
                    <a:pt x="2402" y="730"/>
                  </a:cubicBezTo>
                  <a:cubicBezTo>
                    <a:pt x="2493" y="578"/>
                    <a:pt x="2554" y="395"/>
                    <a:pt x="2645" y="243"/>
                  </a:cubicBezTo>
                  <a:lnTo>
                    <a:pt x="2645" y="243"/>
                  </a:lnTo>
                  <a:lnTo>
                    <a:pt x="2159" y="365"/>
                  </a:lnTo>
                  <a:cubicBezTo>
                    <a:pt x="2068" y="365"/>
                    <a:pt x="1976" y="395"/>
                    <a:pt x="1885" y="426"/>
                  </a:cubicBezTo>
                  <a:lnTo>
                    <a:pt x="1824" y="426"/>
                  </a:lnTo>
                  <a:cubicBezTo>
                    <a:pt x="1764" y="426"/>
                    <a:pt x="1703" y="456"/>
                    <a:pt x="1612" y="456"/>
                  </a:cubicBezTo>
                  <a:lnTo>
                    <a:pt x="1581" y="456"/>
                  </a:lnTo>
                  <a:cubicBezTo>
                    <a:pt x="1368" y="456"/>
                    <a:pt x="1186" y="365"/>
                    <a:pt x="1004" y="243"/>
                  </a:cubicBezTo>
                  <a:cubicBezTo>
                    <a:pt x="943" y="213"/>
                    <a:pt x="913" y="183"/>
                    <a:pt x="852" y="122"/>
                  </a:cubicBezTo>
                  <a:lnTo>
                    <a:pt x="821" y="61"/>
                  </a:lnTo>
                  <a:lnTo>
                    <a:pt x="761"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9"/>
            <p:cNvSpPr/>
            <p:nvPr/>
          </p:nvSpPr>
          <p:spPr>
            <a:xfrm>
              <a:off x="3385058" y="2356753"/>
              <a:ext cx="366543" cy="280601"/>
            </a:xfrm>
            <a:custGeom>
              <a:avLst/>
              <a:gdLst/>
              <a:ahLst/>
              <a:cxnLst/>
              <a:rect l="l" t="t" r="r" b="b"/>
              <a:pathLst>
                <a:path w="7387" h="5655" extrusionOk="0">
                  <a:moveTo>
                    <a:pt x="3617" y="1"/>
                  </a:moveTo>
                  <a:lnTo>
                    <a:pt x="3587" y="92"/>
                  </a:lnTo>
                  <a:cubicBezTo>
                    <a:pt x="3557" y="153"/>
                    <a:pt x="3496" y="244"/>
                    <a:pt x="3435" y="274"/>
                  </a:cubicBezTo>
                  <a:cubicBezTo>
                    <a:pt x="3374" y="335"/>
                    <a:pt x="3283" y="366"/>
                    <a:pt x="3222" y="366"/>
                  </a:cubicBezTo>
                  <a:lnTo>
                    <a:pt x="3131" y="396"/>
                  </a:lnTo>
                  <a:cubicBezTo>
                    <a:pt x="3131" y="426"/>
                    <a:pt x="3131" y="457"/>
                    <a:pt x="3131" y="487"/>
                  </a:cubicBezTo>
                  <a:lnTo>
                    <a:pt x="3131" y="609"/>
                  </a:lnTo>
                  <a:cubicBezTo>
                    <a:pt x="3101" y="639"/>
                    <a:pt x="3101" y="670"/>
                    <a:pt x="3101" y="730"/>
                  </a:cubicBezTo>
                  <a:lnTo>
                    <a:pt x="3070" y="791"/>
                  </a:lnTo>
                  <a:cubicBezTo>
                    <a:pt x="3070" y="821"/>
                    <a:pt x="3040" y="882"/>
                    <a:pt x="3009" y="913"/>
                  </a:cubicBezTo>
                  <a:lnTo>
                    <a:pt x="2979" y="973"/>
                  </a:lnTo>
                  <a:cubicBezTo>
                    <a:pt x="2949" y="1004"/>
                    <a:pt x="2918" y="1065"/>
                    <a:pt x="2888" y="1095"/>
                  </a:cubicBezTo>
                  <a:cubicBezTo>
                    <a:pt x="2827" y="1156"/>
                    <a:pt x="2766" y="1186"/>
                    <a:pt x="2706" y="1217"/>
                  </a:cubicBezTo>
                  <a:cubicBezTo>
                    <a:pt x="2675" y="1247"/>
                    <a:pt x="2614" y="1277"/>
                    <a:pt x="2584" y="1308"/>
                  </a:cubicBezTo>
                  <a:cubicBezTo>
                    <a:pt x="2493" y="1369"/>
                    <a:pt x="2432" y="1460"/>
                    <a:pt x="2371" y="1581"/>
                  </a:cubicBezTo>
                  <a:cubicBezTo>
                    <a:pt x="2341" y="1642"/>
                    <a:pt x="2280" y="1673"/>
                    <a:pt x="2250" y="1733"/>
                  </a:cubicBezTo>
                  <a:cubicBezTo>
                    <a:pt x="2158" y="1855"/>
                    <a:pt x="1976" y="2007"/>
                    <a:pt x="1824" y="2007"/>
                  </a:cubicBezTo>
                  <a:cubicBezTo>
                    <a:pt x="1824" y="2098"/>
                    <a:pt x="1854" y="2189"/>
                    <a:pt x="1794" y="2311"/>
                  </a:cubicBezTo>
                  <a:cubicBezTo>
                    <a:pt x="1763" y="2341"/>
                    <a:pt x="1733" y="2402"/>
                    <a:pt x="1672" y="2402"/>
                  </a:cubicBezTo>
                  <a:cubicBezTo>
                    <a:pt x="1611" y="2432"/>
                    <a:pt x="1550" y="2432"/>
                    <a:pt x="1490" y="2432"/>
                  </a:cubicBezTo>
                  <a:lnTo>
                    <a:pt x="1429" y="2402"/>
                  </a:lnTo>
                  <a:cubicBezTo>
                    <a:pt x="1247" y="2432"/>
                    <a:pt x="1186" y="2676"/>
                    <a:pt x="1186" y="2919"/>
                  </a:cubicBezTo>
                  <a:lnTo>
                    <a:pt x="1155" y="4226"/>
                  </a:lnTo>
                  <a:cubicBezTo>
                    <a:pt x="1155" y="4347"/>
                    <a:pt x="1155" y="4469"/>
                    <a:pt x="1095" y="4560"/>
                  </a:cubicBezTo>
                  <a:cubicBezTo>
                    <a:pt x="1003" y="4682"/>
                    <a:pt x="882" y="4712"/>
                    <a:pt x="760" y="4743"/>
                  </a:cubicBezTo>
                  <a:lnTo>
                    <a:pt x="365" y="4834"/>
                  </a:lnTo>
                  <a:cubicBezTo>
                    <a:pt x="274" y="5046"/>
                    <a:pt x="183" y="5229"/>
                    <a:pt x="91" y="5442"/>
                  </a:cubicBezTo>
                  <a:cubicBezTo>
                    <a:pt x="61" y="5502"/>
                    <a:pt x="31" y="5594"/>
                    <a:pt x="0" y="5654"/>
                  </a:cubicBezTo>
                  <a:cubicBezTo>
                    <a:pt x="304" y="5594"/>
                    <a:pt x="639" y="5563"/>
                    <a:pt x="943" y="5502"/>
                  </a:cubicBezTo>
                  <a:cubicBezTo>
                    <a:pt x="1216" y="5472"/>
                    <a:pt x="1459" y="5411"/>
                    <a:pt x="1733" y="5381"/>
                  </a:cubicBezTo>
                  <a:cubicBezTo>
                    <a:pt x="2189" y="5290"/>
                    <a:pt x="2614" y="5198"/>
                    <a:pt x="3070" y="5107"/>
                  </a:cubicBezTo>
                  <a:cubicBezTo>
                    <a:pt x="3283" y="5077"/>
                    <a:pt x="3465" y="5046"/>
                    <a:pt x="3678" y="4986"/>
                  </a:cubicBezTo>
                  <a:cubicBezTo>
                    <a:pt x="4256" y="4894"/>
                    <a:pt x="4833" y="4743"/>
                    <a:pt x="5411" y="4621"/>
                  </a:cubicBezTo>
                  <a:cubicBezTo>
                    <a:pt x="5472" y="4621"/>
                    <a:pt x="5532" y="4621"/>
                    <a:pt x="5593" y="4591"/>
                  </a:cubicBezTo>
                  <a:cubicBezTo>
                    <a:pt x="6201" y="4469"/>
                    <a:pt x="6809" y="4317"/>
                    <a:pt x="7386" y="4195"/>
                  </a:cubicBezTo>
                  <a:cubicBezTo>
                    <a:pt x="7326" y="4135"/>
                    <a:pt x="7265" y="4104"/>
                    <a:pt x="7204" y="4104"/>
                  </a:cubicBezTo>
                  <a:cubicBezTo>
                    <a:pt x="7113" y="4074"/>
                    <a:pt x="7052" y="4043"/>
                    <a:pt x="6931" y="3922"/>
                  </a:cubicBezTo>
                  <a:cubicBezTo>
                    <a:pt x="6870" y="3861"/>
                    <a:pt x="6687" y="3527"/>
                    <a:pt x="6657" y="3436"/>
                  </a:cubicBezTo>
                  <a:cubicBezTo>
                    <a:pt x="6596" y="3253"/>
                    <a:pt x="6566" y="3132"/>
                    <a:pt x="6535" y="3010"/>
                  </a:cubicBezTo>
                  <a:cubicBezTo>
                    <a:pt x="6475" y="2676"/>
                    <a:pt x="6444" y="2554"/>
                    <a:pt x="5897" y="2432"/>
                  </a:cubicBezTo>
                  <a:cubicBezTo>
                    <a:pt x="5806" y="2402"/>
                    <a:pt x="5684" y="2372"/>
                    <a:pt x="5532" y="2372"/>
                  </a:cubicBezTo>
                  <a:cubicBezTo>
                    <a:pt x="5168" y="2341"/>
                    <a:pt x="4772" y="2311"/>
                    <a:pt x="4620" y="2037"/>
                  </a:cubicBezTo>
                  <a:cubicBezTo>
                    <a:pt x="4529" y="1916"/>
                    <a:pt x="4560" y="1733"/>
                    <a:pt x="4681" y="1521"/>
                  </a:cubicBezTo>
                  <a:lnTo>
                    <a:pt x="4681" y="1460"/>
                  </a:lnTo>
                  <a:lnTo>
                    <a:pt x="4742" y="1460"/>
                  </a:lnTo>
                  <a:cubicBezTo>
                    <a:pt x="4772" y="1475"/>
                    <a:pt x="4810" y="1483"/>
                    <a:pt x="4856" y="1483"/>
                  </a:cubicBezTo>
                  <a:cubicBezTo>
                    <a:pt x="4902" y="1483"/>
                    <a:pt x="4955" y="1475"/>
                    <a:pt x="5016" y="1460"/>
                  </a:cubicBezTo>
                  <a:cubicBezTo>
                    <a:pt x="5016" y="1399"/>
                    <a:pt x="5016" y="1338"/>
                    <a:pt x="4985" y="1308"/>
                  </a:cubicBezTo>
                  <a:lnTo>
                    <a:pt x="4985" y="1247"/>
                  </a:lnTo>
                  <a:cubicBezTo>
                    <a:pt x="4985" y="1217"/>
                    <a:pt x="5016" y="1156"/>
                    <a:pt x="5016" y="1095"/>
                  </a:cubicBezTo>
                  <a:cubicBezTo>
                    <a:pt x="5046" y="1065"/>
                    <a:pt x="5046" y="1004"/>
                    <a:pt x="5076" y="973"/>
                  </a:cubicBezTo>
                  <a:cubicBezTo>
                    <a:pt x="5107" y="882"/>
                    <a:pt x="5168" y="821"/>
                    <a:pt x="5137" y="761"/>
                  </a:cubicBezTo>
                  <a:cubicBezTo>
                    <a:pt x="5107" y="639"/>
                    <a:pt x="4955" y="578"/>
                    <a:pt x="4772" y="578"/>
                  </a:cubicBezTo>
                  <a:cubicBezTo>
                    <a:pt x="4620" y="578"/>
                    <a:pt x="4347" y="578"/>
                    <a:pt x="4256" y="396"/>
                  </a:cubicBezTo>
                  <a:cubicBezTo>
                    <a:pt x="4225" y="335"/>
                    <a:pt x="4225" y="305"/>
                    <a:pt x="4195" y="244"/>
                  </a:cubicBezTo>
                  <a:cubicBezTo>
                    <a:pt x="4195" y="153"/>
                    <a:pt x="4165" y="122"/>
                    <a:pt x="4134" y="92"/>
                  </a:cubicBezTo>
                  <a:lnTo>
                    <a:pt x="4073" y="92"/>
                  </a:lnTo>
                  <a:cubicBezTo>
                    <a:pt x="3952" y="62"/>
                    <a:pt x="3861" y="62"/>
                    <a:pt x="3769" y="31"/>
                  </a:cubicBezTo>
                  <a:lnTo>
                    <a:pt x="3678"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9"/>
            <p:cNvSpPr/>
            <p:nvPr/>
          </p:nvSpPr>
          <p:spPr>
            <a:xfrm>
              <a:off x="1294597" y="1917858"/>
              <a:ext cx="487219" cy="395223"/>
            </a:xfrm>
            <a:custGeom>
              <a:avLst/>
              <a:gdLst/>
              <a:ahLst/>
              <a:cxnLst/>
              <a:rect l="l" t="t" r="r" b="b"/>
              <a:pathLst>
                <a:path w="9819" h="7965" extrusionOk="0">
                  <a:moveTo>
                    <a:pt x="670" y="1"/>
                  </a:moveTo>
                  <a:cubicBezTo>
                    <a:pt x="670" y="122"/>
                    <a:pt x="670" y="213"/>
                    <a:pt x="639" y="335"/>
                  </a:cubicBezTo>
                  <a:cubicBezTo>
                    <a:pt x="639" y="457"/>
                    <a:pt x="639" y="578"/>
                    <a:pt x="639" y="700"/>
                  </a:cubicBezTo>
                  <a:lnTo>
                    <a:pt x="639" y="791"/>
                  </a:lnTo>
                  <a:lnTo>
                    <a:pt x="548" y="791"/>
                  </a:lnTo>
                  <a:cubicBezTo>
                    <a:pt x="518" y="1095"/>
                    <a:pt x="487" y="1399"/>
                    <a:pt x="457" y="1703"/>
                  </a:cubicBezTo>
                  <a:cubicBezTo>
                    <a:pt x="457" y="1855"/>
                    <a:pt x="457" y="2007"/>
                    <a:pt x="426" y="2128"/>
                  </a:cubicBezTo>
                  <a:lnTo>
                    <a:pt x="396" y="2554"/>
                  </a:lnTo>
                  <a:cubicBezTo>
                    <a:pt x="366" y="2888"/>
                    <a:pt x="335" y="3192"/>
                    <a:pt x="305" y="3496"/>
                  </a:cubicBezTo>
                  <a:cubicBezTo>
                    <a:pt x="274" y="3679"/>
                    <a:pt x="244" y="3831"/>
                    <a:pt x="244" y="4013"/>
                  </a:cubicBezTo>
                  <a:cubicBezTo>
                    <a:pt x="244" y="4104"/>
                    <a:pt x="214" y="4195"/>
                    <a:pt x="214" y="4286"/>
                  </a:cubicBezTo>
                  <a:cubicBezTo>
                    <a:pt x="214" y="4408"/>
                    <a:pt x="183" y="4530"/>
                    <a:pt x="183" y="4651"/>
                  </a:cubicBezTo>
                  <a:lnTo>
                    <a:pt x="122" y="5259"/>
                  </a:lnTo>
                  <a:cubicBezTo>
                    <a:pt x="122" y="5350"/>
                    <a:pt x="92" y="5411"/>
                    <a:pt x="92" y="5502"/>
                  </a:cubicBezTo>
                  <a:cubicBezTo>
                    <a:pt x="62" y="5776"/>
                    <a:pt x="62" y="6049"/>
                    <a:pt x="31" y="6323"/>
                  </a:cubicBezTo>
                  <a:cubicBezTo>
                    <a:pt x="31" y="6353"/>
                    <a:pt x="31" y="6384"/>
                    <a:pt x="31" y="6414"/>
                  </a:cubicBezTo>
                  <a:cubicBezTo>
                    <a:pt x="31" y="6718"/>
                    <a:pt x="1" y="7022"/>
                    <a:pt x="1" y="7326"/>
                  </a:cubicBezTo>
                  <a:lnTo>
                    <a:pt x="548" y="7387"/>
                  </a:lnTo>
                  <a:cubicBezTo>
                    <a:pt x="1156" y="7448"/>
                    <a:pt x="1764" y="7508"/>
                    <a:pt x="2372" y="7600"/>
                  </a:cubicBezTo>
                  <a:lnTo>
                    <a:pt x="2584" y="7600"/>
                  </a:lnTo>
                  <a:cubicBezTo>
                    <a:pt x="2706" y="7630"/>
                    <a:pt x="2828" y="7630"/>
                    <a:pt x="2949" y="7660"/>
                  </a:cubicBezTo>
                  <a:lnTo>
                    <a:pt x="3618" y="7721"/>
                  </a:lnTo>
                  <a:cubicBezTo>
                    <a:pt x="3740" y="7721"/>
                    <a:pt x="3861" y="7752"/>
                    <a:pt x="3952" y="7752"/>
                  </a:cubicBezTo>
                  <a:cubicBezTo>
                    <a:pt x="4226" y="7782"/>
                    <a:pt x="4499" y="7812"/>
                    <a:pt x="4773" y="7812"/>
                  </a:cubicBezTo>
                  <a:cubicBezTo>
                    <a:pt x="4834" y="7812"/>
                    <a:pt x="4925" y="7843"/>
                    <a:pt x="4986" y="7843"/>
                  </a:cubicBezTo>
                  <a:cubicBezTo>
                    <a:pt x="5290" y="7873"/>
                    <a:pt x="5624" y="7873"/>
                    <a:pt x="5928" y="7904"/>
                  </a:cubicBezTo>
                  <a:cubicBezTo>
                    <a:pt x="6080" y="7904"/>
                    <a:pt x="6202" y="7904"/>
                    <a:pt x="6354" y="7934"/>
                  </a:cubicBezTo>
                  <a:lnTo>
                    <a:pt x="6931" y="7934"/>
                  </a:lnTo>
                  <a:cubicBezTo>
                    <a:pt x="7083" y="7964"/>
                    <a:pt x="7235" y="7964"/>
                    <a:pt x="7387" y="7964"/>
                  </a:cubicBezTo>
                  <a:lnTo>
                    <a:pt x="8390" y="7964"/>
                  </a:lnTo>
                  <a:cubicBezTo>
                    <a:pt x="8633" y="7964"/>
                    <a:pt x="8907" y="7964"/>
                    <a:pt x="9180" y="7934"/>
                  </a:cubicBezTo>
                  <a:lnTo>
                    <a:pt x="9363" y="7934"/>
                  </a:lnTo>
                  <a:lnTo>
                    <a:pt x="9393" y="7052"/>
                  </a:lnTo>
                  <a:cubicBezTo>
                    <a:pt x="9393" y="6840"/>
                    <a:pt x="9393" y="6657"/>
                    <a:pt x="9424" y="6445"/>
                  </a:cubicBezTo>
                  <a:cubicBezTo>
                    <a:pt x="9424" y="5806"/>
                    <a:pt x="9454" y="5168"/>
                    <a:pt x="9545" y="4530"/>
                  </a:cubicBezTo>
                  <a:lnTo>
                    <a:pt x="9545" y="4499"/>
                  </a:lnTo>
                  <a:lnTo>
                    <a:pt x="9667" y="4408"/>
                  </a:lnTo>
                  <a:lnTo>
                    <a:pt x="9758" y="2949"/>
                  </a:lnTo>
                  <a:cubicBezTo>
                    <a:pt x="9758" y="2797"/>
                    <a:pt x="9788" y="2615"/>
                    <a:pt x="9788" y="2463"/>
                  </a:cubicBezTo>
                  <a:cubicBezTo>
                    <a:pt x="9788" y="2402"/>
                    <a:pt x="9788" y="2341"/>
                    <a:pt x="9788" y="2311"/>
                  </a:cubicBezTo>
                  <a:cubicBezTo>
                    <a:pt x="9788" y="2189"/>
                    <a:pt x="9819" y="2068"/>
                    <a:pt x="9819" y="1976"/>
                  </a:cubicBezTo>
                  <a:lnTo>
                    <a:pt x="9819" y="1794"/>
                  </a:lnTo>
                  <a:cubicBezTo>
                    <a:pt x="9819" y="1672"/>
                    <a:pt x="9819" y="1581"/>
                    <a:pt x="9788" y="1460"/>
                  </a:cubicBezTo>
                  <a:cubicBezTo>
                    <a:pt x="9788" y="1399"/>
                    <a:pt x="9788" y="1338"/>
                    <a:pt x="9788" y="1277"/>
                  </a:cubicBezTo>
                  <a:cubicBezTo>
                    <a:pt x="9788" y="1186"/>
                    <a:pt x="9788" y="1065"/>
                    <a:pt x="9758" y="973"/>
                  </a:cubicBezTo>
                  <a:lnTo>
                    <a:pt x="670"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9"/>
            <p:cNvSpPr/>
            <p:nvPr/>
          </p:nvSpPr>
          <p:spPr>
            <a:xfrm>
              <a:off x="891927" y="1513648"/>
              <a:ext cx="423854" cy="651610"/>
            </a:xfrm>
            <a:custGeom>
              <a:avLst/>
              <a:gdLst/>
              <a:ahLst/>
              <a:cxnLst/>
              <a:rect l="l" t="t" r="r" b="b"/>
              <a:pathLst>
                <a:path w="8542" h="13132" extrusionOk="0">
                  <a:moveTo>
                    <a:pt x="3101" y="1"/>
                  </a:moveTo>
                  <a:cubicBezTo>
                    <a:pt x="3009" y="274"/>
                    <a:pt x="2918" y="517"/>
                    <a:pt x="2827" y="791"/>
                  </a:cubicBezTo>
                  <a:cubicBezTo>
                    <a:pt x="2736" y="1095"/>
                    <a:pt x="2614" y="1399"/>
                    <a:pt x="2523" y="1703"/>
                  </a:cubicBezTo>
                  <a:cubicBezTo>
                    <a:pt x="2249" y="2554"/>
                    <a:pt x="2098" y="3466"/>
                    <a:pt x="1946" y="4317"/>
                  </a:cubicBezTo>
                  <a:cubicBezTo>
                    <a:pt x="1915" y="4560"/>
                    <a:pt x="1885" y="4834"/>
                    <a:pt x="1824" y="5077"/>
                  </a:cubicBezTo>
                  <a:cubicBezTo>
                    <a:pt x="1854" y="5107"/>
                    <a:pt x="1854" y="5138"/>
                    <a:pt x="1885" y="5198"/>
                  </a:cubicBezTo>
                  <a:cubicBezTo>
                    <a:pt x="2006" y="5411"/>
                    <a:pt x="2128" y="5654"/>
                    <a:pt x="2098" y="5897"/>
                  </a:cubicBezTo>
                  <a:cubicBezTo>
                    <a:pt x="2037" y="6232"/>
                    <a:pt x="1794" y="6475"/>
                    <a:pt x="1581" y="6688"/>
                  </a:cubicBezTo>
                  <a:cubicBezTo>
                    <a:pt x="1277" y="6961"/>
                    <a:pt x="1003" y="7296"/>
                    <a:pt x="942" y="7691"/>
                  </a:cubicBezTo>
                  <a:cubicBezTo>
                    <a:pt x="942" y="7843"/>
                    <a:pt x="942" y="7995"/>
                    <a:pt x="973" y="8177"/>
                  </a:cubicBezTo>
                  <a:cubicBezTo>
                    <a:pt x="1003" y="8420"/>
                    <a:pt x="1034" y="8694"/>
                    <a:pt x="912" y="8907"/>
                  </a:cubicBezTo>
                  <a:cubicBezTo>
                    <a:pt x="882" y="8998"/>
                    <a:pt x="821" y="9059"/>
                    <a:pt x="790" y="9119"/>
                  </a:cubicBezTo>
                  <a:cubicBezTo>
                    <a:pt x="760" y="9180"/>
                    <a:pt x="730" y="9241"/>
                    <a:pt x="699" y="9302"/>
                  </a:cubicBezTo>
                  <a:cubicBezTo>
                    <a:pt x="639" y="9393"/>
                    <a:pt x="608" y="9515"/>
                    <a:pt x="578" y="9636"/>
                  </a:cubicBezTo>
                  <a:lnTo>
                    <a:pt x="0" y="11977"/>
                  </a:lnTo>
                  <a:cubicBezTo>
                    <a:pt x="31" y="12007"/>
                    <a:pt x="91" y="12037"/>
                    <a:pt x="152" y="12037"/>
                  </a:cubicBezTo>
                  <a:lnTo>
                    <a:pt x="243" y="12068"/>
                  </a:lnTo>
                  <a:cubicBezTo>
                    <a:pt x="365" y="12098"/>
                    <a:pt x="456" y="12098"/>
                    <a:pt x="578" y="12129"/>
                  </a:cubicBezTo>
                  <a:lnTo>
                    <a:pt x="8116" y="13132"/>
                  </a:lnTo>
                  <a:cubicBezTo>
                    <a:pt x="8146" y="13010"/>
                    <a:pt x="8146" y="12919"/>
                    <a:pt x="8146" y="12797"/>
                  </a:cubicBezTo>
                  <a:cubicBezTo>
                    <a:pt x="8177" y="12676"/>
                    <a:pt x="8177" y="12554"/>
                    <a:pt x="8207" y="12402"/>
                  </a:cubicBezTo>
                  <a:cubicBezTo>
                    <a:pt x="8207" y="12280"/>
                    <a:pt x="8237" y="12129"/>
                    <a:pt x="8237" y="12007"/>
                  </a:cubicBezTo>
                  <a:cubicBezTo>
                    <a:pt x="8268" y="11885"/>
                    <a:pt x="8268" y="11764"/>
                    <a:pt x="8268" y="11612"/>
                  </a:cubicBezTo>
                  <a:cubicBezTo>
                    <a:pt x="8329" y="11186"/>
                    <a:pt x="8389" y="10730"/>
                    <a:pt x="8420" y="10274"/>
                  </a:cubicBezTo>
                  <a:cubicBezTo>
                    <a:pt x="8420" y="10153"/>
                    <a:pt x="8450" y="10031"/>
                    <a:pt x="8450" y="9940"/>
                  </a:cubicBezTo>
                  <a:cubicBezTo>
                    <a:pt x="8481" y="9606"/>
                    <a:pt x="8511" y="9271"/>
                    <a:pt x="8541" y="8937"/>
                  </a:cubicBezTo>
                  <a:lnTo>
                    <a:pt x="8511" y="8937"/>
                  </a:lnTo>
                  <a:cubicBezTo>
                    <a:pt x="8450" y="8937"/>
                    <a:pt x="8389" y="8967"/>
                    <a:pt x="8329" y="8967"/>
                  </a:cubicBezTo>
                  <a:lnTo>
                    <a:pt x="8298" y="8998"/>
                  </a:lnTo>
                  <a:cubicBezTo>
                    <a:pt x="8237" y="8998"/>
                    <a:pt x="8177" y="9028"/>
                    <a:pt x="8116" y="9028"/>
                  </a:cubicBezTo>
                  <a:lnTo>
                    <a:pt x="8085" y="9059"/>
                  </a:lnTo>
                  <a:lnTo>
                    <a:pt x="7964" y="9089"/>
                  </a:lnTo>
                  <a:lnTo>
                    <a:pt x="7903" y="9089"/>
                  </a:lnTo>
                  <a:cubicBezTo>
                    <a:pt x="7873" y="9119"/>
                    <a:pt x="7842" y="9119"/>
                    <a:pt x="7782" y="9119"/>
                  </a:cubicBezTo>
                  <a:lnTo>
                    <a:pt x="7751" y="9150"/>
                  </a:lnTo>
                  <a:lnTo>
                    <a:pt x="7569" y="9150"/>
                  </a:lnTo>
                  <a:cubicBezTo>
                    <a:pt x="7508" y="9150"/>
                    <a:pt x="7447" y="9150"/>
                    <a:pt x="7386" y="9119"/>
                  </a:cubicBezTo>
                  <a:cubicBezTo>
                    <a:pt x="7295" y="9089"/>
                    <a:pt x="7204" y="9028"/>
                    <a:pt x="7143" y="8967"/>
                  </a:cubicBezTo>
                  <a:cubicBezTo>
                    <a:pt x="7082" y="8937"/>
                    <a:pt x="7052" y="8876"/>
                    <a:pt x="6991" y="8846"/>
                  </a:cubicBezTo>
                  <a:cubicBezTo>
                    <a:pt x="6870" y="8815"/>
                    <a:pt x="6778" y="8815"/>
                    <a:pt x="6687" y="8785"/>
                  </a:cubicBezTo>
                  <a:cubicBezTo>
                    <a:pt x="6505" y="8785"/>
                    <a:pt x="6323" y="8755"/>
                    <a:pt x="6171" y="8633"/>
                  </a:cubicBezTo>
                  <a:cubicBezTo>
                    <a:pt x="5836" y="8329"/>
                    <a:pt x="5775" y="7934"/>
                    <a:pt x="5715" y="7569"/>
                  </a:cubicBezTo>
                  <a:cubicBezTo>
                    <a:pt x="5623" y="7052"/>
                    <a:pt x="5532" y="6627"/>
                    <a:pt x="4894" y="6536"/>
                  </a:cubicBezTo>
                  <a:lnTo>
                    <a:pt x="4864" y="6536"/>
                  </a:lnTo>
                  <a:lnTo>
                    <a:pt x="4833" y="6475"/>
                  </a:lnTo>
                  <a:cubicBezTo>
                    <a:pt x="4803" y="6019"/>
                    <a:pt x="5016" y="5745"/>
                    <a:pt x="5228" y="5472"/>
                  </a:cubicBezTo>
                  <a:cubicBezTo>
                    <a:pt x="5380" y="5259"/>
                    <a:pt x="5532" y="5077"/>
                    <a:pt x="5563" y="4834"/>
                  </a:cubicBezTo>
                  <a:cubicBezTo>
                    <a:pt x="4742" y="4256"/>
                    <a:pt x="4073" y="3375"/>
                    <a:pt x="3465" y="2068"/>
                  </a:cubicBezTo>
                  <a:lnTo>
                    <a:pt x="3435" y="2007"/>
                  </a:lnTo>
                  <a:lnTo>
                    <a:pt x="3496" y="1976"/>
                  </a:lnTo>
                  <a:cubicBezTo>
                    <a:pt x="3678" y="1855"/>
                    <a:pt x="3648" y="1581"/>
                    <a:pt x="3617" y="1308"/>
                  </a:cubicBezTo>
                  <a:cubicBezTo>
                    <a:pt x="3587" y="1156"/>
                    <a:pt x="3557" y="1004"/>
                    <a:pt x="3587" y="882"/>
                  </a:cubicBezTo>
                  <a:cubicBezTo>
                    <a:pt x="3587" y="882"/>
                    <a:pt x="3587" y="852"/>
                    <a:pt x="3617" y="791"/>
                  </a:cubicBezTo>
                  <a:cubicBezTo>
                    <a:pt x="3617" y="730"/>
                    <a:pt x="3617" y="700"/>
                    <a:pt x="3648" y="639"/>
                  </a:cubicBezTo>
                  <a:lnTo>
                    <a:pt x="3648" y="609"/>
                  </a:lnTo>
                  <a:cubicBezTo>
                    <a:pt x="3648" y="548"/>
                    <a:pt x="3678" y="487"/>
                    <a:pt x="3678" y="426"/>
                  </a:cubicBezTo>
                  <a:lnTo>
                    <a:pt x="3678" y="396"/>
                  </a:lnTo>
                  <a:cubicBezTo>
                    <a:pt x="3708" y="335"/>
                    <a:pt x="3739" y="274"/>
                    <a:pt x="3739" y="183"/>
                  </a:cubicBezTo>
                  <a:cubicBezTo>
                    <a:pt x="3526" y="122"/>
                    <a:pt x="3283" y="61"/>
                    <a:pt x="3101"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9"/>
            <p:cNvSpPr/>
            <p:nvPr/>
          </p:nvSpPr>
          <p:spPr>
            <a:xfrm>
              <a:off x="383615" y="2035509"/>
              <a:ext cx="624468" cy="963819"/>
            </a:xfrm>
            <a:custGeom>
              <a:avLst/>
              <a:gdLst/>
              <a:ahLst/>
              <a:cxnLst/>
              <a:rect l="l" t="t" r="r" b="b"/>
              <a:pathLst>
                <a:path w="12585" h="19424" extrusionOk="0">
                  <a:moveTo>
                    <a:pt x="1125" y="1"/>
                  </a:moveTo>
                  <a:cubicBezTo>
                    <a:pt x="1034" y="153"/>
                    <a:pt x="913" y="274"/>
                    <a:pt x="822" y="396"/>
                  </a:cubicBezTo>
                  <a:cubicBezTo>
                    <a:pt x="670" y="578"/>
                    <a:pt x="518" y="760"/>
                    <a:pt x="396" y="943"/>
                  </a:cubicBezTo>
                  <a:cubicBezTo>
                    <a:pt x="214" y="1247"/>
                    <a:pt x="1" y="1824"/>
                    <a:pt x="153" y="2067"/>
                  </a:cubicBezTo>
                  <a:cubicBezTo>
                    <a:pt x="183" y="2159"/>
                    <a:pt x="274" y="2189"/>
                    <a:pt x="366" y="2250"/>
                  </a:cubicBezTo>
                  <a:cubicBezTo>
                    <a:pt x="457" y="2311"/>
                    <a:pt x="578" y="2371"/>
                    <a:pt x="670" y="2523"/>
                  </a:cubicBezTo>
                  <a:cubicBezTo>
                    <a:pt x="852" y="2919"/>
                    <a:pt x="761" y="3557"/>
                    <a:pt x="700" y="4043"/>
                  </a:cubicBezTo>
                  <a:cubicBezTo>
                    <a:pt x="670" y="4134"/>
                    <a:pt x="670" y="4195"/>
                    <a:pt x="670" y="4256"/>
                  </a:cubicBezTo>
                  <a:cubicBezTo>
                    <a:pt x="639" y="4529"/>
                    <a:pt x="670" y="4833"/>
                    <a:pt x="700" y="5168"/>
                  </a:cubicBezTo>
                  <a:cubicBezTo>
                    <a:pt x="730" y="5593"/>
                    <a:pt x="761" y="6049"/>
                    <a:pt x="639" y="6414"/>
                  </a:cubicBezTo>
                  <a:cubicBezTo>
                    <a:pt x="730" y="6596"/>
                    <a:pt x="791" y="6657"/>
                    <a:pt x="822" y="6657"/>
                  </a:cubicBezTo>
                  <a:cubicBezTo>
                    <a:pt x="826" y="6661"/>
                    <a:pt x="831" y="6663"/>
                    <a:pt x="837" y="6663"/>
                  </a:cubicBezTo>
                  <a:cubicBezTo>
                    <a:pt x="877" y="6663"/>
                    <a:pt x="956" y="6588"/>
                    <a:pt x="1034" y="6536"/>
                  </a:cubicBezTo>
                  <a:cubicBezTo>
                    <a:pt x="1125" y="6475"/>
                    <a:pt x="1217" y="6384"/>
                    <a:pt x="1338" y="6384"/>
                  </a:cubicBezTo>
                  <a:cubicBezTo>
                    <a:pt x="1412" y="6367"/>
                    <a:pt x="1470" y="6360"/>
                    <a:pt x="1518" y="6360"/>
                  </a:cubicBezTo>
                  <a:cubicBezTo>
                    <a:pt x="1649" y="6360"/>
                    <a:pt x="1705" y="6416"/>
                    <a:pt x="1794" y="6505"/>
                  </a:cubicBezTo>
                  <a:cubicBezTo>
                    <a:pt x="1825" y="6536"/>
                    <a:pt x="1885" y="6566"/>
                    <a:pt x="1946" y="6627"/>
                  </a:cubicBezTo>
                  <a:cubicBezTo>
                    <a:pt x="2037" y="6657"/>
                    <a:pt x="2098" y="6688"/>
                    <a:pt x="2159" y="6688"/>
                  </a:cubicBezTo>
                  <a:cubicBezTo>
                    <a:pt x="2311" y="6718"/>
                    <a:pt x="2402" y="6779"/>
                    <a:pt x="2463" y="7083"/>
                  </a:cubicBezTo>
                  <a:cubicBezTo>
                    <a:pt x="2463" y="7265"/>
                    <a:pt x="2463" y="7387"/>
                    <a:pt x="2402" y="7447"/>
                  </a:cubicBezTo>
                  <a:cubicBezTo>
                    <a:pt x="2341" y="7539"/>
                    <a:pt x="2250" y="7539"/>
                    <a:pt x="2159" y="7539"/>
                  </a:cubicBezTo>
                  <a:cubicBezTo>
                    <a:pt x="2068" y="7539"/>
                    <a:pt x="1977" y="7539"/>
                    <a:pt x="1916" y="7599"/>
                  </a:cubicBezTo>
                  <a:cubicBezTo>
                    <a:pt x="1825" y="7660"/>
                    <a:pt x="1764" y="7660"/>
                    <a:pt x="1733" y="7691"/>
                  </a:cubicBezTo>
                  <a:cubicBezTo>
                    <a:pt x="1673" y="7691"/>
                    <a:pt x="1673" y="7691"/>
                    <a:pt x="1673" y="7934"/>
                  </a:cubicBezTo>
                  <a:cubicBezTo>
                    <a:pt x="1673" y="8116"/>
                    <a:pt x="1703" y="8238"/>
                    <a:pt x="1764" y="8359"/>
                  </a:cubicBezTo>
                  <a:cubicBezTo>
                    <a:pt x="1794" y="8511"/>
                    <a:pt x="1825" y="8663"/>
                    <a:pt x="1825" y="8846"/>
                  </a:cubicBezTo>
                  <a:cubicBezTo>
                    <a:pt x="1825" y="9241"/>
                    <a:pt x="1764" y="9727"/>
                    <a:pt x="1429" y="10001"/>
                  </a:cubicBezTo>
                  <a:cubicBezTo>
                    <a:pt x="1490" y="10153"/>
                    <a:pt x="1551" y="10305"/>
                    <a:pt x="1581" y="10457"/>
                  </a:cubicBezTo>
                  <a:cubicBezTo>
                    <a:pt x="1642" y="10609"/>
                    <a:pt x="1703" y="10791"/>
                    <a:pt x="1764" y="10943"/>
                  </a:cubicBezTo>
                  <a:cubicBezTo>
                    <a:pt x="1825" y="11125"/>
                    <a:pt x="1916" y="11247"/>
                    <a:pt x="1977" y="11368"/>
                  </a:cubicBezTo>
                  <a:cubicBezTo>
                    <a:pt x="2129" y="11612"/>
                    <a:pt x="2250" y="11824"/>
                    <a:pt x="2281" y="12128"/>
                  </a:cubicBezTo>
                  <a:cubicBezTo>
                    <a:pt x="2311" y="12189"/>
                    <a:pt x="2311" y="12250"/>
                    <a:pt x="2341" y="12341"/>
                  </a:cubicBezTo>
                  <a:cubicBezTo>
                    <a:pt x="2372" y="12645"/>
                    <a:pt x="2433" y="12979"/>
                    <a:pt x="2433" y="13253"/>
                  </a:cubicBezTo>
                  <a:cubicBezTo>
                    <a:pt x="2463" y="13435"/>
                    <a:pt x="2402" y="13587"/>
                    <a:pt x="2372" y="13679"/>
                  </a:cubicBezTo>
                  <a:cubicBezTo>
                    <a:pt x="2341" y="13861"/>
                    <a:pt x="2311" y="13952"/>
                    <a:pt x="2524" y="14134"/>
                  </a:cubicBezTo>
                  <a:cubicBezTo>
                    <a:pt x="2676" y="14286"/>
                    <a:pt x="2858" y="14317"/>
                    <a:pt x="3040" y="14347"/>
                  </a:cubicBezTo>
                  <a:cubicBezTo>
                    <a:pt x="3162" y="14347"/>
                    <a:pt x="3253" y="14378"/>
                    <a:pt x="3375" y="14408"/>
                  </a:cubicBezTo>
                  <a:cubicBezTo>
                    <a:pt x="3557" y="14469"/>
                    <a:pt x="3709" y="14560"/>
                    <a:pt x="3800" y="14621"/>
                  </a:cubicBezTo>
                  <a:cubicBezTo>
                    <a:pt x="3983" y="14742"/>
                    <a:pt x="4104" y="14834"/>
                    <a:pt x="4378" y="14864"/>
                  </a:cubicBezTo>
                  <a:cubicBezTo>
                    <a:pt x="4499" y="14864"/>
                    <a:pt x="4560" y="14894"/>
                    <a:pt x="4651" y="14894"/>
                  </a:cubicBezTo>
                  <a:cubicBezTo>
                    <a:pt x="5016" y="14925"/>
                    <a:pt x="5077" y="14925"/>
                    <a:pt x="5381" y="15320"/>
                  </a:cubicBezTo>
                  <a:cubicBezTo>
                    <a:pt x="5533" y="15533"/>
                    <a:pt x="5746" y="15837"/>
                    <a:pt x="5928" y="16171"/>
                  </a:cubicBezTo>
                  <a:cubicBezTo>
                    <a:pt x="6202" y="16536"/>
                    <a:pt x="6445" y="16931"/>
                    <a:pt x="6658" y="17204"/>
                  </a:cubicBezTo>
                  <a:cubicBezTo>
                    <a:pt x="6779" y="17356"/>
                    <a:pt x="6809" y="17508"/>
                    <a:pt x="6870" y="17660"/>
                  </a:cubicBezTo>
                  <a:cubicBezTo>
                    <a:pt x="6931" y="17812"/>
                    <a:pt x="6992" y="17995"/>
                    <a:pt x="7144" y="18147"/>
                  </a:cubicBezTo>
                  <a:cubicBezTo>
                    <a:pt x="7478" y="18481"/>
                    <a:pt x="7752" y="18481"/>
                    <a:pt x="8208" y="18511"/>
                  </a:cubicBezTo>
                  <a:cubicBezTo>
                    <a:pt x="8907" y="18511"/>
                    <a:pt x="9515" y="18542"/>
                    <a:pt x="10153" y="18785"/>
                  </a:cubicBezTo>
                  <a:cubicBezTo>
                    <a:pt x="10579" y="18937"/>
                    <a:pt x="11004" y="19150"/>
                    <a:pt x="11460" y="19423"/>
                  </a:cubicBezTo>
                  <a:lnTo>
                    <a:pt x="11460" y="19363"/>
                  </a:lnTo>
                  <a:lnTo>
                    <a:pt x="11490" y="19271"/>
                  </a:lnTo>
                  <a:lnTo>
                    <a:pt x="11490" y="19180"/>
                  </a:lnTo>
                  <a:lnTo>
                    <a:pt x="11521" y="19089"/>
                  </a:lnTo>
                  <a:lnTo>
                    <a:pt x="11551" y="18998"/>
                  </a:lnTo>
                  <a:lnTo>
                    <a:pt x="11551" y="18907"/>
                  </a:lnTo>
                  <a:cubicBezTo>
                    <a:pt x="11582" y="18876"/>
                    <a:pt x="11582" y="18846"/>
                    <a:pt x="11582" y="18815"/>
                  </a:cubicBezTo>
                  <a:lnTo>
                    <a:pt x="11612" y="18724"/>
                  </a:lnTo>
                  <a:cubicBezTo>
                    <a:pt x="11642" y="18694"/>
                    <a:pt x="11642" y="18663"/>
                    <a:pt x="11673" y="18603"/>
                  </a:cubicBezTo>
                  <a:lnTo>
                    <a:pt x="11703" y="18542"/>
                  </a:lnTo>
                  <a:cubicBezTo>
                    <a:pt x="11703" y="18511"/>
                    <a:pt x="11734" y="18481"/>
                    <a:pt x="11764" y="18420"/>
                  </a:cubicBezTo>
                  <a:lnTo>
                    <a:pt x="11794" y="18359"/>
                  </a:lnTo>
                  <a:cubicBezTo>
                    <a:pt x="11825" y="18329"/>
                    <a:pt x="11825" y="18299"/>
                    <a:pt x="11855" y="18238"/>
                  </a:cubicBezTo>
                  <a:lnTo>
                    <a:pt x="11886" y="18177"/>
                  </a:lnTo>
                  <a:cubicBezTo>
                    <a:pt x="11946" y="18147"/>
                    <a:pt x="11977" y="18086"/>
                    <a:pt x="12038" y="18025"/>
                  </a:cubicBezTo>
                  <a:lnTo>
                    <a:pt x="12068" y="17995"/>
                  </a:lnTo>
                  <a:cubicBezTo>
                    <a:pt x="12190" y="17904"/>
                    <a:pt x="12281" y="17782"/>
                    <a:pt x="12281" y="17660"/>
                  </a:cubicBezTo>
                  <a:cubicBezTo>
                    <a:pt x="12281" y="17630"/>
                    <a:pt x="12250" y="17569"/>
                    <a:pt x="12220" y="17508"/>
                  </a:cubicBezTo>
                  <a:lnTo>
                    <a:pt x="12190" y="17417"/>
                  </a:lnTo>
                  <a:cubicBezTo>
                    <a:pt x="12129" y="17235"/>
                    <a:pt x="12129" y="17022"/>
                    <a:pt x="12250" y="16870"/>
                  </a:cubicBezTo>
                  <a:cubicBezTo>
                    <a:pt x="12281" y="16809"/>
                    <a:pt x="12311" y="16749"/>
                    <a:pt x="12372" y="16688"/>
                  </a:cubicBezTo>
                  <a:cubicBezTo>
                    <a:pt x="12493" y="16536"/>
                    <a:pt x="12585" y="16414"/>
                    <a:pt x="12493" y="16293"/>
                  </a:cubicBezTo>
                  <a:cubicBezTo>
                    <a:pt x="12463" y="16262"/>
                    <a:pt x="12402" y="16232"/>
                    <a:pt x="12342" y="16201"/>
                  </a:cubicBezTo>
                  <a:lnTo>
                    <a:pt x="12250" y="16141"/>
                  </a:lnTo>
                  <a:cubicBezTo>
                    <a:pt x="12068" y="16049"/>
                    <a:pt x="11916" y="15837"/>
                    <a:pt x="11886" y="15624"/>
                  </a:cubicBezTo>
                  <a:cubicBezTo>
                    <a:pt x="11855" y="15411"/>
                    <a:pt x="11916" y="15259"/>
                    <a:pt x="12038" y="15138"/>
                  </a:cubicBezTo>
                  <a:cubicBezTo>
                    <a:pt x="11338" y="14469"/>
                    <a:pt x="10700" y="13800"/>
                    <a:pt x="10123" y="13071"/>
                  </a:cubicBezTo>
                  <a:lnTo>
                    <a:pt x="10092" y="13040"/>
                  </a:lnTo>
                  <a:cubicBezTo>
                    <a:pt x="9667" y="12493"/>
                    <a:pt x="9241" y="11916"/>
                    <a:pt x="8846" y="11308"/>
                  </a:cubicBezTo>
                  <a:cubicBezTo>
                    <a:pt x="8816" y="11247"/>
                    <a:pt x="8785" y="11186"/>
                    <a:pt x="8724" y="11125"/>
                  </a:cubicBezTo>
                  <a:cubicBezTo>
                    <a:pt x="8542" y="10821"/>
                    <a:pt x="8390" y="10548"/>
                    <a:pt x="8208" y="10244"/>
                  </a:cubicBezTo>
                  <a:cubicBezTo>
                    <a:pt x="8117" y="10092"/>
                    <a:pt x="8056" y="9940"/>
                    <a:pt x="7965" y="9818"/>
                  </a:cubicBezTo>
                  <a:cubicBezTo>
                    <a:pt x="7782" y="9484"/>
                    <a:pt x="7600" y="9119"/>
                    <a:pt x="7417" y="8815"/>
                  </a:cubicBezTo>
                  <a:lnTo>
                    <a:pt x="7357" y="8694"/>
                  </a:lnTo>
                  <a:cubicBezTo>
                    <a:pt x="6749" y="7782"/>
                    <a:pt x="6141" y="6809"/>
                    <a:pt x="5350" y="5988"/>
                  </a:cubicBezTo>
                  <a:lnTo>
                    <a:pt x="5320" y="5988"/>
                  </a:lnTo>
                  <a:lnTo>
                    <a:pt x="5320" y="5958"/>
                  </a:lnTo>
                  <a:cubicBezTo>
                    <a:pt x="5320" y="5745"/>
                    <a:pt x="5381" y="5533"/>
                    <a:pt x="5411" y="5320"/>
                  </a:cubicBezTo>
                  <a:cubicBezTo>
                    <a:pt x="5502" y="4955"/>
                    <a:pt x="5594" y="4560"/>
                    <a:pt x="5654" y="4195"/>
                  </a:cubicBezTo>
                  <a:cubicBezTo>
                    <a:pt x="5685" y="4043"/>
                    <a:pt x="5715" y="3891"/>
                    <a:pt x="5746" y="3739"/>
                  </a:cubicBezTo>
                  <a:cubicBezTo>
                    <a:pt x="5776" y="3496"/>
                    <a:pt x="5837" y="3283"/>
                    <a:pt x="5867" y="3040"/>
                  </a:cubicBezTo>
                  <a:cubicBezTo>
                    <a:pt x="5898" y="2888"/>
                    <a:pt x="5928" y="2736"/>
                    <a:pt x="5928" y="2615"/>
                  </a:cubicBezTo>
                  <a:cubicBezTo>
                    <a:pt x="5989" y="2371"/>
                    <a:pt x="6019" y="2128"/>
                    <a:pt x="6050" y="1885"/>
                  </a:cubicBezTo>
                  <a:cubicBezTo>
                    <a:pt x="6080" y="1733"/>
                    <a:pt x="6110" y="1581"/>
                    <a:pt x="6141" y="1429"/>
                  </a:cubicBezTo>
                  <a:cubicBezTo>
                    <a:pt x="6171" y="1216"/>
                    <a:pt x="6202" y="973"/>
                    <a:pt x="6232" y="760"/>
                  </a:cubicBezTo>
                  <a:lnTo>
                    <a:pt x="5624" y="669"/>
                  </a:lnTo>
                  <a:cubicBezTo>
                    <a:pt x="5381" y="639"/>
                    <a:pt x="5138" y="578"/>
                    <a:pt x="4864" y="578"/>
                  </a:cubicBezTo>
                  <a:lnTo>
                    <a:pt x="3922" y="578"/>
                  </a:lnTo>
                  <a:cubicBezTo>
                    <a:pt x="3800" y="578"/>
                    <a:pt x="3679" y="578"/>
                    <a:pt x="3557" y="548"/>
                  </a:cubicBezTo>
                  <a:lnTo>
                    <a:pt x="3436" y="548"/>
                  </a:lnTo>
                  <a:cubicBezTo>
                    <a:pt x="3375" y="548"/>
                    <a:pt x="3284" y="548"/>
                    <a:pt x="3223" y="517"/>
                  </a:cubicBezTo>
                  <a:lnTo>
                    <a:pt x="3071" y="517"/>
                  </a:lnTo>
                  <a:cubicBezTo>
                    <a:pt x="3010" y="487"/>
                    <a:pt x="2919" y="487"/>
                    <a:pt x="2858" y="456"/>
                  </a:cubicBezTo>
                  <a:cubicBezTo>
                    <a:pt x="2797" y="456"/>
                    <a:pt x="2736" y="456"/>
                    <a:pt x="2706" y="426"/>
                  </a:cubicBezTo>
                  <a:cubicBezTo>
                    <a:pt x="2615" y="426"/>
                    <a:pt x="2554" y="426"/>
                    <a:pt x="2493" y="396"/>
                  </a:cubicBezTo>
                  <a:cubicBezTo>
                    <a:pt x="2433" y="396"/>
                    <a:pt x="2402" y="365"/>
                    <a:pt x="2341" y="365"/>
                  </a:cubicBezTo>
                  <a:cubicBezTo>
                    <a:pt x="2281" y="335"/>
                    <a:pt x="2220" y="335"/>
                    <a:pt x="2159" y="305"/>
                  </a:cubicBezTo>
                  <a:lnTo>
                    <a:pt x="1977" y="274"/>
                  </a:lnTo>
                  <a:cubicBezTo>
                    <a:pt x="1916" y="244"/>
                    <a:pt x="1855" y="244"/>
                    <a:pt x="1794" y="213"/>
                  </a:cubicBezTo>
                  <a:cubicBezTo>
                    <a:pt x="1733" y="213"/>
                    <a:pt x="1703" y="183"/>
                    <a:pt x="1642" y="153"/>
                  </a:cubicBezTo>
                  <a:cubicBezTo>
                    <a:pt x="1581" y="153"/>
                    <a:pt x="1521" y="122"/>
                    <a:pt x="1460" y="122"/>
                  </a:cubicBezTo>
                  <a:cubicBezTo>
                    <a:pt x="1399" y="92"/>
                    <a:pt x="1338" y="92"/>
                    <a:pt x="1277" y="61"/>
                  </a:cubicBezTo>
                  <a:cubicBezTo>
                    <a:pt x="1247" y="61"/>
                    <a:pt x="1186" y="31"/>
                    <a:pt x="1125"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9"/>
            <p:cNvSpPr/>
            <p:nvPr/>
          </p:nvSpPr>
          <p:spPr>
            <a:xfrm>
              <a:off x="655138" y="2074709"/>
              <a:ext cx="443454" cy="642579"/>
            </a:xfrm>
            <a:custGeom>
              <a:avLst/>
              <a:gdLst/>
              <a:ahLst/>
              <a:cxnLst/>
              <a:rect l="l" t="t" r="r" b="b"/>
              <a:pathLst>
                <a:path w="8937" h="12950" extrusionOk="0">
                  <a:moveTo>
                    <a:pt x="882" y="1"/>
                  </a:moveTo>
                  <a:cubicBezTo>
                    <a:pt x="851" y="183"/>
                    <a:pt x="821" y="396"/>
                    <a:pt x="790" y="578"/>
                  </a:cubicBezTo>
                  <a:cubicBezTo>
                    <a:pt x="760" y="761"/>
                    <a:pt x="760" y="943"/>
                    <a:pt x="730" y="1125"/>
                  </a:cubicBezTo>
                  <a:cubicBezTo>
                    <a:pt x="699" y="1338"/>
                    <a:pt x="638" y="1551"/>
                    <a:pt x="608" y="1764"/>
                  </a:cubicBezTo>
                  <a:cubicBezTo>
                    <a:pt x="578" y="1946"/>
                    <a:pt x="578" y="2098"/>
                    <a:pt x="517" y="2281"/>
                  </a:cubicBezTo>
                  <a:cubicBezTo>
                    <a:pt x="486" y="2493"/>
                    <a:pt x="456" y="2736"/>
                    <a:pt x="395" y="2980"/>
                  </a:cubicBezTo>
                  <a:cubicBezTo>
                    <a:pt x="365" y="3132"/>
                    <a:pt x="365" y="3253"/>
                    <a:pt x="304" y="3405"/>
                  </a:cubicBezTo>
                  <a:cubicBezTo>
                    <a:pt x="243" y="3800"/>
                    <a:pt x="152" y="4165"/>
                    <a:pt x="91" y="4560"/>
                  </a:cubicBezTo>
                  <a:cubicBezTo>
                    <a:pt x="30" y="4743"/>
                    <a:pt x="0" y="4955"/>
                    <a:pt x="0" y="5138"/>
                  </a:cubicBezTo>
                  <a:cubicBezTo>
                    <a:pt x="790" y="5928"/>
                    <a:pt x="1398" y="6901"/>
                    <a:pt x="1976" y="7843"/>
                  </a:cubicBezTo>
                  <a:lnTo>
                    <a:pt x="2037" y="7934"/>
                  </a:lnTo>
                  <a:cubicBezTo>
                    <a:pt x="2249" y="8268"/>
                    <a:pt x="2432" y="8603"/>
                    <a:pt x="2614" y="8937"/>
                  </a:cubicBezTo>
                  <a:cubicBezTo>
                    <a:pt x="2705" y="9089"/>
                    <a:pt x="2766" y="9241"/>
                    <a:pt x="2857" y="9363"/>
                  </a:cubicBezTo>
                  <a:cubicBezTo>
                    <a:pt x="3009" y="9667"/>
                    <a:pt x="3192" y="9971"/>
                    <a:pt x="3374" y="10244"/>
                  </a:cubicBezTo>
                  <a:cubicBezTo>
                    <a:pt x="3404" y="10305"/>
                    <a:pt x="3435" y="10366"/>
                    <a:pt x="3465" y="10427"/>
                  </a:cubicBezTo>
                  <a:cubicBezTo>
                    <a:pt x="3648" y="10670"/>
                    <a:pt x="3830" y="10943"/>
                    <a:pt x="4012" y="11217"/>
                  </a:cubicBezTo>
                  <a:lnTo>
                    <a:pt x="4043" y="11247"/>
                  </a:lnTo>
                  <a:cubicBezTo>
                    <a:pt x="4438" y="11825"/>
                    <a:pt x="4894" y="12402"/>
                    <a:pt x="5380" y="12949"/>
                  </a:cubicBezTo>
                  <a:lnTo>
                    <a:pt x="5411" y="12949"/>
                  </a:lnTo>
                  <a:cubicBezTo>
                    <a:pt x="5441" y="12858"/>
                    <a:pt x="5441" y="12767"/>
                    <a:pt x="5471" y="12676"/>
                  </a:cubicBezTo>
                  <a:cubicBezTo>
                    <a:pt x="5502" y="12615"/>
                    <a:pt x="5502" y="12585"/>
                    <a:pt x="5532" y="12524"/>
                  </a:cubicBezTo>
                  <a:cubicBezTo>
                    <a:pt x="5562" y="12372"/>
                    <a:pt x="5593" y="12189"/>
                    <a:pt x="5623" y="12037"/>
                  </a:cubicBezTo>
                  <a:lnTo>
                    <a:pt x="5654" y="11977"/>
                  </a:lnTo>
                  <a:lnTo>
                    <a:pt x="6718" y="12159"/>
                  </a:lnTo>
                  <a:cubicBezTo>
                    <a:pt x="6748" y="11977"/>
                    <a:pt x="6778" y="11825"/>
                    <a:pt x="6809" y="11642"/>
                  </a:cubicBezTo>
                  <a:lnTo>
                    <a:pt x="6839" y="11399"/>
                  </a:lnTo>
                  <a:cubicBezTo>
                    <a:pt x="6870" y="11308"/>
                    <a:pt x="6870" y="11217"/>
                    <a:pt x="6900" y="11126"/>
                  </a:cubicBezTo>
                  <a:cubicBezTo>
                    <a:pt x="7113" y="9819"/>
                    <a:pt x="7477" y="8542"/>
                    <a:pt x="7812" y="7296"/>
                  </a:cubicBezTo>
                  <a:cubicBezTo>
                    <a:pt x="8116" y="6141"/>
                    <a:pt x="8420" y="4955"/>
                    <a:pt x="8663" y="3739"/>
                  </a:cubicBezTo>
                  <a:cubicBezTo>
                    <a:pt x="8663" y="3709"/>
                    <a:pt x="8663" y="3679"/>
                    <a:pt x="8663" y="3648"/>
                  </a:cubicBezTo>
                  <a:cubicBezTo>
                    <a:pt x="8693" y="3496"/>
                    <a:pt x="8724" y="3314"/>
                    <a:pt x="8754" y="3162"/>
                  </a:cubicBezTo>
                  <a:cubicBezTo>
                    <a:pt x="8784" y="3071"/>
                    <a:pt x="8784" y="2980"/>
                    <a:pt x="8815" y="2888"/>
                  </a:cubicBezTo>
                  <a:cubicBezTo>
                    <a:pt x="8815" y="2767"/>
                    <a:pt x="8845" y="2615"/>
                    <a:pt x="8845" y="2493"/>
                  </a:cubicBezTo>
                  <a:cubicBezTo>
                    <a:pt x="8876" y="2372"/>
                    <a:pt x="8876" y="2250"/>
                    <a:pt x="8906" y="2159"/>
                  </a:cubicBezTo>
                  <a:cubicBezTo>
                    <a:pt x="8906" y="2037"/>
                    <a:pt x="8906" y="1916"/>
                    <a:pt x="8936" y="1794"/>
                  </a:cubicBezTo>
                  <a:cubicBezTo>
                    <a:pt x="8936" y="1673"/>
                    <a:pt x="8936" y="1551"/>
                    <a:pt x="8936" y="1429"/>
                  </a:cubicBezTo>
                  <a:lnTo>
                    <a:pt x="5319" y="943"/>
                  </a:lnTo>
                  <a:cubicBezTo>
                    <a:pt x="5198" y="913"/>
                    <a:pt x="5107" y="913"/>
                    <a:pt x="4985" y="882"/>
                  </a:cubicBezTo>
                  <a:lnTo>
                    <a:pt x="4894" y="852"/>
                  </a:lnTo>
                  <a:cubicBezTo>
                    <a:pt x="4833" y="852"/>
                    <a:pt x="4772" y="822"/>
                    <a:pt x="4711" y="822"/>
                  </a:cubicBezTo>
                  <a:lnTo>
                    <a:pt x="4711" y="852"/>
                  </a:lnTo>
                  <a:lnTo>
                    <a:pt x="4651" y="822"/>
                  </a:lnTo>
                  <a:cubicBezTo>
                    <a:pt x="4104" y="548"/>
                    <a:pt x="3496" y="457"/>
                    <a:pt x="2888" y="335"/>
                  </a:cubicBezTo>
                  <a:lnTo>
                    <a:pt x="882"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9"/>
            <p:cNvSpPr/>
            <p:nvPr/>
          </p:nvSpPr>
          <p:spPr>
            <a:xfrm>
              <a:off x="1012554" y="2147106"/>
              <a:ext cx="402766" cy="503792"/>
            </a:xfrm>
            <a:custGeom>
              <a:avLst/>
              <a:gdLst/>
              <a:ahLst/>
              <a:cxnLst/>
              <a:rect l="l" t="t" r="r" b="b"/>
              <a:pathLst>
                <a:path w="8117" h="10153" extrusionOk="0">
                  <a:moveTo>
                    <a:pt x="1885" y="1"/>
                  </a:moveTo>
                  <a:cubicBezTo>
                    <a:pt x="1885" y="122"/>
                    <a:pt x="1855" y="244"/>
                    <a:pt x="1855" y="366"/>
                  </a:cubicBezTo>
                  <a:cubicBezTo>
                    <a:pt x="1855" y="487"/>
                    <a:pt x="1855" y="609"/>
                    <a:pt x="1825" y="700"/>
                  </a:cubicBezTo>
                  <a:cubicBezTo>
                    <a:pt x="1825" y="852"/>
                    <a:pt x="1794" y="1004"/>
                    <a:pt x="1764" y="1186"/>
                  </a:cubicBezTo>
                  <a:cubicBezTo>
                    <a:pt x="1764" y="1277"/>
                    <a:pt x="1764" y="1369"/>
                    <a:pt x="1733" y="1460"/>
                  </a:cubicBezTo>
                  <a:cubicBezTo>
                    <a:pt x="1703" y="1642"/>
                    <a:pt x="1673" y="1825"/>
                    <a:pt x="1642" y="2007"/>
                  </a:cubicBezTo>
                  <a:cubicBezTo>
                    <a:pt x="1642" y="2068"/>
                    <a:pt x="1612" y="2129"/>
                    <a:pt x="1612" y="2189"/>
                  </a:cubicBezTo>
                  <a:cubicBezTo>
                    <a:pt x="1399" y="3436"/>
                    <a:pt x="1065" y="4682"/>
                    <a:pt x="730" y="5867"/>
                  </a:cubicBezTo>
                  <a:cubicBezTo>
                    <a:pt x="457" y="6870"/>
                    <a:pt x="214" y="7873"/>
                    <a:pt x="1" y="8876"/>
                  </a:cubicBezTo>
                  <a:cubicBezTo>
                    <a:pt x="183" y="8937"/>
                    <a:pt x="366" y="8968"/>
                    <a:pt x="548" y="9028"/>
                  </a:cubicBezTo>
                  <a:cubicBezTo>
                    <a:pt x="670" y="9059"/>
                    <a:pt x="791" y="9119"/>
                    <a:pt x="913" y="9150"/>
                  </a:cubicBezTo>
                  <a:cubicBezTo>
                    <a:pt x="1126" y="9211"/>
                    <a:pt x="1338" y="9241"/>
                    <a:pt x="1551" y="9302"/>
                  </a:cubicBezTo>
                  <a:cubicBezTo>
                    <a:pt x="1673" y="9332"/>
                    <a:pt x="1764" y="9363"/>
                    <a:pt x="1855" y="9393"/>
                  </a:cubicBezTo>
                  <a:cubicBezTo>
                    <a:pt x="2159" y="9454"/>
                    <a:pt x="2433" y="9515"/>
                    <a:pt x="2736" y="9575"/>
                  </a:cubicBezTo>
                  <a:lnTo>
                    <a:pt x="2828" y="9575"/>
                  </a:lnTo>
                  <a:cubicBezTo>
                    <a:pt x="3132" y="9636"/>
                    <a:pt x="3436" y="9697"/>
                    <a:pt x="3740" y="9758"/>
                  </a:cubicBezTo>
                  <a:lnTo>
                    <a:pt x="3892" y="9788"/>
                  </a:lnTo>
                  <a:cubicBezTo>
                    <a:pt x="4135" y="9819"/>
                    <a:pt x="4408" y="9849"/>
                    <a:pt x="4651" y="9910"/>
                  </a:cubicBezTo>
                  <a:lnTo>
                    <a:pt x="4925" y="9940"/>
                  </a:lnTo>
                  <a:cubicBezTo>
                    <a:pt x="5138" y="9971"/>
                    <a:pt x="5320" y="9971"/>
                    <a:pt x="5533" y="10001"/>
                  </a:cubicBezTo>
                  <a:cubicBezTo>
                    <a:pt x="5624" y="10031"/>
                    <a:pt x="5746" y="10031"/>
                    <a:pt x="5837" y="10031"/>
                  </a:cubicBezTo>
                  <a:cubicBezTo>
                    <a:pt x="6019" y="10062"/>
                    <a:pt x="6202" y="10092"/>
                    <a:pt x="6384" y="10092"/>
                  </a:cubicBezTo>
                  <a:cubicBezTo>
                    <a:pt x="6475" y="10123"/>
                    <a:pt x="6597" y="10123"/>
                    <a:pt x="6688" y="10123"/>
                  </a:cubicBezTo>
                  <a:cubicBezTo>
                    <a:pt x="6840" y="10153"/>
                    <a:pt x="6992" y="10153"/>
                    <a:pt x="7113" y="10153"/>
                  </a:cubicBezTo>
                  <a:cubicBezTo>
                    <a:pt x="7144" y="9849"/>
                    <a:pt x="7205" y="9545"/>
                    <a:pt x="7235" y="9241"/>
                  </a:cubicBezTo>
                  <a:cubicBezTo>
                    <a:pt x="7265" y="8968"/>
                    <a:pt x="7296" y="8724"/>
                    <a:pt x="7357" y="8451"/>
                  </a:cubicBezTo>
                  <a:cubicBezTo>
                    <a:pt x="7417" y="7995"/>
                    <a:pt x="7478" y="7539"/>
                    <a:pt x="7539" y="7083"/>
                  </a:cubicBezTo>
                  <a:cubicBezTo>
                    <a:pt x="7600" y="6688"/>
                    <a:pt x="7630" y="6293"/>
                    <a:pt x="7691" y="5898"/>
                  </a:cubicBezTo>
                  <a:cubicBezTo>
                    <a:pt x="7752" y="5563"/>
                    <a:pt x="7813" y="5229"/>
                    <a:pt x="7843" y="4895"/>
                  </a:cubicBezTo>
                  <a:cubicBezTo>
                    <a:pt x="7904" y="4469"/>
                    <a:pt x="7965" y="4074"/>
                    <a:pt x="8025" y="3648"/>
                  </a:cubicBezTo>
                  <a:cubicBezTo>
                    <a:pt x="8056" y="3466"/>
                    <a:pt x="8086" y="3284"/>
                    <a:pt x="8117" y="3101"/>
                  </a:cubicBezTo>
                  <a:cubicBezTo>
                    <a:pt x="7478" y="3040"/>
                    <a:pt x="6870" y="2980"/>
                    <a:pt x="6232" y="2888"/>
                  </a:cubicBezTo>
                  <a:lnTo>
                    <a:pt x="5533" y="2828"/>
                  </a:lnTo>
                  <a:lnTo>
                    <a:pt x="5533" y="2767"/>
                  </a:lnTo>
                  <a:cubicBezTo>
                    <a:pt x="5563" y="2463"/>
                    <a:pt x="5563" y="2159"/>
                    <a:pt x="5594" y="1825"/>
                  </a:cubicBezTo>
                  <a:lnTo>
                    <a:pt x="5594" y="1733"/>
                  </a:lnTo>
                  <a:cubicBezTo>
                    <a:pt x="5594" y="1490"/>
                    <a:pt x="5624" y="1186"/>
                    <a:pt x="5654" y="913"/>
                  </a:cubicBezTo>
                  <a:lnTo>
                    <a:pt x="5654" y="639"/>
                  </a:lnTo>
                  <a:cubicBezTo>
                    <a:pt x="5685" y="609"/>
                    <a:pt x="5685" y="548"/>
                    <a:pt x="5685" y="487"/>
                  </a:cubicBezTo>
                  <a:lnTo>
                    <a:pt x="4347" y="305"/>
                  </a:lnTo>
                  <a:lnTo>
                    <a:pt x="1885"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p:nvPr/>
          </p:nvSpPr>
          <p:spPr>
            <a:xfrm>
              <a:off x="1371558" y="2302468"/>
              <a:ext cx="523392" cy="380139"/>
            </a:xfrm>
            <a:custGeom>
              <a:avLst/>
              <a:gdLst/>
              <a:ahLst/>
              <a:cxnLst/>
              <a:rect l="l" t="t" r="r" b="b"/>
              <a:pathLst>
                <a:path w="10548" h="7661" extrusionOk="0">
                  <a:moveTo>
                    <a:pt x="1003" y="1"/>
                  </a:moveTo>
                  <a:cubicBezTo>
                    <a:pt x="942" y="396"/>
                    <a:pt x="882" y="791"/>
                    <a:pt x="821" y="1216"/>
                  </a:cubicBezTo>
                  <a:cubicBezTo>
                    <a:pt x="790" y="1399"/>
                    <a:pt x="760" y="1581"/>
                    <a:pt x="730" y="1764"/>
                  </a:cubicBezTo>
                  <a:cubicBezTo>
                    <a:pt x="669" y="2128"/>
                    <a:pt x="608" y="2493"/>
                    <a:pt x="578" y="2888"/>
                  </a:cubicBezTo>
                  <a:cubicBezTo>
                    <a:pt x="486" y="3344"/>
                    <a:pt x="426" y="3830"/>
                    <a:pt x="365" y="4286"/>
                  </a:cubicBezTo>
                  <a:cubicBezTo>
                    <a:pt x="334" y="4621"/>
                    <a:pt x="274" y="4955"/>
                    <a:pt x="243" y="5320"/>
                  </a:cubicBezTo>
                  <a:cubicBezTo>
                    <a:pt x="213" y="5502"/>
                    <a:pt x="182" y="5685"/>
                    <a:pt x="152" y="5897"/>
                  </a:cubicBezTo>
                  <a:cubicBezTo>
                    <a:pt x="91" y="6262"/>
                    <a:pt x="61" y="6657"/>
                    <a:pt x="0" y="7022"/>
                  </a:cubicBezTo>
                  <a:cubicBezTo>
                    <a:pt x="182" y="7052"/>
                    <a:pt x="334" y="7052"/>
                    <a:pt x="517" y="7083"/>
                  </a:cubicBezTo>
                  <a:lnTo>
                    <a:pt x="730" y="7083"/>
                  </a:lnTo>
                  <a:cubicBezTo>
                    <a:pt x="912" y="7113"/>
                    <a:pt x="1094" y="7113"/>
                    <a:pt x="1277" y="7144"/>
                  </a:cubicBezTo>
                  <a:lnTo>
                    <a:pt x="1550" y="7144"/>
                  </a:lnTo>
                  <a:cubicBezTo>
                    <a:pt x="1733" y="7174"/>
                    <a:pt x="1915" y="7174"/>
                    <a:pt x="2128" y="7204"/>
                  </a:cubicBezTo>
                  <a:lnTo>
                    <a:pt x="2341" y="7204"/>
                  </a:lnTo>
                  <a:cubicBezTo>
                    <a:pt x="2614" y="7235"/>
                    <a:pt x="2888" y="7235"/>
                    <a:pt x="3192" y="7265"/>
                  </a:cubicBezTo>
                  <a:cubicBezTo>
                    <a:pt x="3496" y="7265"/>
                    <a:pt x="3830" y="7296"/>
                    <a:pt x="4195" y="7326"/>
                  </a:cubicBezTo>
                  <a:cubicBezTo>
                    <a:pt x="4377" y="7326"/>
                    <a:pt x="4590" y="7356"/>
                    <a:pt x="4772" y="7356"/>
                  </a:cubicBezTo>
                  <a:cubicBezTo>
                    <a:pt x="4985" y="7387"/>
                    <a:pt x="5198" y="7387"/>
                    <a:pt x="5441" y="7417"/>
                  </a:cubicBezTo>
                  <a:cubicBezTo>
                    <a:pt x="5623" y="7417"/>
                    <a:pt x="5836" y="7417"/>
                    <a:pt x="6049" y="7447"/>
                  </a:cubicBezTo>
                  <a:cubicBezTo>
                    <a:pt x="6353" y="7447"/>
                    <a:pt x="6657" y="7478"/>
                    <a:pt x="6991" y="7508"/>
                  </a:cubicBezTo>
                  <a:cubicBezTo>
                    <a:pt x="7143" y="7508"/>
                    <a:pt x="7295" y="7508"/>
                    <a:pt x="7447" y="7539"/>
                  </a:cubicBezTo>
                  <a:cubicBezTo>
                    <a:pt x="7812" y="7539"/>
                    <a:pt x="8146" y="7569"/>
                    <a:pt x="8511" y="7599"/>
                  </a:cubicBezTo>
                  <a:cubicBezTo>
                    <a:pt x="9028" y="7630"/>
                    <a:pt x="9575" y="7630"/>
                    <a:pt x="10122" y="7660"/>
                  </a:cubicBezTo>
                  <a:lnTo>
                    <a:pt x="10274" y="4590"/>
                  </a:lnTo>
                  <a:cubicBezTo>
                    <a:pt x="10304" y="4165"/>
                    <a:pt x="10304" y="3678"/>
                    <a:pt x="10395" y="3253"/>
                  </a:cubicBezTo>
                  <a:cubicBezTo>
                    <a:pt x="10426" y="3101"/>
                    <a:pt x="10426" y="2979"/>
                    <a:pt x="10456" y="2827"/>
                  </a:cubicBezTo>
                  <a:cubicBezTo>
                    <a:pt x="10487" y="2767"/>
                    <a:pt x="10487" y="2736"/>
                    <a:pt x="10517" y="2675"/>
                  </a:cubicBezTo>
                  <a:cubicBezTo>
                    <a:pt x="10517" y="2615"/>
                    <a:pt x="10517" y="2554"/>
                    <a:pt x="10547" y="2493"/>
                  </a:cubicBezTo>
                  <a:lnTo>
                    <a:pt x="10517" y="2493"/>
                  </a:lnTo>
                  <a:lnTo>
                    <a:pt x="10517" y="2432"/>
                  </a:lnTo>
                  <a:cubicBezTo>
                    <a:pt x="10487" y="2128"/>
                    <a:pt x="10487" y="1824"/>
                    <a:pt x="10456" y="1520"/>
                  </a:cubicBezTo>
                  <a:cubicBezTo>
                    <a:pt x="10456" y="1247"/>
                    <a:pt x="10426" y="943"/>
                    <a:pt x="10426" y="669"/>
                  </a:cubicBezTo>
                  <a:cubicBezTo>
                    <a:pt x="10031" y="608"/>
                    <a:pt x="9635" y="578"/>
                    <a:pt x="9240" y="548"/>
                  </a:cubicBezTo>
                  <a:lnTo>
                    <a:pt x="9180" y="548"/>
                  </a:lnTo>
                  <a:cubicBezTo>
                    <a:pt x="8997" y="517"/>
                    <a:pt x="8784" y="487"/>
                    <a:pt x="8602" y="457"/>
                  </a:cubicBezTo>
                  <a:cubicBezTo>
                    <a:pt x="8541" y="457"/>
                    <a:pt x="8511" y="426"/>
                    <a:pt x="8450" y="426"/>
                  </a:cubicBezTo>
                  <a:cubicBezTo>
                    <a:pt x="8321" y="383"/>
                    <a:pt x="8177" y="340"/>
                    <a:pt x="8050" y="340"/>
                  </a:cubicBezTo>
                  <a:cubicBezTo>
                    <a:pt x="7997" y="340"/>
                    <a:pt x="7947" y="348"/>
                    <a:pt x="7903" y="365"/>
                  </a:cubicBezTo>
                  <a:lnTo>
                    <a:pt x="7781" y="396"/>
                  </a:lnTo>
                  <a:lnTo>
                    <a:pt x="7812" y="335"/>
                  </a:lnTo>
                  <a:lnTo>
                    <a:pt x="5319" y="335"/>
                  </a:lnTo>
                  <a:cubicBezTo>
                    <a:pt x="5198" y="335"/>
                    <a:pt x="5076" y="305"/>
                    <a:pt x="4955" y="305"/>
                  </a:cubicBezTo>
                  <a:cubicBezTo>
                    <a:pt x="4772" y="305"/>
                    <a:pt x="4590" y="305"/>
                    <a:pt x="4438" y="274"/>
                  </a:cubicBezTo>
                  <a:lnTo>
                    <a:pt x="4012" y="274"/>
                  </a:lnTo>
                  <a:lnTo>
                    <a:pt x="3526" y="213"/>
                  </a:lnTo>
                  <a:lnTo>
                    <a:pt x="3100" y="183"/>
                  </a:lnTo>
                  <a:cubicBezTo>
                    <a:pt x="2948" y="183"/>
                    <a:pt x="2796" y="153"/>
                    <a:pt x="2644" y="153"/>
                  </a:cubicBezTo>
                  <a:cubicBezTo>
                    <a:pt x="2462" y="153"/>
                    <a:pt x="2310" y="122"/>
                    <a:pt x="2128" y="92"/>
                  </a:cubicBezTo>
                  <a:cubicBezTo>
                    <a:pt x="1854" y="92"/>
                    <a:pt x="1611" y="61"/>
                    <a:pt x="1337" y="31"/>
                  </a:cubicBezTo>
                  <a:lnTo>
                    <a:pt x="1003"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9"/>
            <p:cNvSpPr/>
            <p:nvPr/>
          </p:nvSpPr>
          <p:spPr>
            <a:xfrm>
              <a:off x="1879821" y="2427661"/>
              <a:ext cx="538476" cy="265517"/>
            </a:xfrm>
            <a:custGeom>
              <a:avLst/>
              <a:gdLst/>
              <a:ahLst/>
              <a:cxnLst/>
              <a:rect l="l" t="t" r="r" b="b"/>
              <a:pathLst>
                <a:path w="10852" h="5351" extrusionOk="0">
                  <a:moveTo>
                    <a:pt x="426" y="0"/>
                  </a:moveTo>
                  <a:lnTo>
                    <a:pt x="396" y="183"/>
                  </a:lnTo>
                  <a:cubicBezTo>
                    <a:pt x="365" y="244"/>
                    <a:pt x="365" y="304"/>
                    <a:pt x="335" y="335"/>
                  </a:cubicBezTo>
                  <a:cubicBezTo>
                    <a:pt x="304" y="487"/>
                    <a:pt x="304" y="608"/>
                    <a:pt x="274" y="730"/>
                  </a:cubicBezTo>
                  <a:cubicBezTo>
                    <a:pt x="213" y="1186"/>
                    <a:pt x="183" y="1642"/>
                    <a:pt x="152" y="2098"/>
                  </a:cubicBezTo>
                  <a:lnTo>
                    <a:pt x="0" y="5168"/>
                  </a:lnTo>
                  <a:cubicBezTo>
                    <a:pt x="2584" y="5289"/>
                    <a:pt x="4894" y="5350"/>
                    <a:pt x="6991" y="5350"/>
                  </a:cubicBezTo>
                  <a:lnTo>
                    <a:pt x="9788" y="5350"/>
                  </a:lnTo>
                  <a:cubicBezTo>
                    <a:pt x="10092" y="5350"/>
                    <a:pt x="10426" y="5350"/>
                    <a:pt x="10730" y="5320"/>
                  </a:cubicBezTo>
                  <a:lnTo>
                    <a:pt x="10821" y="5320"/>
                  </a:lnTo>
                  <a:cubicBezTo>
                    <a:pt x="10852" y="5107"/>
                    <a:pt x="10852" y="4894"/>
                    <a:pt x="10821" y="4681"/>
                  </a:cubicBezTo>
                  <a:lnTo>
                    <a:pt x="10821" y="4590"/>
                  </a:lnTo>
                  <a:cubicBezTo>
                    <a:pt x="10821" y="4377"/>
                    <a:pt x="10821" y="4195"/>
                    <a:pt x="10791" y="3982"/>
                  </a:cubicBezTo>
                  <a:lnTo>
                    <a:pt x="10791" y="3952"/>
                  </a:lnTo>
                  <a:cubicBezTo>
                    <a:pt x="10760" y="3465"/>
                    <a:pt x="10700" y="3010"/>
                    <a:pt x="10639" y="2493"/>
                  </a:cubicBezTo>
                  <a:cubicBezTo>
                    <a:pt x="10639" y="2310"/>
                    <a:pt x="10608" y="2098"/>
                    <a:pt x="10517" y="1946"/>
                  </a:cubicBezTo>
                  <a:cubicBezTo>
                    <a:pt x="10457" y="1855"/>
                    <a:pt x="10365" y="1763"/>
                    <a:pt x="10274" y="1703"/>
                  </a:cubicBezTo>
                  <a:cubicBezTo>
                    <a:pt x="10213" y="1642"/>
                    <a:pt x="10153" y="1581"/>
                    <a:pt x="10092" y="1520"/>
                  </a:cubicBezTo>
                  <a:cubicBezTo>
                    <a:pt x="9940" y="1368"/>
                    <a:pt x="9849" y="1095"/>
                    <a:pt x="10001" y="882"/>
                  </a:cubicBezTo>
                  <a:lnTo>
                    <a:pt x="10092" y="821"/>
                  </a:lnTo>
                  <a:lnTo>
                    <a:pt x="10153" y="730"/>
                  </a:lnTo>
                  <a:cubicBezTo>
                    <a:pt x="10183" y="700"/>
                    <a:pt x="10183" y="669"/>
                    <a:pt x="10153" y="608"/>
                  </a:cubicBezTo>
                  <a:cubicBezTo>
                    <a:pt x="10153" y="578"/>
                    <a:pt x="10122" y="548"/>
                    <a:pt x="10092" y="517"/>
                  </a:cubicBezTo>
                  <a:cubicBezTo>
                    <a:pt x="10031" y="487"/>
                    <a:pt x="9970" y="487"/>
                    <a:pt x="9909" y="487"/>
                  </a:cubicBezTo>
                  <a:cubicBezTo>
                    <a:pt x="9818" y="456"/>
                    <a:pt x="9666" y="456"/>
                    <a:pt x="9636" y="304"/>
                  </a:cubicBezTo>
                  <a:cubicBezTo>
                    <a:pt x="9605" y="274"/>
                    <a:pt x="9636" y="213"/>
                    <a:pt x="9636" y="183"/>
                  </a:cubicBezTo>
                  <a:lnTo>
                    <a:pt x="9636" y="122"/>
                  </a:lnTo>
                  <a:lnTo>
                    <a:pt x="9575" y="92"/>
                  </a:lnTo>
                  <a:lnTo>
                    <a:pt x="9362" y="0"/>
                  </a:lnTo>
                  <a:lnTo>
                    <a:pt x="9332" y="61"/>
                  </a:lnTo>
                  <a:lnTo>
                    <a:pt x="9332" y="122"/>
                  </a:lnTo>
                  <a:lnTo>
                    <a:pt x="9301" y="183"/>
                  </a:lnTo>
                  <a:lnTo>
                    <a:pt x="9301" y="213"/>
                  </a:lnTo>
                  <a:lnTo>
                    <a:pt x="9271" y="274"/>
                  </a:lnTo>
                  <a:lnTo>
                    <a:pt x="9241" y="274"/>
                  </a:lnTo>
                  <a:cubicBezTo>
                    <a:pt x="8856" y="355"/>
                    <a:pt x="8457" y="382"/>
                    <a:pt x="8063" y="382"/>
                  </a:cubicBezTo>
                  <a:cubicBezTo>
                    <a:pt x="7866" y="382"/>
                    <a:pt x="7670" y="375"/>
                    <a:pt x="7478" y="365"/>
                  </a:cubicBezTo>
                  <a:lnTo>
                    <a:pt x="6839" y="365"/>
                  </a:lnTo>
                  <a:cubicBezTo>
                    <a:pt x="6566" y="365"/>
                    <a:pt x="6323" y="396"/>
                    <a:pt x="6049" y="396"/>
                  </a:cubicBezTo>
                  <a:cubicBezTo>
                    <a:pt x="5806" y="396"/>
                    <a:pt x="5563" y="426"/>
                    <a:pt x="5320" y="426"/>
                  </a:cubicBezTo>
                  <a:lnTo>
                    <a:pt x="5198" y="426"/>
                  </a:lnTo>
                  <a:cubicBezTo>
                    <a:pt x="5046" y="426"/>
                    <a:pt x="4864" y="426"/>
                    <a:pt x="4712" y="396"/>
                  </a:cubicBezTo>
                  <a:cubicBezTo>
                    <a:pt x="4377" y="396"/>
                    <a:pt x="4073" y="335"/>
                    <a:pt x="3769" y="274"/>
                  </a:cubicBezTo>
                  <a:cubicBezTo>
                    <a:pt x="3435" y="213"/>
                    <a:pt x="3070" y="183"/>
                    <a:pt x="2706" y="152"/>
                  </a:cubicBezTo>
                  <a:lnTo>
                    <a:pt x="2219" y="152"/>
                  </a:lnTo>
                  <a:cubicBezTo>
                    <a:pt x="1855" y="152"/>
                    <a:pt x="1520" y="152"/>
                    <a:pt x="1186" y="92"/>
                  </a:cubicBezTo>
                  <a:cubicBezTo>
                    <a:pt x="1064" y="61"/>
                    <a:pt x="943" y="31"/>
                    <a:pt x="821"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9"/>
            <p:cNvSpPr/>
            <p:nvPr/>
          </p:nvSpPr>
          <p:spPr>
            <a:xfrm>
              <a:off x="928100" y="2593543"/>
              <a:ext cx="435961" cy="567157"/>
            </a:xfrm>
            <a:custGeom>
              <a:avLst/>
              <a:gdLst/>
              <a:ahLst/>
              <a:cxnLst/>
              <a:rect l="l" t="t" r="r" b="b"/>
              <a:pathLst>
                <a:path w="8786" h="11430" extrusionOk="0">
                  <a:moveTo>
                    <a:pt x="1642" y="1"/>
                  </a:moveTo>
                  <a:cubicBezTo>
                    <a:pt x="1612" y="244"/>
                    <a:pt x="1551" y="487"/>
                    <a:pt x="1520" y="730"/>
                  </a:cubicBezTo>
                  <a:cubicBezTo>
                    <a:pt x="1490" y="852"/>
                    <a:pt x="1460" y="943"/>
                    <a:pt x="1460" y="1065"/>
                  </a:cubicBezTo>
                  <a:cubicBezTo>
                    <a:pt x="1460" y="1126"/>
                    <a:pt x="1429" y="1186"/>
                    <a:pt x="1429" y="1247"/>
                  </a:cubicBezTo>
                  <a:cubicBezTo>
                    <a:pt x="1399" y="1430"/>
                    <a:pt x="1369" y="1612"/>
                    <a:pt x="1338" y="1794"/>
                  </a:cubicBezTo>
                  <a:lnTo>
                    <a:pt x="1338" y="1855"/>
                  </a:lnTo>
                  <a:lnTo>
                    <a:pt x="244" y="1673"/>
                  </a:lnTo>
                  <a:cubicBezTo>
                    <a:pt x="213" y="1825"/>
                    <a:pt x="183" y="1977"/>
                    <a:pt x="153" y="2159"/>
                  </a:cubicBezTo>
                  <a:cubicBezTo>
                    <a:pt x="122" y="2189"/>
                    <a:pt x="122" y="2250"/>
                    <a:pt x="92" y="2281"/>
                  </a:cubicBezTo>
                  <a:cubicBezTo>
                    <a:pt x="61" y="2402"/>
                    <a:pt x="31" y="2493"/>
                    <a:pt x="1" y="2615"/>
                  </a:cubicBezTo>
                  <a:cubicBezTo>
                    <a:pt x="396" y="3040"/>
                    <a:pt x="791" y="3436"/>
                    <a:pt x="1217" y="3800"/>
                  </a:cubicBezTo>
                  <a:lnTo>
                    <a:pt x="1277" y="3861"/>
                  </a:lnTo>
                  <a:lnTo>
                    <a:pt x="1217" y="3922"/>
                  </a:lnTo>
                  <a:cubicBezTo>
                    <a:pt x="1095" y="4013"/>
                    <a:pt x="1034" y="4165"/>
                    <a:pt x="1034" y="4347"/>
                  </a:cubicBezTo>
                  <a:cubicBezTo>
                    <a:pt x="1065" y="4530"/>
                    <a:pt x="1186" y="4682"/>
                    <a:pt x="1338" y="4773"/>
                  </a:cubicBezTo>
                  <a:lnTo>
                    <a:pt x="1429" y="4803"/>
                  </a:lnTo>
                  <a:cubicBezTo>
                    <a:pt x="1490" y="4834"/>
                    <a:pt x="1581" y="4895"/>
                    <a:pt x="1642" y="4986"/>
                  </a:cubicBezTo>
                  <a:cubicBezTo>
                    <a:pt x="1764" y="5168"/>
                    <a:pt x="1612" y="5351"/>
                    <a:pt x="1490" y="5533"/>
                  </a:cubicBezTo>
                  <a:cubicBezTo>
                    <a:pt x="1460" y="5563"/>
                    <a:pt x="1429" y="5624"/>
                    <a:pt x="1369" y="5685"/>
                  </a:cubicBezTo>
                  <a:cubicBezTo>
                    <a:pt x="1308" y="5806"/>
                    <a:pt x="1277" y="5989"/>
                    <a:pt x="1338" y="6110"/>
                  </a:cubicBezTo>
                  <a:lnTo>
                    <a:pt x="1369" y="6202"/>
                  </a:lnTo>
                  <a:cubicBezTo>
                    <a:pt x="1399" y="6262"/>
                    <a:pt x="1429" y="6354"/>
                    <a:pt x="1429" y="6414"/>
                  </a:cubicBezTo>
                  <a:cubicBezTo>
                    <a:pt x="1429" y="6597"/>
                    <a:pt x="1308" y="6718"/>
                    <a:pt x="1186" y="6840"/>
                  </a:cubicBezTo>
                  <a:lnTo>
                    <a:pt x="1156" y="6870"/>
                  </a:lnTo>
                  <a:cubicBezTo>
                    <a:pt x="1065" y="6962"/>
                    <a:pt x="1004" y="7053"/>
                    <a:pt x="943" y="7144"/>
                  </a:cubicBezTo>
                  <a:cubicBezTo>
                    <a:pt x="913" y="7174"/>
                    <a:pt x="913" y="7235"/>
                    <a:pt x="882" y="7265"/>
                  </a:cubicBezTo>
                  <a:cubicBezTo>
                    <a:pt x="852" y="7326"/>
                    <a:pt x="821" y="7387"/>
                    <a:pt x="791" y="7478"/>
                  </a:cubicBezTo>
                  <a:cubicBezTo>
                    <a:pt x="761" y="7509"/>
                    <a:pt x="761" y="7569"/>
                    <a:pt x="730" y="7630"/>
                  </a:cubicBezTo>
                  <a:cubicBezTo>
                    <a:pt x="730" y="7691"/>
                    <a:pt x="700" y="7752"/>
                    <a:pt x="669" y="7843"/>
                  </a:cubicBezTo>
                  <a:cubicBezTo>
                    <a:pt x="669" y="7904"/>
                    <a:pt x="669" y="7965"/>
                    <a:pt x="639" y="8025"/>
                  </a:cubicBezTo>
                  <a:cubicBezTo>
                    <a:pt x="639" y="8086"/>
                    <a:pt x="609" y="8147"/>
                    <a:pt x="609" y="8238"/>
                  </a:cubicBezTo>
                  <a:cubicBezTo>
                    <a:pt x="973" y="8451"/>
                    <a:pt x="1308" y="8664"/>
                    <a:pt x="1612" y="8907"/>
                  </a:cubicBezTo>
                  <a:cubicBezTo>
                    <a:pt x="1733" y="8998"/>
                    <a:pt x="1855" y="9120"/>
                    <a:pt x="1976" y="9211"/>
                  </a:cubicBezTo>
                  <a:cubicBezTo>
                    <a:pt x="2432" y="9606"/>
                    <a:pt x="2888" y="10001"/>
                    <a:pt x="3496" y="10092"/>
                  </a:cubicBezTo>
                  <a:cubicBezTo>
                    <a:pt x="3618" y="10092"/>
                    <a:pt x="3709" y="10092"/>
                    <a:pt x="3800" y="10123"/>
                  </a:cubicBezTo>
                  <a:cubicBezTo>
                    <a:pt x="4013" y="10123"/>
                    <a:pt x="4165" y="10123"/>
                    <a:pt x="4499" y="10275"/>
                  </a:cubicBezTo>
                  <a:cubicBezTo>
                    <a:pt x="4712" y="10396"/>
                    <a:pt x="4955" y="10487"/>
                    <a:pt x="5168" y="10579"/>
                  </a:cubicBezTo>
                  <a:cubicBezTo>
                    <a:pt x="5594" y="10761"/>
                    <a:pt x="5989" y="10913"/>
                    <a:pt x="6384" y="11186"/>
                  </a:cubicBezTo>
                  <a:cubicBezTo>
                    <a:pt x="6667" y="11349"/>
                    <a:pt x="6897" y="11430"/>
                    <a:pt x="7136" y="11430"/>
                  </a:cubicBezTo>
                  <a:cubicBezTo>
                    <a:pt x="7255" y="11430"/>
                    <a:pt x="7377" y="11409"/>
                    <a:pt x="7508" y="11369"/>
                  </a:cubicBezTo>
                  <a:lnTo>
                    <a:pt x="7539" y="11369"/>
                  </a:lnTo>
                  <a:lnTo>
                    <a:pt x="7660" y="11399"/>
                  </a:lnTo>
                  <a:cubicBezTo>
                    <a:pt x="7721" y="10791"/>
                    <a:pt x="7782" y="10214"/>
                    <a:pt x="7843" y="9606"/>
                  </a:cubicBezTo>
                  <a:cubicBezTo>
                    <a:pt x="7843" y="9363"/>
                    <a:pt x="7873" y="9150"/>
                    <a:pt x="7904" y="8907"/>
                  </a:cubicBezTo>
                  <a:cubicBezTo>
                    <a:pt x="7995" y="8086"/>
                    <a:pt x="8086" y="7296"/>
                    <a:pt x="8177" y="6475"/>
                  </a:cubicBezTo>
                  <a:cubicBezTo>
                    <a:pt x="8177" y="6445"/>
                    <a:pt x="8177" y="6384"/>
                    <a:pt x="8177" y="6354"/>
                  </a:cubicBezTo>
                  <a:cubicBezTo>
                    <a:pt x="8268" y="5503"/>
                    <a:pt x="8390" y="4651"/>
                    <a:pt x="8481" y="3800"/>
                  </a:cubicBezTo>
                  <a:cubicBezTo>
                    <a:pt x="8512" y="3466"/>
                    <a:pt x="8572" y="3101"/>
                    <a:pt x="8603" y="2767"/>
                  </a:cubicBezTo>
                  <a:cubicBezTo>
                    <a:pt x="8663" y="2281"/>
                    <a:pt x="8724" y="1794"/>
                    <a:pt x="8785" y="1278"/>
                  </a:cubicBezTo>
                  <a:lnTo>
                    <a:pt x="8451" y="1278"/>
                  </a:lnTo>
                  <a:cubicBezTo>
                    <a:pt x="8299" y="1247"/>
                    <a:pt x="8177" y="1247"/>
                    <a:pt x="8056" y="1217"/>
                  </a:cubicBezTo>
                  <a:cubicBezTo>
                    <a:pt x="7904" y="1217"/>
                    <a:pt x="7752" y="1186"/>
                    <a:pt x="7600" y="1186"/>
                  </a:cubicBezTo>
                  <a:cubicBezTo>
                    <a:pt x="7478" y="1156"/>
                    <a:pt x="7326" y="1156"/>
                    <a:pt x="7204" y="1126"/>
                  </a:cubicBezTo>
                  <a:cubicBezTo>
                    <a:pt x="7053" y="1126"/>
                    <a:pt x="6870" y="1095"/>
                    <a:pt x="6688" y="1065"/>
                  </a:cubicBezTo>
                  <a:cubicBezTo>
                    <a:pt x="6566" y="1065"/>
                    <a:pt x="6445" y="1034"/>
                    <a:pt x="6323" y="1034"/>
                  </a:cubicBezTo>
                  <a:cubicBezTo>
                    <a:pt x="6141" y="1004"/>
                    <a:pt x="5928" y="974"/>
                    <a:pt x="5715" y="943"/>
                  </a:cubicBezTo>
                  <a:cubicBezTo>
                    <a:pt x="5624" y="913"/>
                    <a:pt x="5533" y="913"/>
                    <a:pt x="5411" y="882"/>
                  </a:cubicBezTo>
                  <a:cubicBezTo>
                    <a:pt x="5107" y="822"/>
                    <a:pt x="4803" y="791"/>
                    <a:pt x="4499" y="730"/>
                  </a:cubicBezTo>
                  <a:cubicBezTo>
                    <a:pt x="4378" y="700"/>
                    <a:pt x="4287" y="670"/>
                    <a:pt x="4195" y="639"/>
                  </a:cubicBezTo>
                  <a:cubicBezTo>
                    <a:pt x="3983" y="609"/>
                    <a:pt x="3770" y="578"/>
                    <a:pt x="3527" y="518"/>
                  </a:cubicBezTo>
                  <a:cubicBezTo>
                    <a:pt x="3405" y="487"/>
                    <a:pt x="3283" y="457"/>
                    <a:pt x="3162" y="426"/>
                  </a:cubicBezTo>
                  <a:cubicBezTo>
                    <a:pt x="2979" y="366"/>
                    <a:pt x="2767" y="335"/>
                    <a:pt x="2584" y="274"/>
                  </a:cubicBezTo>
                  <a:cubicBezTo>
                    <a:pt x="2463" y="244"/>
                    <a:pt x="2311" y="183"/>
                    <a:pt x="2189" y="153"/>
                  </a:cubicBezTo>
                  <a:cubicBezTo>
                    <a:pt x="2007" y="92"/>
                    <a:pt x="1824" y="62"/>
                    <a:pt x="1642"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9"/>
            <p:cNvSpPr/>
            <p:nvPr/>
          </p:nvSpPr>
          <p:spPr>
            <a:xfrm>
              <a:off x="1804398" y="2685589"/>
              <a:ext cx="625956" cy="348432"/>
            </a:xfrm>
            <a:custGeom>
              <a:avLst/>
              <a:gdLst/>
              <a:ahLst/>
              <a:cxnLst/>
              <a:rect l="l" t="t" r="r" b="b"/>
              <a:pathLst>
                <a:path w="12615" h="7022" extrusionOk="0">
                  <a:moveTo>
                    <a:pt x="1" y="0"/>
                  </a:moveTo>
                  <a:lnTo>
                    <a:pt x="1" y="1368"/>
                  </a:lnTo>
                  <a:lnTo>
                    <a:pt x="122" y="1368"/>
                  </a:lnTo>
                  <a:cubicBezTo>
                    <a:pt x="852" y="1429"/>
                    <a:pt x="1581" y="1520"/>
                    <a:pt x="2311" y="1611"/>
                  </a:cubicBezTo>
                  <a:lnTo>
                    <a:pt x="2463" y="1641"/>
                  </a:lnTo>
                  <a:cubicBezTo>
                    <a:pt x="2797" y="1672"/>
                    <a:pt x="3101" y="1733"/>
                    <a:pt x="3435" y="1763"/>
                  </a:cubicBezTo>
                  <a:cubicBezTo>
                    <a:pt x="3800" y="1854"/>
                    <a:pt x="4165" y="1915"/>
                    <a:pt x="4560" y="1976"/>
                  </a:cubicBezTo>
                  <a:lnTo>
                    <a:pt x="4590" y="2006"/>
                  </a:lnTo>
                  <a:lnTo>
                    <a:pt x="4590" y="2067"/>
                  </a:lnTo>
                  <a:cubicBezTo>
                    <a:pt x="4530" y="3070"/>
                    <a:pt x="4530" y="4073"/>
                    <a:pt x="4560" y="5107"/>
                  </a:cubicBezTo>
                  <a:cubicBezTo>
                    <a:pt x="4560" y="5319"/>
                    <a:pt x="4590" y="5532"/>
                    <a:pt x="4712" y="5684"/>
                  </a:cubicBezTo>
                  <a:cubicBezTo>
                    <a:pt x="4864" y="5836"/>
                    <a:pt x="5137" y="5836"/>
                    <a:pt x="5381" y="5836"/>
                  </a:cubicBezTo>
                  <a:lnTo>
                    <a:pt x="6657" y="5775"/>
                  </a:lnTo>
                  <a:lnTo>
                    <a:pt x="6809" y="5775"/>
                  </a:lnTo>
                  <a:cubicBezTo>
                    <a:pt x="6870" y="5806"/>
                    <a:pt x="6900" y="5806"/>
                    <a:pt x="6961" y="5836"/>
                  </a:cubicBezTo>
                  <a:cubicBezTo>
                    <a:pt x="7144" y="5927"/>
                    <a:pt x="7144" y="6170"/>
                    <a:pt x="7113" y="6353"/>
                  </a:cubicBezTo>
                  <a:cubicBezTo>
                    <a:pt x="7113" y="6444"/>
                    <a:pt x="7113" y="6505"/>
                    <a:pt x="7113" y="6565"/>
                  </a:cubicBezTo>
                  <a:cubicBezTo>
                    <a:pt x="7144" y="6717"/>
                    <a:pt x="7204" y="6839"/>
                    <a:pt x="7326" y="6930"/>
                  </a:cubicBezTo>
                  <a:cubicBezTo>
                    <a:pt x="7417" y="6991"/>
                    <a:pt x="7508" y="7021"/>
                    <a:pt x="7600" y="7021"/>
                  </a:cubicBezTo>
                  <a:lnTo>
                    <a:pt x="7691" y="7021"/>
                  </a:lnTo>
                  <a:cubicBezTo>
                    <a:pt x="7812" y="7021"/>
                    <a:pt x="7903" y="6961"/>
                    <a:pt x="7995" y="6900"/>
                  </a:cubicBezTo>
                  <a:cubicBezTo>
                    <a:pt x="8086" y="6869"/>
                    <a:pt x="8177" y="6809"/>
                    <a:pt x="8299" y="6778"/>
                  </a:cubicBezTo>
                  <a:cubicBezTo>
                    <a:pt x="8375" y="6763"/>
                    <a:pt x="8451" y="6755"/>
                    <a:pt x="8527" y="6755"/>
                  </a:cubicBezTo>
                  <a:cubicBezTo>
                    <a:pt x="8603" y="6755"/>
                    <a:pt x="8679" y="6763"/>
                    <a:pt x="8755" y="6778"/>
                  </a:cubicBezTo>
                  <a:lnTo>
                    <a:pt x="8998" y="6778"/>
                  </a:lnTo>
                  <a:cubicBezTo>
                    <a:pt x="9211" y="6778"/>
                    <a:pt x="9454" y="6687"/>
                    <a:pt x="9484" y="6505"/>
                  </a:cubicBezTo>
                  <a:lnTo>
                    <a:pt x="9514" y="6383"/>
                  </a:lnTo>
                  <a:lnTo>
                    <a:pt x="9606" y="6444"/>
                  </a:lnTo>
                  <a:cubicBezTo>
                    <a:pt x="9849" y="6687"/>
                    <a:pt x="10214" y="6687"/>
                    <a:pt x="10609" y="6687"/>
                  </a:cubicBezTo>
                  <a:cubicBezTo>
                    <a:pt x="10943" y="6687"/>
                    <a:pt x="11277" y="6687"/>
                    <a:pt x="11612" y="6657"/>
                  </a:cubicBezTo>
                  <a:cubicBezTo>
                    <a:pt x="11764" y="6657"/>
                    <a:pt x="11946" y="6626"/>
                    <a:pt x="12128" y="6596"/>
                  </a:cubicBezTo>
                  <a:cubicBezTo>
                    <a:pt x="12189" y="6565"/>
                    <a:pt x="12250" y="6565"/>
                    <a:pt x="12280" y="6565"/>
                  </a:cubicBezTo>
                  <a:cubicBezTo>
                    <a:pt x="12402" y="6535"/>
                    <a:pt x="12493" y="6505"/>
                    <a:pt x="12584" y="6474"/>
                  </a:cubicBezTo>
                  <a:cubicBezTo>
                    <a:pt x="12584" y="6322"/>
                    <a:pt x="12584" y="6140"/>
                    <a:pt x="12584" y="5958"/>
                  </a:cubicBezTo>
                  <a:cubicBezTo>
                    <a:pt x="12615" y="5775"/>
                    <a:pt x="12615" y="5562"/>
                    <a:pt x="12615" y="5380"/>
                  </a:cubicBezTo>
                  <a:cubicBezTo>
                    <a:pt x="12615" y="5167"/>
                    <a:pt x="12584" y="4955"/>
                    <a:pt x="12584" y="4742"/>
                  </a:cubicBezTo>
                  <a:cubicBezTo>
                    <a:pt x="12584" y="4590"/>
                    <a:pt x="12584" y="4438"/>
                    <a:pt x="12584" y="4255"/>
                  </a:cubicBezTo>
                  <a:cubicBezTo>
                    <a:pt x="12554" y="4043"/>
                    <a:pt x="12524" y="3860"/>
                    <a:pt x="12493" y="3648"/>
                  </a:cubicBezTo>
                  <a:cubicBezTo>
                    <a:pt x="12493" y="3465"/>
                    <a:pt x="12463" y="3313"/>
                    <a:pt x="12463" y="3161"/>
                  </a:cubicBezTo>
                  <a:cubicBezTo>
                    <a:pt x="12402" y="2796"/>
                    <a:pt x="12341" y="2432"/>
                    <a:pt x="12250" y="2067"/>
                  </a:cubicBezTo>
                  <a:lnTo>
                    <a:pt x="12250" y="2037"/>
                  </a:lnTo>
                  <a:cubicBezTo>
                    <a:pt x="12189" y="1793"/>
                    <a:pt x="12159" y="1550"/>
                    <a:pt x="12189" y="1307"/>
                  </a:cubicBezTo>
                  <a:cubicBezTo>
                    <a:pt x="12220" y="1246"/>
                    <a:pt x="12220" y="1216"/>
                    <a:pt x="12250" y="1155"/>
                  </a:cubicBezTo>
                  <a:lnTo>
                    <a:pt x="12280" y="1094"/>
                  </a:lnTo>
                  <a:lnTo>
                    <a:pt x="12311" y="1003"/>
                  </a:lnTo>
                  <a:cubicBezTo>
                    <a:pt x="12341" y="882"/>
                    <a:pt x="12341" y="730"/>
                    <a:pt x="12341" y="608"/>
                  </a:cubicBezTo>
                  <a:cubicBezTo>
                    <a:pt x="12341" y="517"/>
                    <a:pt x="12372" y="456"/>
                    <a:pt x="12372" y="365"/>
                  </a:cubicBezTo>
                  <a:cubicBezTo>
                    <a:pt x="12372" y="334"/>
                    <a:pt x="12372" y="304"/>
                    <a:pt x="12372" y="243"/>
                  </a:cubicBezTo>
                  <a:cubicBezTo>
                    <a:pt x="11916" y="274"/>
                    <a:pt x="11490" y="274"/>
                    <a:pt x="11034" y="274"/>
                  </a:cubicBezTo>
                  <a:lnTo>
                    <a:pt x="10791" y="274"/>
                  </a:lnTo>
                  <a:cubicBezTo>
                    <a:pt x="10335" y="304"/>
                    <a:pt x="9879" y="304"/>
                    <a:pt x="9454" y="304"/>
                  </a:cubicBezTo>
                  <a:lnTo>
                    <a:pt x="8299" y="304"/>
                  </a:lnTo>
                  <a:cubicBezTo>
                    <a:pt x="8086" y="304"/>
                    <a:pt x="7873" y="274"/>
                    <a:pt x="7660" y="274"/>
                  </a:cubicBezTo>
                  <a:lnTo>
                    <a:pt x="7478" y="274"/>
                  </a:lnTo>
                  <a:cubicBezTo>
                    <a:pt x="4742" y="243"/>
                    <a:pt x="2159" y="122"/>
                    <a:pt x="1"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a:off x="1314247" y="2658397"/>
              <a:ext cx="487169" cy="526071"/>
            </a:xfrm>
            <a:custGeom>
              <a:avLst/>
              <a:gdLst/>
              <a:ahLst/>
              <a:cxnLst/>
              <a:rect l="l" t="t" r="r" b="b"/>
              <a:pathLst>
                <a:path w="9818" h="10602" extrusionOk="0">
                  <a:moveTo>
                    <a:pt x="1155" y="1"/>
                  </a:moveTo>
                  <a:cubicBezTo>
                    <a:pt x="1064" y="639"/>
                    <a:pt x="1003" y="1247"/>
                    <a:pt x="912" y="1855"/>
                  </a:cubicBezTo>
                  <a:cubicBezTo>
                    <a:pt x="881" y="2098"/>
                    <a:pt x="851" y="2311"/>
                    <a:pt x="821" y="2524"/>
                  </a:cubicBezTo>
                  <a:cubicBezTo>
                    <a:pt x="730" y="3253"/>
                    <a:pt x="669" y="4013"/>
                    <a:pt x="578" y="4743"/>
                  </a:cubicBezTo>
                  <a:cubicBezTo>
                    <a:pt x="578" y="4864"/>
                    <a:pt x="547" y="4955"/>
                    <a:pt x="547" y="5077"/>
                  </a:cubicBezTo>
                  <a:cubicBezTo>
                    <a:pt x="426" y="5928"/>
                    <a:pt x="334" y="6779"/>
                    <a:pt x="243" y="7630"/>
                  </a:cubicBezTo>
                  <a:cubicBezTo>
                    <a:pt x="243" y="7873"/>
                    <a:pt x="213" y="8086"/>
                    <a:pt x="182" y="8329"/>
                  </a:cubicBezTo>
                  <a:cubicBezTo>
                    <a:pt x="122" y="8937"/>
                    <a:pt x="61" y="9545"/>
                    <a:pt x="0" y="10123"/>
                  </a:cubicBezTo>
                  <a:lnTo>
                    <a:pt x="61" y="10153"/>
                  </a:lnTo>
                  <a:cubicBezTo>
                    <a:pt x="224" y="10189"/>
                    <a:pt x="397" y="10236"/>
                    <a:pt x="556" y="10236"/>
                  </a:cubicBezTo>
                  <a:cubicBezTo>
                    <a:pt x="664" y="10236"/>
                    <a:pt x="765" y="10215"/>
                    <a:pt x="851" y="10153"/>
                  </a:cubicBezTo>
                  <a:cubicBezTo>
                    <a:pt x="942" y="10092"/>
                    <a:pt x="973" y="10001"/>
                    <a:pt x="1033" y="9910"/>
                  </a:cubicBezTo>
                  <a:cubicBezTo>
                    <a:pt x="1064" y="9788"/>
                    <a:pt x="1125" y="9697"/>
                    <a:pt x="1216" y="9636"/>
                  </a:cubicBezTo>
                  <a:cubicBezTo>
                    <a:pt x="1292" y="9593"/>
                    <a:pt x="1377" y="9576"/>
                    <a:pt x="1465" y="9576"/>
                  </a:cubicBezTo>
                  <a:cubicBezTo>
                    <a:pt x="1621" y="9576"/>
                    <a:pt x="1790" y="9628"/>
                    <a:pt x="1945" y="9667"/>
                  </a:cubicBezTo>
                  <a:cubicBezTo>
                    <a:pt x="2067" y="9728"/>
                    <a:pt x="2188" y="9758"/>
                    <a:pt x="2280" y="9758"/>
                  </a:cubicBezTo>
                  <a:cubicBezTo>
                    <a:pt x="2553" y="9758"/>
                    <a:pt x="2857" y="9728"/>
                    <a:pt x="3252" y="9667"/>
                  </a:cubicBezTo>
                  <a:lnTo>
                    <a:pt x="3283" y="9667"/>
                  </a:lnTo>
                  <a:cubicBezTo>
                    <a:pt x="3587" y="9788"/>
                    <a:pt x="3799" y="10001"/>
                    <a:pt x="3982" y="10183"/>
                  </a:cubicBezTo>
                  <a:cubicBezTo>
                    <a:pt x="4134" y="10214"/>
                    <a:pt x="4286" y="10244"/>
                    <a:pt x="4438" y="10275"/>
                  </a:cubicBezTo>
                  <a:cubicBezTo>
                    <a:pt x="4529" y="10275"/>
                    <a:pt x="4590" y="10305"/>
                    <a:pt x="4681" y="10305"/>
                  </a:cubicBezTo>
                  <a:cubicBezTo>
                    <a:pt x="4833" y="10335"/>
                    <a:pt x="4985" y="10366"/>
                    <a:pt x="5137" y="10366"/>
                  </a:cubicBezTo>
                  <a:cubicBezTo>
                    <a:pt x="5228" y="10396"/>
                    <a:pt x="5319" y="10396"/>
                    <a:pt x="5380" y="10427"/>
                  </a:cubicBezTo>
                  <a:cubicBezTo>
                    <a:pt x="5562" y="10427"/>
                    <a:pt x="5714" y="10457"/>
                    <a:pt x="5897" y="10487"/>
                  </a:cubicBezTo>
                  <a:lnTo>
                    <a:pt x="6079" y="10487"/>
                  </a:lnTo>
                  <a:cubicBezTo>
                    <a:pt x="6292" y="10518"/>
                    <a:pt x="6505" y="10548"/>
                    <a:pt x="6687" y="10548"/>
                  </a:cubicBezTo>
                  <a:lnTo>
                    <a:pt x="6809" y="10548"/>
                  </a:lnTo>
                  <a:cubicBezTo>
                    <a:pt x="7021" y="10579"/>
                    <a:pt x="7234" y="10579"/>
                    <a:pt x="7447" y="10579"/>
                  </a:cubicBezTo>
                  <a:lnTo>
                    <a:pt x="7508" y="10579"/>
                  </a:lnTo>
                  <a:cubicBezTo>
                    <a:pt x="7736" y="10594"/>
                    <a:pt x="7971" y="10601"/>
                    <a:pt x="8207" y="10601"/>
                  </a:cubicBezTo>
                  <a:cubicBezTo>
                    <a:pt x="8442" y="10601"/>
                    <a:pt x="8678" y="10594"/>
                    <a:pt x="8906" y="10579"/>
                  </a:cubicBezTo>
                  <a:lnTo>
                    <a:pt x="8936" y="10579"/>
                  </a:lnTo>
                  <a:cubicBezTo>
                    <a:pt x="9149" y="10548"/>
                    <a:pt x="9392" y="10548"/>
                    <a:pt x="9635" y="10518"/>
                  </a:cubicBezTo>
                  <a:cubicBezTo>
                    <a:pt x="9575" y="10183"/>
                    <a:pt x="9514" y="9819"/>
                    <a:pt x="9453" y="9484"/>
                  </a:cubicBezTo>
                  <a:cubicBezTo>
                    <a:pt x="9453" y="9363"/>
                    <a:pt x="9453" y="9241"/>
                    <a:pt x="9423" y="9150"/>
                  </a:cubicBezTo>
                  <a:cubicBezTo>
                    <a:pt x="9392" y="8907"/>
                    <a:pt x="9362" y="8664"/>
                    <a:pt x="9331" y="8390"/>
                  </a:cubicBezTo>
                  <a:cubicBezTo>
                    <a:pt x="9331" y="8269"/>
                    <a:pt x="9331" y="8147"/>
                    <a:pt x="9331" y="7995"/>
                  </a:cubicBezTo>
                  <a:cubicBezTo>
                    <a:pt x="9301" y="7782"/>
                    <a:pt x="9301" y="7569"/>
                    <a:pt x="9271" y="7326"/>
                  </a:cubicBezTo>
                  <a:cubicBezTo>
                    <a:pt x="9271" y="7174"/>
                    <a:pt x="9271" y="7053"/>
                    <a:pt x="9271" y="6901"/>
                  </a:cubicBezTo>
                  <a:cubicBezTo>
                    <a:pt x="9271" y="6688"/>
                    <a:pt x="9271" y="6475"/>
                    <a:pt x="9271" y="6262"/>
                  </a:cubicBezTo>
                  <a:cubicBezTo>
                    <a:pt x="9301" y="6110"/>
                    <a:pt x="9301" y="5958"/>
                    <a:pt x="9301" y="5806"/>
                  </a:cubicBezTo>
                  <a:cubicBezTo>
                    <a:pt x="9301" y="5594"/>
                    <a:pt x="9331" y="5381"/>
                    <a:pt x="9331" y="5199"/>
                  </a:cubicBezTo>
                  <a:cubicBezTo>
                    <a:pt x="9362" y="5016"/>
                    <a:pt x="9362" y="4864"/>
                    <a:pt x="9392" y="4712"/>
                  </a:cubicBezTo>
                  <a:cubicBezTo>
                    <a:pt x="9392" y="4499"/>
                    <a:pt x="9423" y="4317"/>
                    <a:pt x="9453" y="4104"/>
                  </a:cubicBezTo>
                  <a:cubicBezTo>
                    <a:pt x="9483" y="3952"/>
                    <a:pt x="9514" y="3800"/>
                    <a:pt x="9514" y="3618"/>
                  </a:cubicBezTo>
                  <a:cubicBezTo>
                    <a:pt x="9544" y="3436"/>
                    <a:pt x="9575" y="3253"/>
                    <a:pt x="9605" y="3071"/>
                  </a:cubicBezTo>
                  <a:cubicBezTo>
                    <a:pt x="9635" y="2889"/>
                    <a:pt x="9696" y="2737"/>
                    <a:pt x="9727" y="2554"/>
                  </a:cubicBezTo>
                  <a:cubicBezTo>
                    <a:pt x="9757" y="2402"/>
                    <a:pt x="9787" y="2220"/>
                    <a:pt x="9818" y="2037"/>
                  </a:cubicBezTo>
                  <a:lnTo>
                    <a:pt x="9757" y="2037"/>
                  </a:lnTo>
                  <a:lnTo>
                    <a:pt x="9757" y="548"/>
                  </a:lnTo>
                  <a:lnTo>
                    <a:pt x="9727" y="548"/>
                  </a:lnTo>
                  <a:cubicBezTo>
                    <a:pt x="9301" y="518"/>
                    <a:pt x="8906" y="518"/>
                    <a:pt x="8511" y="487"/>
                  </a:cubicBezTo>
                  <a:cubicBezTo>
                    <a:pt x="8389" y="487"/>
                    <a:pt x="8298" y="487"/>
                    <a:pt x="8237" y="457"/>
                  </a:cubicBezTo>
                  <a:cubicBezTo>
                    <a:pt x="7842" y="457"/>
                    <a:pt x="7447" y="426"/>
                    <a:pt x="7021" y="396"/>
                  </a:cubicBezTo>
                  <a:lnTo>
                    <a:pt x="6778" y="396"/>
                  </a:lnTo>
                  <a:cubicBezTo>
                    <a:pt x="6444" y="366"/>
                    <a:pt x="6140" y="335"/>
                    <a:pt x="5806" y="335"/>
                  </a:cubicBezTo>
                  <a:cubicBezTo>
                    <a:pt x="5684" y="305"/>
                    <a:pt x="5562" y="305"/>
                    <a:pt x="5441" y="305"/>
                  </a:cubicBezTo>
                  <a:cubicBezTo>
                    <a:pt x="5076" y="274"/>
                    <a:pt x="4711" y="244"/>
                    <a:pt x="4347" y="244"/>
                  </a:cubicBezTo>
                  <a:cubicBezTo>
                    <a:pt x="4043" y="214"/>
                    <a:pt x="3769" y="183"/>
                    <a:pt x="3496" y="183"/>
                  </a:cubicBezTo>
                  <a:cubicBezTo>
                    <a:pt x="3374" y="183"/>
                    <a:pt x="3283" y="153"/>
                    <a:pt x="3161" y="153"/>
                  </a:cubicBezTo>
                  <a:cubicBezTo>
                    <a:pt x="3009" y="153"/>
                    <a:pt x="2857" y="123"/>
                    <a:pt x="2705" y="123"/>
                  </a:cubicBezTo>
                  <a:cubicBezTo>
                    <a:pt x="2584" y="123"/>
                    <a:pt x="2462" y="92"/>
                    <a:pt x="2310" y="92"/>
                  </a:cubicBezTo>
                  <a:cubicBezTo>
                    <a:pt x="2188" y="92"/>
                    <a:pt x="2037" y="92"/>
                    <a:pt x="1915" y="62"/>
                  </a:cubicBezTo>
                  <a:cubicBezTo>
                    <a:pt x="1763" y="62"/>
                    <a:pt x="1611" y="31"/>
                    <a:pt x="1459" y="31"/>
                  </a:cubicBezTo>
                  <a:cubicBezTo>
                    <a:pt x="1337" y="31"/>
                    <a:pt x="1246" y="1"/>
                    <a:pt x="1155"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a:off x="1520866" y="2760963"/>
              <a:ext cx="984907" cy="962380"/>
            </a:xfrm>
            <a:custGeom>
              <a:avLst/>
              <a:gdLst/>
              <a:ahLst/>
              <a:cxnLst/>
              <a:rect l="l" t="t" r="r" b="b"/>
              <a:pathLst>
                <a:path w="19849" h="19395" extrusionOk="0">
                  <a:moveTo>
                    <a:pt x="5806" y="1"/>
                  </a:moveTo>
                  <a:cubicBezTo>
                    <a:pt x="5745" y="153"/>
                    <a:pt x="5715" y="335"/>
                    <a:pt x="5684" y="518"/>
                  </a:cubicBezTo>
                  <a:cubicBezTo>
                    <a:pt x="5654" y="670"/>
                    <a:pt x="5623" y="852"/>
                    <a:pt x="5593" y="1004"/>
                  </a:cubicBezTo>
                  <a:cubicBezTo>
                    <a:pt x="5563" y="1186"/>
                    <a:pt x="5532" y="1399"/>
                    <a:pt x="5502" y="1581"/>
                  </a:cubicBezTo>
                  <a:cubicBezTo>
                    <a:pt x="5471" y="1733"/>
                    <a:pt x="5441" y="1916"/>
                    <a:pt x="5411" y="2068"/>
                  </a:cubicBezTo>
                  <a:cubicBezTo>
                    <a:pt x="5380" y="2250"/>
                    <a:pt x="5380" y="2463"/>
                    <a:pt x="5350" y="2645"/>
                  </a:cubicBezTo>
                  <a:cubicBezTo>
                    <a:pt x="5350" y="2828"/>
                    <a:pt x="5319" y="2980"/>
                    <a:pt x="5319" y="3132"/>
                  </a:cubicBezTo>
                  <a:cubicBezTo>
                    <a:pt x="5289" y="3344"/>
                    <a:pt x="5289" y="3557"/>
                    <a:pt x="5289" y="3739"/>
                  </a:cubicBezTo>
                  <a:cubicBezTo>
                    <a:pt x="5259" y="3891"/>
                    <a:pt x="5259" y="4074"/>
                    <a:pt x="5259" y="4226"/>
                  </a:cubicBezTo>
                  <a:cubicBezTo>
                    <a:pt x="5259" y="4439"/>
                    <a:pt x="5259" y="4651"/>
                    <a:pt x="5259" y="4864"/>
                  </a:cubicBezTo>
                  <a:cubicBezTo>
                    <a:pt x="5259" y="4986"/>
                    <a:pt x="5259" y="5138"/>
                    <a:pt x="5259" y="5290"/>
                  </a:cubicBezTo>
                  <a:cubicBezTo>
                    <a:pt x="5259" y="5533"/>
                    <a:pt x="5289" y="5746"/>
                    <a:pt x="5289" y="5958"/>
                  </a:cubicBezTo>
                  <a:cubicBezTo>
                    <a:pt x="5319" y="6080"/>
                    <a:pt x="5319" y="6232"/>
                    <a:pt x="5319" y="6384"/>
                  </a:cubicBezTo>
                  <a:cubicBezTo>
                    <a:pt x="5350" y="6627"/>
                    <a:pt x="5380" y="6870"/>
                    <a:pt x="5411" y="7113"/>
                  </a:cubicBezTo>
                  <a:cubicBezTo>
                    <a:pt x="5411" y="7235"/>
                    <a:pt x="5441" y="7326"/>
                    <a:pt x="5441" y="7448"/>
                  </a:cubicBezTo>
                  <a:cubicBezTo>
                    <a:pt x="5502" y="7812"/>
                    <a:pt x="5563" y="8147"/>
                    <a:pt x="5623" y="8512"/>
                  </a:cubicBezTo>
                  <a:lnTo>
                    <a:pt x="5654" y="8572"/>
                  </a:lnTo>
                  <a:lnTo>
                    <a:pt x="5563" y="8572"/>
                  </a:lnTo>
                  <a:cubicBezTo>
                    <a:pt x="5319" y="8603"/>
                    <a:pt x="5046" y="8633"/>
                    <a:pt x="4772" y="8633"/>
                  </a:cubicBezTo>
                  <a:lnTo>
                    <a:pt x="4529" y="8633"/>
                  </a:lnTo>
                  <a:cubicBezTo>
                    <a:pt x="4347" y="8633"/>
                    <a:pt x="4164" y="8664"/>
                    <a:pt x="3982" y="8664"/>
                  </a:cubicBezTo>
                  <a:lnTo>
                    <a:pt x="3739" y="8664"/>
                  </a:lnTo>
                  <a:cubicBezTo>
                    <a:pt x="3465" y="8664"/>
                    <a:pt x="3192" y="8633"/>
                    <a:pt x="2949" y="8633"/>
                  </a:cubicBezTo>
                  <a:lnTo>
                    <a:pt x="2827" y="8633"/>
                  </a:lnTo>
                  <a:cubicBezTo>
                    <a:pt x="2523" y="8603"/>
                    <a:pt x="2219" y="8572"/>
                    <a:pt x="1915" y="8542"/>
                  </a:cubicBezTo>
                  <a:cubicBezTo>
                    <a:pt x="1854" y="8542"/>
                    <a:pt x="1763" y="8542"/>
                    <a:pt x="1702" y="8512"/>
                  </a:cubicBezTo>
                  <a:cubicBezTo>
                    <a:pt x="1429" y="8512"/>
                    <a:pt x="1186" y="8451"/>
                    <a:pt x="912" y="8420"/>
                  </a:cubicBezTo>
                  <a:cubicBezTo>
                    <a:pt x="882" y="8420"/>
                    <a:pt x="821" y="8420"/>
                    <a:pt x="760" y="8390"/>
                  </a:cubicBezTo>
                  <a:cubicBezTo>
                    <a:pt x="517" y="8360"/>
                    <a:pt x="243" y="8329"/>
                    <a:pt x="0" y="8268"/>
                  </a:cubicBezTo>
                  <a:lnTo>
                    <a:pt x="0" y="8268"/>
                  </a:lnTo>
                  <a:lnTo>
                    <a:pt x="61" y="8329"/>
                  </a:lnTo>
                  <a:cubicBezTo>
                    <a:pt x="152" y="8420"/>
                    <a:pt x="243" y="8512"/>
                    <a:pt x="335" y="8633"/>
                  </a:cubicBezTo>
                  <a:cubicBezTo>
                    <a:pt x="487" y="8755"/>
                    <a:pt x="639" y="8907"/>
                    <a:pt x="791" y="9028"/>
                  </a:cubicBezTo>
                  <a:cubicBezTo>
                    <a:pt x="1094" y="9271"/>
                    <a:pt x="1398" y="9515"/>
                    <a:pt x="1642" y="9849"/>
                  </a:cubicBezTo>
                  <a:cubicBezTo>
                    <a:pt x="1854" y="10153"/>
                    <a:pt x="2037" y="10457"/>
                    <a:pt x="2098" y="10761"/>
                  </a:cubicBezTo>
                  <a:cubicBezTo>
                    <a:pt x="2128" y="10913"/>
                    <a:pt x="2037" y="11095"/>
                    <a:pt x="2006" y="11247"/>
                  </a:cubicBezTo>
                  <a:cubicBezTo>
                    <a:pt x="1946" y="11338"/>
                    <a:pt x="1915" y="11430"/>
                    <a:pt x="1915" y="11490"/>
                  </a:cubicBezTo>
                  <a:cubicBezTo>
                    <a:pt x="1976" y="11794"/>
                    <a:pt x="2310" y="12098"/>
                    <a:pt x="2645" y="12402"/>
                  </a:cubicBezTo>
                  <a:cubicBezTo>
                    <a:pt x="2918" y="12615"/>
                    <a:pt x="3161" y="12858"/>
                    <a:pt x="3313" y="13101"/>
                  </a:cubicBezTo>
                  <a:cubicBezTo>
                    <a:pt x="3506" y="13166"/>
                    <a:pt x="3667" y="13194"/>
                    <a:pt x="3805" y="13194"/>
                  </a:cubicBezTo>
                  <a:cubicBezTo>
                    <a:pt x="4189" y="13194"/>
                    <a:pt x="4397" y="12975"/>
                    <a:pt x="4620" y="12706"/>
                  </a:cubicBezTo>
                  <a:cubicBezTo>
                    <a:pt x="4833" y="12463"/>
                    <a:pt x="5076" y="12220"/>
                    <a:pt x="5471" y="12098"/>
                  </a:cubicBezTo>
                  <a:cubicBezTo>
                    <a:pt x="5664" y="12044"/>
                    <a:pt x="5843" y="12019"/>
                    <a:pt x="6011" y="12019"/>
                  </a:cubicBezTo>
                  <a:cubicBezTo>
                    <a:pt x="7061" y="12019"/>
                    <a:pt x="7657" y="13000"/>
                    <a:pt x="8207" y="13892"/>
                  </a:cubicBezTo>
                  <a:cubicBezTo>
                    <a:pt x="8268" y="14013"/>
                    <a:pt x="8359" y="14135"/>
                    <a:pt x="8420" y="14256"/>
                  </a:cubicBezTo>
                  <a:cubicBezTo>
                    <a:pt x="8541" y="14439"/>
                    <a:pt x="8602" y="14651"/>
                    <a:pt x="8663" y="14864"/>
                  </a:cubicBezTo>
                  <a:cubicBezTo>
                    <a:pt x="8724" y="15138"/>
                    <a:pt x="8815" y="15381"/>
                    <a:pt x="8967" y="15563"/>
                  </a:cubicBezTo>
                  <a:cubicBezTo>
                    <a:pt x="9058" y="15655"/>
                    <a:pt x="9149" y="15715"/>
                    <a:pt x="9241" y="15776"/>
                  </a:cubicBezTo>
                  <a:cubicBezTo>
                    <a:pt x="9362" y="15867"/>
                    <a:pt x="9484" y="15959"/>
                    <a:pt x="9575" y="16110"/>
                  </a:cubicBezTo>
                  <a:cubicBezTo>
                    <a:pt x="9666" y="16293"/>
                    <a:pt x="9666" y="16506"/>
                    <a:pt x="9636" y="16688"/>
                  </a:cubicBezTo>
                  <a:cubicBezTo>
                    <a:pt x="9636" y="16810"/>
                    <a:pt x="9636" y="16931"/>
                    <a:pt x="9636" y="17022"/>
                  </a:cubicBezTo>
                  <a:cubicBezTo>
                    <a:pt x="9727" y="17478"/>
                    <a:pt x="9788" y="17782"/>
                    <a:pt x="10061" y="18025"/>
                  </a:cubicBezTo>
                  <a:cubicBezTo>
                    <a:pt x="10304" y="18208"/>
                    <a:pt x="10700" y="18481"/>
                    <a:pt x="10973" y="18603"/>
                  </a:cubicBezTo>
                  <a:cubicBezTo>
                    <a:pt x="11186" y="18725"/>
                    <a:pt x="11368" y="18725"/>
                    <a:pt x="11581" y="18725"/>
                  </a:cubicBezTo>
                  <a:lnTo>
                    <a:pt x="12007" y="18725"/>
                  </a:lnTo>
                  <a:cubicBezTo>
                    <a:pt x="12128" y="18755"/>
                    <a:pt x="12219" y="18785"/>
                    <a:pt x="12341" y="18846"/>
                  </a:cubicBezTo>
                  <a:cubicBezTo>
                    <a:pt x="12462" y="18876"/>
                    <a:pt x="12584" y="18937"/>
                    <a:pt x="12736" y="18937"/>
                  </a:cubicBezTo>
                  <a:cubicBezTo>
                    <a:pt x="12827" y="18937"/>
                    <a:pt x="12918" y="18907"/>
                    <a:pt x="13040" y="18907"/>
                  </a:cubicBezTo>
                  <a:cubicBezTo>
                    <a:pt x="13101" y="18876"/>
                    <a:pt x="13192" y="18876"/>
                    <a:pt x="13283" y="18876"/>
                  </a:cubicBezTo>
                  <a:cubicBezTo>
                    <a:pt x="13374" y="18876"/>
                    <a:pt x="13435" y="18876"/>
                    <a:pt x="13526" y="18907"/>
                  </a:cubicBezTo>
                  <a:cubicBezTo>
                    <a:pt x="13648" y="18937"/>
                    <a:pt x="13800" y="19059"/>
                    <a:pt x="13952" y="19150"/>
                  </a:cubicBezTo>
                  <a:cubicBezTo>
                    <a:pt x="14125" y="19280"/>
                    <a:pt x="14283" y="19395"/>
                    <a:pt x="14459" y="19395"/>
                  </a:cubicBezTo>
                  <a:cubicBezTo>
                    <a:pt x="14529" y="19395"/>
                    <a:pt x="14603" y="19376"/>
                    <a:pt x="14681" y="19332"/>
                  </a:cubicBezTo>
                  <a:cubicBezTo>
                    <a:pt x="14651" y="19241"/>
                    <a:pt x="14621" y="19180"/>
                    <a:pt x="14590" y="19089"/>
                  </a:cubicBezTo>
                  <a:cubicBezTo>
                    <a:pt x="14529" y="18876"/>
                    <a:pt x="14469" y="18603"/>
                    <a:pt x="14377" y="18481"/>
                  </a:cubicBezTo>
                  <a:cubicBezTo>
                    <a:pt x="14317" y="18360"/>
                    <a:pt x="14165" y="18269"/>
                    <a:pt x="14013" y="18177"/>
                  </a:cubicBezTo>
                  <a:cubicBezTo>
                    <a:pt x="13769" y="18025"/>
                    <a:pt x="13496" y="17873"/>
                    <a:pt x="13617" y="17478"/>
                  </a:cubicBezTo>
                  <a:cubicBezTo>
                    <a:pt x="13648" y="17326"/>
                    <a:pt x="13800" y="17266"/>
                    <a:pt x="13891" y="17235"/>
                  </a:cubicBezTo>
                  <a:cubicBezTo>
                    <a:pt x="13982" y="17174"/>
                    <a:pt x="14043" y="17144"/>
                    <a:pt x="14073" y="17083"/>
                  </a:cubicBezTo>
                  <a:cubicBezTo>
                    <a:pt x="14073" y="16992"/>
                    <a:pt x="14043" y="16931"/>
                    <a:pt x="13952" y="16870"/>
                  </a:cubicBezTo>
                  <a:cubicBezTo>
                    <a:pt x="13921" y="16810"/>
                    <a:pt x="13861" y="16749"/>
                    <a:pt x="13830" y="16658"/>
                  </a:cubicBezTo>
                  <a:cubicBezTo>
                    <a:pt x="13678" y="16232"/>
                    <a:pt x="13800" y="16110"/>
                    <a:pt x="14013" y="15989"/>
                  </a:cubicBezTo>
                  <a:cubicBezTo>
                    <a:pt x="14104" y="15928"/>
                    <a:pt x="14225" y="15837"/>
                    <a:pt x="14347" y="15685"/>
                  </a:cubicBezTo>
                  <a:cubicBezTo>
                    <a:pt x="14408" y="15563"/>
                    <a:pt x="14499" y="15472"/>
                    <a:pt x="14621" y="15411"/>
                  </a:cubicBezTo>
                  <a:cubicBezTo>
                    <a:pt x="14712" y="15320"/>
                    <a:pt x="14803" y="15259"/>
                    <a:pt x="14833" y="15168"/>
                  </a:cubicBezTo>
                  <a:cubicBezTo>
                    <a:pt x="14864" y="15077"/>
                    <a:pt x="14864" y="15016"/>
                    <a:pt x="14864" y="14895"/>
                  </a:cubicBezTo>
                  <a:cubicBezTo>
                    <a:pt x="14864" y="14803"/>
                    <a:pt x="14864" y="14712"/>
                    <a:pt x="14894" y="14591"/>
                  </a:cubicBezTo>
                  <a:cubicBezTo>
                    <a:pt x="15026" y="14344"/>
                    <a:pt x="15175" y="14266"/>
                    <a:pt x="15337" y="14266"/>
                  </a:cubicBezTo>
                  <a:cubicBezTo>
                    <a:pt x="15475" y="14266"/>
                    <a:pt x="15622" y="14322"/>
                    <a:pt x="15776" y="14378"/>
                  </a:cubicBezTo>
                  <a:cubicBezTo>
                    <a:pt x="15867" y="14408"/>
                    <a:pt x="16019" y="14469"/>
                    <a:pt x="16140" y="14469"/>
                  </a:cubicBezTo>
                  <a:cubicBezTo>
                    <a:pt x="16193" y="14476"/>
                    <a:pt x="16243" y="14479"/>
                    <a:pt x="16291" y="14479"/>
                  </a:cubicBezTo>
                  <a:cubicBezTo>
                    <a:pt x="17073" y="14479"/>
                    <a:pt x="17242" y="13576"/>
                    <a:pt x="17356" y="12889"/>
                  </a:cubicBezTo>
                  <a:lnTo>
                    <a:pt x="17387" y="12706"/>
                  </a:lnTo>
                  <a:lnTo>
                    <a:pt x="17447" y="12737"/>
                  </a:lnTo>
                  <a:cubicBezTo>
                    <a:pt x="17599" y="12767"/>
                    <a:pt x="17782" y="12858"/>
                    <a:pt x="17964" y="12980"/>
                  </a:cubicBezTo>
                  <a:cubicBezTo>
                    <a:pt x="18207" y="13132"/>
                    <a:pt x="18511" y="13284"/>
                    <a:pt x="18633" y="13284"/>
                  </a:cubicBezTo>
                  <a:cubicBezTo>
                    <a:pt x="18785" y="13284"/>
                    <a:pt x="18876" y="13162"/>
                    <a:pt x="18998" y="13041"/>
                  </a:cubicBezTo>
                  <a:cubicBezTo>
                    <a:pt x="19089" y="12949"/>
                    <a:pt x="19180" y="12828"/>
                    <a:pt x="19301" y="12797"/>
                  </a:cubicBezTo>
                  <a:cubicBezTo>
                    <a:pt x="19366" y="12776"/>
                    <a:pt x="19430" y="12754"/>
                    <a:pt x="19506" y="12754"/>
                  </a:cubicBezTo>
                  <a:cubicBezTo>
                    <a:pt x="19537" y="12754"/>
                    <a:pt x="19570" y="12758"/>
                    <a:pt x="19605" y="12767"/>
                  </a:cubicBezTo>
                  <a:cubicBezTo>
                    <a:pt x="19575" y="12706"/>
                    <a:pt x="19575" y="12676"/>
                    <a:pt x="19575" y="12615"/>
                  </a:cubicBezTo>
                  <a:cubicBezTo>
                    <a:pt x="19545" y="12554"/>
                    <a:pt x="19545" y="12493"/>
                    <a:pt x="19545" y="12433"/>
                  </a:cubicBezTo>
                  <a:cubicBezTo>
                    <a:pt x="19514" y="12372"/>
                    <a:pt x="19514" y="12281"/>
                    <a:pt x="19484" y="12189"/>
                  </a:cubicBezTo>
                  <a:cubicBezTo>
                    <a:pt x="19484" y="12159"/>
                    <a:pt x="19484" y="12098"/>
                    <a:pt x="19453" y="12037"/>
                  </a:cubicBezTo>
                  <a:cubicBezTo>
                    <a:pt x="19453" y="11946"/>
                    <a:pt x="19453" y="11855"/>
                    <a:pt x="19453" y="11764"/>
                  </a:cubicBezTo>
                  <a:cubicBezTo>
                    <a:pt x="19453" y="11734"/>
                    <a:pt x="19453" y="11673"/>
                    <a:pt x="19453" y="11642"/>
                  </a:cubicBezTo>
                  <a:cubicBezTo>
                    <a:pt x="19453" y="11490"/>
                    <a:pt x="19453" y="11369"/>
                    <a:pt x="19484" y="11217"/>
                  </a:cubicBezTo>
                  <a:cubicBezTo>
                    <a:pt x="19514" y="11065"/>
                    <a:pt x="19575" y="10882"/>
                    <a:pt x="19636" y="10730"/>
                  </a:cubicBezTo>
                  <a:cubicBezTo>
                    <a:pt x="19697" y="10548"/>
                    <a:pt x="19757" y="10366"/>
                    <a:pt x="19788" y="10183"/>
                  </a:cubicBezTo>
                  <a:cubicBezTo>
                    <a:pt x="19849" y="9849"/>
                    <a:pt x="19788" y="9454"/>
                    <a:pt x="19514" y="9241"/>
                  </a:cubicBezTo>
                  <a:cubicBezTo>
                    <a:pt x="19484" y="9211"/>
                    <a:pt x="19423" y="9180"/>
                    <a:pt x="19393" y="9150"/>
                  </a:cubicBezTo>
                  <a:cubicBezTo>
                    <a:pt x="19241" y="9059"/>
                    <a:pt x="19089" y="8937"/>
                    <a:pt x="19058" y="8785"/>
                  </a:cubicBezTo>
                  <a:cubicBezTo>
                    <a:pt x="19058" y="8694"/>
                    <a:pt x="19089" y="8603"/>
                    <a:pt x="19119" y="8512"/>
                  </a:cubicBezTo>
                  <a:lnTo>
                    <a:pt x="19150" y="8420"/>
                  </a:lnTo>
                  <a:cubicBezTo>
                    <a:pt x="19210" y="8177"/>
                    <a:pt x="19058" y="7873"/>
                    <a:pt x="18906" y="7600"/>
                  </a:cubicBezTo>
                  <a:cubicBezTo>
                    <a:pt x="18754" y="7265"/>
                    <a:pt x="18572" y="6931"/>
                    <a:pt x="18785" y="6627"/>
                  </a:cubicBezTo>
                  <a:cubicBezTo>
                    <a:pt x="18815" y="6566"/>
                    <a:pt x="18876" y="6505"/>
                    <a:pt x="18906" y="6475"/>
                  </a:cubicBezTo>
                  <a:lnTo>
                    <a:pt x="18937" y="6445"/>
                  </a:lnTo>
                  <a:lnTo>
                    <a:pt x="19028" y="6354"/>
                  </a:lnTo>
                  <a:cubicBezTo>
                    <a:pt x="19119" y="6202"/>
                    <a:pt x="19089" y="6019"/>
                    <a:pt x="19089" y="5867"/>
                  </a:cubicBezTo>
                  <a:cubicBezTo>
                    <a:pt x="19089" y="5685"/>
                    <a:pt x="19089" y="5472"/>
                    <a:pt x="19210" y="5350"/>
                  </a:cubicBezTo>
                  <a:cubicBezTo>
                    <a:pt x="19089" y="5320"/>
                    <a:pt x="18937" y="5259"/>
                    <a:pt x="18815" y="5198"/>
                  </a:cubicBezTo>
                  <a:cubicBezTo>
                    <a:pt x="18694" y="5168"/>
                    <a:pt x="18572" y="5107"/>
                    <a:pt x="18450" y="5077"/>
                  </a:cubicBezTo>
                  <a:lnTo>
                    <a:pt x="18420" y="5077"/>
                  </a:lnTo>
                  <a:cubicBezTo>
                    <a:pt x="18298" y="5107"/>
                    <a:pt x="18207" y="5138"/>
                    <a:pt x="18086" y="5168"/>
                  </a:cubicBezTo>
                  <a:cubicBezTo>
                    <a:pt x="18025" y="5168"/>
                    <a:pt x="17934" y="5198"/>
                    <a:pt x="17873" y="5198"/>
                  </a:cubicBezTo>
                  <a:cubicBezTo>
                    <a:pt x="17691" y="5229"/>
                    <a:pt x="17508" y="5259"/>
                    <a:pt x="17326" y="5290"/>
                  </a:cubicBezTo>
                  <a:cubicBezTo>
                    <a:pt x="16991" y="5320"/>
                    <a:pt x="16657" y="5320"/>
                    <a:pt x="16323" y="5320"/>
                  </a:cubicBezTo>
                  <a:cubicBezTo>
                    <a:pt x="15958" y="5320"/>
                    <a:pt x="15593" y="5290"/>
                    <a:pt x="15320" y="5107"/>
                  </a:cubicBezTo>
                  <a:cubicBezTo>
                    <a:pt x="15198" y="5320"/>
                    <a:pt x="14955" y="5411"/>
                    <a:pt x="14712" y="5411"/>
                  </a:cubicBezTo>
                  <a:cubicBezTo>
                    <a:pt x="14651" y="5411"/>
                    <a:pt x="14560" y="5411"/>
                    <a:pt x="14469" y="5381"/>
                  </a:cubicBezTo>
                  <a:cubicBezTo>
                    <a:pt x="14393" y="5381"/>
                    <a:pt x="14317" y="5373"/>
                    <a:pt x="14244" y="5373"/>
                  </a:cubicBezTo>
                  <a:cubicBezTo>
                    <a:pt x="14172" y="5373"/>
                    <a:pt x="14104" y="5381"/>
                    <a:pt x="14043" y="5411"/>
                  </a:cubicBezTo>
                  <a:cubicBezTo>
                    <a:pt x="13952" y="5411"/>
                    <a:pt x="13861" y="5472"/>
                    <a:pt x="13769" y="5502"/>
                  </a:cubicBezTo>
                  <a:cubicBezTo>
                    <a:pt x="13678" y="5563"/>
                    <a:pt x="13557" y="5624"/>
                    <a:pt x="13435" y="5624"/>
                  </a:cubicBezTo>
                  <a:lnTo>
                    <a:pt x="13344" y="5654"/>
                  </a:lnTo>
                  <a:lnTo>
                    <a:pt x="13344" y="5624"/>
                  </a:lnTo>
                  <a:cubicBezTo>
                    <a:pt x="13283" y="5624"/>
                    <a:pt x="13222" y="5624"/>
                    <a:pt x="13162" y="5594"/>
                  </a:cubicBezTo>
                  <a:lnTo>
                    <a:pt x="13131" y="5594"/>
                  </a:lnTo>
                  <a:cubicBezTo>
                    <a:pt x="13070" y="5563"/>
                    <a:pt x="13010" y="5533"/>
                    <a:pt x="12949" y="5502"/>
                  </a:cubicBezTo>
                  <a:cubicBezTo>
                    <a:pt x="12797" y="5381"/>
                    <a:pt x="12706" y="5229"/>
                    <a:pt x="12706" y="5077"/>
                  </a:cubicBezTo>
                  <a:cubicBezTo>
                    <a:pt x="12706" y="4986"/>
                    <a:pt x="12706" y="4925"/>
                    <a:pt x="12706" y="4834"/>
                  </a:cubicBezTo>
                  <a:cubicBezTo>
                    <a:pt x="12706" y="4621"/>
                    <a:pt x="12706" y="4499"/>
                    <a:pt x="12584" y="4439"/>
                  </a:cubicBezTo>
                  <a:cubicBezTo>
                    <a:pt x="12554" y="4408"/>
                    <a:pt x="12462" y="4408"/>
                    <a:pt x="12402" y="4408"/>
                  </a:cubicBezTo>
                  <a:lnTo>
                    <a:pt x="11095" y="4439"/>
                  </a:lnTo>
                  <a:cubicBezTo>
                    <a:pt x="10821" y="4439"/>
                    <a:pt x="10517" y="4439"/>
                    <a:pt x="10335" y="4256"/>
                  </a:cubicBezTo>
                  <a:cubicBezTo>
                    <a:pt x="10152" y="4074"/>
                    <a:pt x="10152" y="3831"/>
                    <a:pt x="10122" y="3588"/>
                  </a:cubicBezTo>
                  <a:cubicBezTo>
                    <a:pt x="10092" y="2584"/>
                    <a:pt x="10122" y="1581"/>
                    <a:pt x="10183" y="578"/>
                  </a:cubicBezTo>
                  <a:cubicBezTo>
                    <a:pt x="9818" y="518"/>
                    <a:pt x="9453" y="457"/>
                    <a:pt x="9089" y="396"/>
                  </a:cubicBezTo>
                  <a:cubicBezTo>
                    <a:pt x="8937" y="366"/>
                    <a:pt x="8785" y="335"/>
                    <a:pt x="8602" y="335"/>
                  </a:cubicBezTo>
                  <a:cubicBezTo>
                    <a:pt x="8389" y="274"/>
                    <a:pt x="8177" y="244"/>
                    <a:pt x="7964" y="214"/>
                  </a:cubicBezTo>
                  <a:cubicBezTo>
                    <a:pt x="7782" y="183"/>
                    <a:pt x="7569" y="183"/>
                    <a:pt x="7356" y="153"/>
                  </a:cubicBezTo>
                  <a:cubicBezTo>
                    <a:pt x="7204" y="122"/>
                    <a:pt x="7022" y="92"/>
                    <a:pt x="6870" y="92"/>
                  </a:cubicBezTo>
                  <a:cubicBezTo>
                    <a:pt x="6657" y="62"/>
                    <a:pt x="6444" y="31"/>
                    <a:pt x="6231" y="31"/>
                  </a:cubicBezTo>
                  <a:cubicBezTo>
                    <a:pt x="6079" y="1"/>
                    <a:pt x="5927" y="1"/>
                    <a:pt x="5806"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a:off x="2413737" y="2741214"/>
              <a:ext cx="348432" cy="339550"/>
            </a:xfrm>
            <a:custGeom>
              <a:avLst/>
              <a:gdLst/>
              <a:ahLst/>
              <a:cxnLst/>
              <a:rect l="l" t="t" r="r" b="b"/>
              <a:pathLst>
                <a:path w="7022" h="6843" extrusionOk="0">
                  <a:moveTo>
                    <a:pt x="5353" y="1"/>
                  </a:moveTo>
                  <a:cubicBezTo>
                    <a:pt x="4919" y="1"/>
                    <a:pt x="4475" y="27"/>
                    <a:pt x="4043" y="64"/>
                  </a:cubicBezTo>
                  <a:cubicBezTo>
                    <a:pt x="3830" y="64"/>
                    <a:pt x="3587" y="95"/>
                    <a:pt x="3374" y="125"/>
                  </a:cubicBezTo>
                  <a:cubicBezTo>
                    <a:pt x="2613" y="168"/>
                    <a:pt x="1851" y="225"/>
                    <a:pt x="1089" y="225"/>
                  </a:cubicBezTo>
                  <a:cubicBezTo>
                    <a:pt x="757" y="225"/>
                    <a:pt x="424" y="214"/>
                    <a:pt x="92" y="186"/>
                  </a:cubicBezTo>
                  <a:lnTo>
                    <a:pt x="61" y="156"/>
                  </a:lnTo>
                  <a:lnTo>
                    <a:pt x="61" y="216"/>
                  </a:lnTo>
                  <a:cubicBezTo>
                    <a:pt x="0" y="429"/>
                    <a:pt x="61" y="642"/>
                    <a:pt x="122" y="855"/>
                  </a:cubicBezTo>
                  <a:lnTo>
                    <a:pt x="122" y="885"/>
                  </a:lnTo>
                  <a:cubicBezTo>
                    <a:pt x="335" y="1979"/>
                    <a:pt x="456" y="3104"/>
                    <a:pt x="487" y="4229"/>
                  </a:cubicBezTo>
                  <a:cubicBezTo>
                    <a:pt x="487" y="4593"/>
                    <a:pt x="456" y="4958"/>
                    <a:pt x="456" y="5323"/>
                  </a:cubicBezTo>
                  <a:lnTo>
                    <a:pt x="669" y="5414"/>
                  </a:lnTo>
                  <a:cubicBezTo>
                    <a:pt x="730" y="5414"/>
                    <a:pt x="821" y="5444"/>
                    <a:pt x="882" y="5475"/>
                  </a:cubicBezTo>
                  <a:cubicBezTo>
                    <a:pt x="1034" y="5536"/>
                    <a:pt x="1156" y="5566"/>
                    <a:pt x="1277" y="5627"/>
                  </a:cubicBezTo>
                  <a:lnTo>
                    <a:pt x="1368" y="5627"/>
                  </a:lnTo>
                  <a:lnTo>
                    <a:pt x="1490" y="5688"/>
                  </a:lnTo>
                  <a:lnTo>
                    <a:pt x="1368" y="5748"/>
                  </a:lnTo>
                  <a:cubicBezTo>
                    <a:pt x="1247" y="5870"/>
                    <a:pt x="1247" y="6052"/>
                    <a:pt x="1247" y="6265"/>
                  </a:cubicBezTo>
                  <a:lnTo>
                    <a:pt x="1247" y="6387"/>
                  </a:lnTo>
                  <a:lnTo>
                    <a:pt x="1247" y="6448"/>
                  </a:lnTo>
                  <a:lnTo>
                    <a:pt x="1247" y="6539"/>
                  </a:lnTo>
                  <a:lnTo>
                    <a:pt x="1216" y="6569"/>
                  </a:lnTo>
                  <a:lnTo>
                    <a:pt x="1216" y="6660"/>
                  </a:lnTo>
                  <a:lnTo>
                    <a:pt x="1186" y="6721"/>
                  </a:lnTo>
                  <a:lnTo>
                    <a:pt x="1156" y="6752"/>
                  </a:lnTo>
                  <a:cubicBezTo>
                    <a:pt x="1216" y="6782"/>
                    <a:pt x="1277" y="6812"/>
                    <a:pt x="1307" y="6843"/>
                  </a:cubicBezTo>
                  <a:cubicBezTo>
                    <a:pt x="1675" y="6605"/>
                    <a:pt x="2089" y="6552"/>
                    <a:pt x="2527" y="6552"/>
                  </a:cubicBezTo>
                  <a:cubicBezTo>
                    <a:pt x="2704" y="6552"/>
                    <a:pt x="2886" y="6560"/>
                    <a:pt x="3070" y="6569"/>
                  </a:cubicBezTo>
                  <a:cubicBezTo>
                    <a:pt x="3131" y="6569"/>
                    <a:pt x="3222" y="6600"/>
                    <a:pt x="3314" y="6600"/>
                  </a:cubicBezTo>
                  <a:lnTo>
                    <a:pt x="4013" y="6600"/>
                  </a:lnTo>
                  <a:cubicBezTo>
                    <a:pt x="4165" y="6569"/>
                    <a:pt x="4286" y="6569"/>
                    <a:pt x="4408" y="6569"/>
                  </a:cubicBezTo>
                  <a:cubicBezTo>
                    <a:pt x="4469" y="6569"/>
                    <a:pt x="4560" y="6539"/>
                    <a:pt x="4621" y="6539"/>
                  </a:cubicBezTo>
                  <a:cubicBezTo>
                    <a:pt x="4742" y="6508"/>
                    <a:pt x="4833" y="6508"/>
                    <a:pt x="4955" y="6508"/>
                  </a:cubicBezTo>
                  <a:cubicBezTo>
                    <a:pt x="5046" y="6478"/>
                    <a:pt x="5107" y="6478"/>
                    <a:pt x="5198" y="6448"/>
                  </a:cubicBezTo>
                  <a:cubicBezTo>
                    <a:pt x="5289" y="6417"/>
                    <a:pt x="5381" y="6417"/>
                    <a:pt x="5472" y="6387"/>
                  </a:cubicBezTo>
                  <a:lnTo>
                    <a:pt x="5472" y="6326"/>
                  </a:lnTo>
                  <a:lnTo>
                    <a:pt x="5472" y="6265"/>
                  </a:lnTo>
                  <a:lnTo>
                    <a:pt x="5441" y="6204"/>
                  </a:lnTo>
                  <a:lnTo>
                    <a:pt x="5441" y="6144"/>
                  </a:lnTo>
                  <a:lnTo>
                    <a:pt x="5411" y="6083"/>
                  </a:lnTo>
                  <a:cubicBezTo>
                    <a:pt x="5381" y="6022"/>
                    <a:pt x="5350" y="5961"/>
                    <a:pt x="5320" y="5900"/>
                  </a:cubicBezTo>
                  <a:cubicBezTo>
                    <a:pt x="5259" y="5748"/>
                    <a:pt x="5198" y="5596"/>
                    <a:pt x="5198" y="5444"/>
                  </a:cubicBezTo>
                  <a:cubicBezTo>
                    <a:pt x="5137" y="5049"/>
                    <a:pt x="5350" y="4685"/>
                    <a:pt x="5502" y="4411"/>
                  </a:cubicBezTo>
                  <a:lnTo>
                    <a:pt x="6384" y="2891"/>
                  </a:lnTo>
                  <a:cubicBezTo>
                    <a:pt x="6444" y="2800"/>
                    <a:pt x="6505" y="2678"/>
                    <a:pt x="6536" y="2587"/>
                  </a:cubicBezTo>
                  <a:lnTo>
                    <a:pt x="6566" y="2557"/>
                  </a:lnTo>
                  <a:cubicBezTo>
                    <a:pt x="6627" y="2466"/>
                    <a:pt x="6688" y="2344"/>
                    <a:pt x="6718" y="2253"/>
                  </a:cubicBezTo>
                  <a:cubicBezTo>
                    <a:pt x="6779" y="2162"/>
                    <a:pt x="6809" y="2071"/>
                    <a:pt x="6840" y="1949"/>
                  </a:cubicBezTo>
                  <a:lnTo>
                    <a:pt x="6870" y="1858"/>
                  </a:lnTo>
                  <a:lnTo>
                    <a:pt x="6931" y="1675"/>
                  </a:lnTo>
                  <a:cubicBezTo>
                    <a:pt x="6931" y="1645"/>
                    <a:pt x="6931" y="1584"/>
                    <a:pt x="6961" y="1554"/>
                  </a:cubicBezTo>
                  <a:cubicBezTo>
                    <a:pt x="6961" y="1493"/>
                    <a:pt x="6961" y="1432"/>
                    <a:pt x="6991" y="1371"/>
                  </a:cubicBezTo>
                  <a:cubicBezTo>
                    <a:pt x="6991" y="1341"/>
                    <a:pt x="6991" y="1280"/>
                    <a:pt x="6991" y="1250"/>
                  </a:cubicBezTo>
                  <a:cubicBezTo>
                    <a:pt x="6991" y="1189"/>
                    <a:pt x="6991" y="1159"/>
                    <a:pt x="7022" y="1098"/>
                  </a:cubicBezTo>
                  <a:lnTo>
                    <a:pt x="6566" y="1068"/>
                  </a:lnTo>
                  <a:cubicBezTo>
                    <a:pt x="6505" y="1068"/>
                    <a:pt x="6414" y="1068"/>
                    <a:pt x="6384" y="1007"/>
                  </a:cubicBezTo>
                  <a:cubicBezTo>
                    <a:pt x="6323" y="916"/>
                    <a:pt x="6353" y="855"/>
                    <a:pt x="6384" y="824"/>
                  </a:cubicBezTo>
                  <a:cubicBezTo>
                    <a:pt x="6414" y="703"/>
                    <a:pt x="6444" y="581"/>
                    <a:pt x="6475" y="429"/>
                  </a:cubicBezTo>
                  <a:cubicBezTo>
                    <a:pt x="6505" y="338"/>
                    <a:pt x="6505" y="216"/>
                    <a:pt x="6536" y="95"/>
                  </a:cubicBezTo>
                  <a:cubicBezTo>
                    <a:pt x="6444" y="34"/>
                    <a:pt x="6292" y="34"/>
                    <a:pt x="6140" y="34"/>
                  </a:cubicBezTo>
                  <a:cubicBezTo>
                    <a:pt x="5885" y="11"/>
                    <a:pt x="5621" y="1"/>
                    <a:pt x="5353"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9"/>
            <p:cNvSpPr/>
            <p:nvPr/>
          </p:nvSpPr>
          <p:spPr>
            <a:xfrm>
              <a:off x="2449910" y="3065635"/>
              <a:ext cx="393735" cy="390460"/>
            </a:xfrm>
            <a:custGeom>
              <a:avLst/>
              <a:gdLst/>
              <a:ahLst/>
              <a:cxnLst/>
              <a:rect l="l" t="t" r="r" b="b"/>
              <a:pathLst>
                <a:path w="7935" h="7869" extrusionOk="0">
                  <a:moveTo>
                    <a:pt x="4743" y="1"/>
                  </a:moveTo>
                  <a:cubicBezTo>
                    <a:pt x="4652" y="1"/>
                    <a:pt x="4560" y="31"/>
                    <a:pt x="4469" y="62"/>
                  </a:cubicBezTo>
                  <a:cubicBezTo>
                    <a:pt x="4378" y="62"/>
                    <a:pt x="4317" y="92"/>
                    <a:pt x="4226" y="92"/>
                  </a:cubicBezTo>
                  <a:cubicBezTo>
                    <a:pt x="4135" y="122"/>
                    <a:pt x="4013" y="122"/>
                    <a:pt x="3892" y="122"/>
                  </a:cubicBezTo>
                  <a:cubicBezTo>
                    <a:pt x="3831" y="153"/>
                    <a:pt x="3740" y="153"/>
                    <a:pt x="3679" y="153"/>
                  </a:cubicBezTo>
                  <a:cubicBezTo>
                    <a:pt x="3557" y="183"/>
                    <a:pt x="3436" y="183"/>
                    <a:pt x="3344" y="183"/>
                  </a:cubicBezTo>
                  <a:lnTo>
                    <a:pt x="3101" y="183"/>
                  </a:lnTo>
                  <a:cubicBezTo>
                    <a:pt x="3041" y="193"/>
                    <a:pt x="2980" y="197"/>
                    <a:pt x="2919" y="197"/>
                  </a:cubicBezTo>
                  <a:cubicBezTo>
                    <a:pt x="2797" y="197"/>
                    <a:pt x="2676" y="183"/>
                    <a:pt x="2554" y="183"/>
                  </a:cubicBezTo>
                  <a:lnTo>
                    <a:pt x="2311" y="183"/>
                  </a:lnTo>
                  <a:cubicBezTo>
                    <a:pt x="2101" y="162"/>
                    <a:pt x="1891" y="145"/>
                    <a:pt x="1687" y="145"/>
                  </a:cubicBezTo>
                  <a:cubicBezTo>
                    <a:pt x="1298" y="145"/>
                    <a:pt x="927" y="207"/>
                    <a:pt x="609" y="426"/>
                  </a:cubicBezTo>
                  <a:lnTo>
                    <a:pt x="578" y="457"/>
                  </a:lnTo>
                  <a:lnTo>
                    <a:pt x="548" y="426"/>
                  </a:lnTo>
                  <a:cubicBezTo>
                    <a:pt x="487" y="396"/>
                    <a:pt x="427" y="365"/>
                    <a:pt x="335" y="335"/>
                  </a:cubicBezTo>
                  <a:lnTo>
                    <a:pt x="275" y="396"/>
                  </a:lnTo>
                  <a:lnTo>
                    <a:pt x="275" y="426"/>
                  </a:lnTo>
                  <a:cubicBezTo>
                    <a:pt x="214" y="457"/>
                    <a:pt x="183" y="487"/>
                    <a:pt x="153" y="548"/>
                  </a:cubicBezTo>
                  <a:cubicBezTo>
                    <a:pt x="1" y="791"/>
                    <a:pt x="153" y="1095"/>
                    <a:pt x="305" y="1399"/>
                  </a:cubicBezTo>
                  <a:cubicBezTo>
                    <a:pt x="457" y="1703"/>
                    <a:pt x="609" y="2007"/>
                    <a:pt x="518" y="2311"/>
                  </a:cubicBezTo>
                  <a:cubicBezTo>
                    <a:pt x="518" y="2341"/>
                    <a:pt x="518" y="2372"/>
                    <a:pt x="487" y="2402"/>
                  </a:cubicBezTo>
                  <a:cubicBezTo>
                    <a:pt x="487" y="2493"/>
                    <a:pt x="457" y="2554"/>
                    <a:pt x="457" y="2615"/>
                  </a:cubicBezTo>
                  <a:cubicBezTo>
                    <a:pt x="487" y="2736"/>
                    <a:pt x="609" y="2797"/>
                    <a:pt x="730" y="2888"/>
                  </a:cubicBezTo>
                  <a:cubicBezTo>
                    <a:pt x="761" y="2919"/>
                    <a:pt x="822" y="2949"/>
                    <a:pt x="852" y="2979"/>
                  </a:cubicBezTo>
                  <a:cubicBezTo>
                    <a:pt x="1126" y="3192"/>
                    <a:pt x="1247" y="3587"/>
                    <a:pt x="1186" y="4043"/>
                  </a:cubicBezTo>
                  <a:cubicBezTo>
                    <a:pt x="1156" y="4256"/>
                    <a:pt x="1095" y="4438"/>
                    <a:pt x="1034" y="4621"/>
                  </a:cubicBezTo>
                  <a:cubicBezTo>
                    <a:pt x="974" y="4773"/>
                    <a:pt x="913" y="4955"/>
                    <a:pt x="882" y="5107"/>
                  </a:cubicBezTo>
                  <a:cubicBezTo>
                    <a:pt x="852" y="5259"/>
                    <a:pt x="852" y="5381"/>
                    <a:pt x="852" y="5502"/>
                  </a:cubicBezTo>
                  <a:cubicBezTo>
                    <a:pt x="852" y="5563"/>
                    <a:pt x="852" y="5594"/>
                    <a:pt x="852" y="5654"/>
                  </a:cubicBezTo>
                  <a:cubicBezTo>
                    <a:pt x="852" y="5745"/>
                    <a:pt x="852" y="5806"/>
                    <a:pt x="852" y="5897"/>
                  </a:cubicBezTo>
                  <a:cubicBezTo>
                    <a:pt x="852" y="5958"/>
                    <a:pt x="882" y="6019"/>
                    <a:pt x="882" y="6080"/>
                  </a:cubicBezTo>
                  <a:cubicBezTo>
                    <a:pt x="882" y="6141"/>
                    <a:pt x="913" y="6201"/>
                    <a:pt x="913" y="6293"/>
                  </a:cubicBezTo>
                  <a:lnTo>
                    <a:pt x="943" y="6445"/>
                  </a:lnTo>
                  <a:cubicBezTo>
                    <a:pt x="943" y="6505"/>
                    <a:pt x="974" y="6566"/>
                    <a:pt x="974" y="6627"/>
                  </a:cubicBezTo>
                  <a:lnTo>
                    <a:pt x="1034" y="6627"/>
                  </a:lnTo>
                  <a:cubicBezTo>
                    <a:pt x="1122" y="6645"/>
                    <a:pt x="1210" y="6662"/>
                    <a:pt x="1286" y="6662"/>
                  </a:cubicBezTo>
                  <a:cubicBezTo>
                    <a:pt x="1342" y="6662"/>
                    <a:pt x="1391" y="6653"/>
                    <a:pt x="1430" y="6627"/>
                  </a:cubicBezTo>
                  <a:lnTo>
                    <a:pt x="1460" y="6627"/>
                  </a:lnTo>
                  <a:lnTo>
                    <a:pt x="1490" y="6657"/>
                  </a:lnTo>
                  <a:cubicBezTo>
                    <a:pt x="1683" y="6798"/>
                    <a:pt x="1821" y="6853"/>
                    <a:pt x="1928" y="6853"/>
                  </a:cubicBezTo>
                  <a:cubicBezTo>
                    <a:pt x="2074" y="6853"/>
                    <a:pt x="2162" y="6750"/>
                    <a:pt x="2250" y="6627"/>
                  </a:cubicBezTo>
                  <a:cubicBezTo>
                    <a:pt x="2371" y="6486"/>
                    <a:pt x="2505" y="6318"/>
                    <a:pt x="2741" y="6318"/>
                  </a:cubicBezTo>
                  <a:cubicBezTo>
                    <a:pt x="2861" y="6318"/>
                    <a:pt x="3008" y="6362"/>
                    <a:pt x="3193" y="6475"/>
                  </a:cubicBezTo>
                  <a:cubicBezTo>
                    <a:pt x="3375" y="6597"/>
                    <a:pt x="3496" y="6749"/>
                    <a:pt x="3618" y="6901"/>
                  </a:cubicBezTo>
                  <a:cubicBezTo>
                    <a:pt x="3709" y="7053"/>
                    <a:pt x="3831" y="7204"/>
                    <a:pt x="3983" y="7296"/>
                  </a:cubicBezTo>
                  <a:cubicBezTo>
                    <a:pt x="4135" y="7387"/>
                    <a:pt x="4469" y="7417"/>
                    <a:pt x="4895" y="7417"/>
                  </a:cubicBezTo>
                  <a:cubicBezTo>
                    <a:pt x="4986" y="7417"/>
                    <a:pt x="5047" y="7387"/>
                    <a:pt x="5138" y="7356"/>
                  </a:cubicBezTo>
                  <a:cubicBezTo>
                    <a:pt x="5259" y="7326"/>
                    <a:pt x="5351" y="7296"/>
                    <a:pt x="5472" y="7296"/>
                  </a:cubicBezTo>
                  <a:cubicBezTo>
                    <a:pt x="5503" y="7296"/>
                    <a:pt x="5533" y="7296"/>
                    <a:pt x="5594" y="7326"/>
                  </a:cubicBezTo>
                  <a:cubicBezTo>
                    <a:pt x="5685" y="7356"/>
                    <a:pt x="5746" y="7448"/>
                    <a:pt x="5837" y="7539"/>
                  </a:cubicBezTo>
                  <a:cubicBezTo>
                    <a:pt x="5867" y="7600"/>
                    <a:pt x="5928" y="7660"/>
                    <a:pt x="5989" y="7691"/>
                  </a:cubicBezTo>
                  <a:cubicBezTo>
                    <a:pt x="6133" y="7794"/>
                    <a:pt x="6347" y="7869"/>
                    <a:pt x="6536" y="7869"/>
                  </a:cubicBezTo>
                  <a:cubicBezTo>
                    <a:pt x="6626" y="7869"/>
                    <a:pt x="6710" y="7852"/>
                    <a:pt x="6779" y="7812"/>
                  </a:cubicBezTo>
                  <a:cubicBezTo>
                    <a:pt x="6810" y="7812"/>
                    <a:pt x="6840" y="7721"/>
                    <a:pt x="6840" y="7660"/>
                  </a:cubicBezTo>
                  <a:cubicBezTo>
                    <a:pt x="6870" y="7600"/>
                    <a:pt x="6901" y="7539"/>
                    <a:pt x="6931" y="7539"/>
                  </a:cubicBezTo>
                  <a:cubicBezTo>
                    <a:pt x="6985" y="7503"/>
                    <a:pt x="7038" y="7488"/>
                    <a:pt x="7085" y="7488"/>
                  </a:cubicBezTo>
                  <a:cubicBezTo>
                    <a:pt x="7119" y="7488"/>
                    <a:pt x="7149" y="7496"/>
                    <a:pt x="7174" y="7508"/>
                  </a:cubicBezTo>
                  <a:cubicBezTo>
                    <a:pt x="7235" y="7508"/>
                    <a:pt x="7266" y="7508"/>
                    <a:pt x="7296" y="7478"/>
                  </a:cubicBezTo>
                  <a:lnTo>
                    <a:pt x="7478" y="7478"/>
                  </a:lnTo>
                  <a:cubicBezTo>
                    <a:pt x="7630" y="7448"/>
                    <a:pt x="7904" y="7448"/>
                    <a:pt x="7904" y="7326"/>
                  </a:cubicBezTo>
                  <a:cubicBezTo>
                    <a:pt x="7934" y="7265"/>
                    <a:pt x="7904" y="7204"/>
                    <a:pt x="7904" y="7204"/>
                  </a:cubicBezTo>
                  <a:cubicBezTo>
                    <a:pt x="7813" y="7083"/>
                    <a:pt x="7478" y="7083"/>
                    <a:pt x="7235" y="7083"/>
                  </a:cubicBezTo>
                  <a:cubicBezTo>
                    <a:pt x="6962" y="7053"/>
                    <a:pt x="6718" y="7053"/>
                    <a:pt x="6627" y="6961"/>
                  </a:cubicBezTo>
                  <a:lnTo>
                    <a:pt x="6597" y="6931"/>
                  </a:lnTo>
                  <a:lnTo>
                    <a:pt x="6627" y="6901"/>
                  </a:lnTo>
                  <a:cubicBezTo>
                    <a:pt x="6749" y="6627"/>
                    <a:pt x="6536" y="6445"/>
                    <a:pt x="6202" y="6201"/>
                  </a:cubicBezTo>
                  <a:cubicBezTo>
                    <a:pt x="6050" y="6080"/>
                    <a:pt x="5898" y="5958"/>
                    <a:pt x="5837" y="5837"/>
                  </a:cubicBezTo>
                  <a:cubicBezTo>
                    <a:pt x="5655" y="5502"/>
                    <a:pt x="5624" y="5229"/>
                    <a:pt x="5746" y="5016"/>
                  </a:cubicBezTo>
                  <a:cubicBezTo>
                    <a:pt x="5989" y="4621"/>
                    <a:pt x="6658" y="4590"/>
                    <a:pt x="7235" y="4530"/>
                  </a:cubicBezTo>
                  <a:lnTo>
                    <a:pt x="7357" y="4530"/>
                  </a:lnTo>
                  <a:lnTo>
                    <a:pt x="7296" y="4378"/>
                  </a:lnTo>
                  <a:cubicBezTo>
                    <a:pt x="7235" y="4165"/>
                    <a:pt x="7144" y="3952"/>
                    <a:pt x="7083" y="3709"/>
                  </a:cubicBezTo>
                  <a:cubicBezTo>
                    <a:pt x="6340" y="3802"/>
                    <a:pt x="5597" y="3842"/>
                    <a:pt x="4840" y="3842"/>
                  </a:cubicBezTo>
                  <a:cubicBezTo>
                    <a:pt x="4607" y="3842"/>
                    <a:pt x="4372" y="3838"/>
                    <a:pt x="4135" y="3831"/>
                  </a:cubicBezTo>
                  <a:lnTo>
                    <a:pt x="4104" y="3831"/>
                  </a:lnTo>
                  <a:lnTo>
                    <a:pt x="4074" y="3800"/>
                  </a:lnTo>
                  <a:cubicBezTo>
                    <a:pt x="3983" y="3466"/>
                    <a:pt x="4074" y="3101"/>
                    <a:pt x="4317" y="2767"/>
                  </a:cubicBezTo>
                  <a:cubicBezTo>
                    <a:pt x="4469" y="2584"/>
                    <a:pt x="4621" y="2432"/>
                    <a:pt x="4773" y="2280"/>
                  </a:cubicBezTo>
                  <a:cubicBezTo>
                    <a:pt x="4864" y="2189"/>
                    <a:pt x="4955" y="2098"/>
                    <a:pt x="5016" y="2007"/>
                  </a:cubicBezTo>
                  <a:cubicBezTo>
                    <a:pt x="5077" y="1946"/>
                    <a:pt x="5138" y="1855"/>
                    <a:pt x="5168" y="1794"/>
                  </a:cubicBezTo>
                  <a:cubicBezTo>
                    <a:pt x="5229" y="1581"/>
                    <a:pt x="5077" y="1429"/>
                    <a:pt x="4925" y="1247"/>
                  </a:cubicBezTo>
                  <a:cubicBezTo>
                    <a:pt x="4803" y="1095"/>
                    <a:pt x="4682" y="943"/>
                    <a:pt x="4621" y="761"/>
                  </a:cubicBezTo>
                  <a:cubicBezTo>
                    <a:pt x="4591" y="578"/>
                    <a:pt x="4652" y="396"/>
                    <a:pt x="4682" y="214"/>
                  </a:cubicBezTo>
                  <a:cubicBezTo>
                    <a:pt x="4712" y="153"/>
                    <a:pt x="4712" y="92"/>
                    <a:pt x="4743"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9"/>
            <p:cNvSpPr/>
            <p:nvPr/>
          </p:nvSpPr>
          <p:spPr>
            <a:xfrm>
              <a:off x="2655041" y="2865068"/>
              <a:ext cx="274547" cy="425343"/>
            </a:xfrm>
            <a:custGeom>
              <a:avLst/>
              <a:gdLst/>
              <a:ahLst/>
              <a:cxnLst/>
              <a:rect l="l" t="t" r="r" b="b"/>
              <a:pathLst>
                <a:path w="5533" h="8572" extrusionOk="0">
                  <a:moveTo>
                    <a:pt x="4682" y="0"/>
                  </a:moveTo>
                  <a:cubicBezTo>
                    <a:pt x="4347" y="0"/>
                    <a:pt x="4043" y="31"/>
                    <a:pt x="3739" y="31"/>
                  </a:cubicBezTo>
                  <a:cubicBezTo>
                    <a:pt x="3405" y="61"/>
                    <a:pt x="3101" y="61"/>
                    <a:pt x="2767" y="91"/>
                  </a:cubicBezTo>
                  <a:cubicBezTo>
                    <a:pt x="2676" y="91"/>
                    <a:pt x="2615" y="91"/>
                    <a:pt x="2554" y="122"/>
                  </a:cubicBezTo>
                  <a:cubicBezTo>
                    <a:pt x="2463" y="122"/>
                    <a:pt x="2372" y="122"/>
                    <a:pt x="2280" y="152"/>
                  </a:cubicBezTo>
                  <a:lnTo>
                    <a:pt x="2037" y="152"/>
                  </a:lnTo>
                  <a:cubicBezTo>
                    <a:pt x="1946" y="182"/>
                    <a:pt x="1855" y="182"/>
                    <a:pt x="1794" y="182"/>
                  </a:cubicBezTo>
                  <a:cubicBezTo>
                    <a:pt x="1733" y="274"/>
                    <a:pt x="1703" y="365"/>
                    <a:pt x="1642" y="426"/>
                  </a:cubicBezTo>
                  <a:lnTo>
                    <a:pt x="1612" y="486"/>
                  </a:lnTo>
                  <a:lnTo>
                    <a:pt x="761" y="2006"/>
                  </a:lnTo>
                  <a:cubicBezTo>
                    <a:pt x="578" y="2341"/>
                    <a:pt x="426" y="2614"/>
                    <a:pt x="457" y="2918"/>
                  </a:cubicBezTo>
                  <a:cubicBezTo>
                    <a:pt x="487" y="3070"/>
                    <a:pt x="518" y="3222"/>
                    <a:pt x="609" y="3344"/>
                  </a:cubicBezTo>
                  <a:cubicBezTo>
                    <a:pt x="669" y="3526"/>
                    <a:pt x="730" y="3678"/>
                    <a:pt x="761" y="3860"/>
                  </a:cubicBezTo>
                  <a:lnTo>
                    <a:pt x="761" y="3891"/>
                  </a:lnTo>
                  <a:lnTo>
                    <a:pt x="761" y="3921"/>
                  </a:lnTo>
                  <a:lnTo>
                    <a:pt x="761" y="3982"/>
                  </a:lnTo>
                  <a:lnTo>
                    <a:pt x="730" y="3982"/>
                  </a:lnTo>
                  <a:lnTo>
                    <a:pt x="730" y="4012"/>
                  </a:lnTo>
                  <a:cubicBezTo>
                    <a:pt x="730" y="4104"/>
                    <a:pt x="700" y="4195"/>
                    <a:pt x="700" y="4286"/>
                  </a:cubicBezTo>
                  <a:cubicBezTo>
                    <a:pt x="639" y="4468"/>
                    <a:pt x="609" y="4620"/>
                    <a:pt x="639" y="4772"/>
                  </a:cubicBezTo>
                  <a:cubicBezTo>
                    <a:pt x="669" y="4924"/>
                    <a:pt x="791" y="5046"/>
                    <a:pt x="913" y="5198"/>
                  </a:cubicBezTo>
                  <a:cubicBezTo>
                    <a:pt x="1065" y="5380"/>
                    <a:pt x="1247" y="5593"/>
                    <a:pt x="1186" y="5866"/>
                  </a:cubicBezTo>
                  <a:cubicBezTo>
                    <a:pt x="1156" y="5988"/>
                    <a:pt x="1065" y="6079"/>
                    <a:pt x="1004" y="6140"/>
                  </a:cubicBezTo>
                  <a:cubicBezTo>
                    <a:pt x="913" y="6231"/>
                    <a:pt x="821" y="6322"/>
                    <a:pt x="730" y="6414"/>
                  </a:cubicBezTo>
                  <a:cubicBezTo>
                    <a:pt x="578" y="6535"/>
                    <a:pt x="426" y="6718"/>
                    <a:pt x="305" y="6870"/>
                  </a:cubicBezTo>
                  <a:cubicBezTo>
                    <a:pt x="92" y="7173"/>
                    <a:pt x="1" y="7477"/>
                    <a:pt x="62" y="7721"/>
                  </a:cubicBezTo>
                  <a:cubicBezTo>
                    <a:pt x="291" y="7728"/>
                    <a:pt x="523" y="7732"/>
                    <a:pt x="755" y="7732"/>
                  </a:cubicBezTo>
                  <a:cubicBezTo>
                    <a:pt x="1506" y="7732"/>
                    <a:pt x="2267" y="7692"/>
                    <a:pt x="3010" y="7599"/>
                  </a:cubicBezTo>
                  <a:lnTo>
                    <a:pt x="3071" y="7599"/>
                  </a:lnTo>
                  <a:lnTo>
                    <a:pt x="3071" y="7660"/>
                  </a:lnTo>
                  <a:cubicBezTo>
                    <a:pt x="3162" y="7903"/>
                    <a:pt x="3223" y="8146"/>
                    <a:pt x="3314" y="8359"/>
                  </a:cubicBezTo>
                  <a:lnTo>
                    <a:pt x="3375" y="8572"/>
                  </a:lnTo>
                  <a:cubicBezTo>
                    <a:pt x="3466" y="8541"/>
                    <a:pt x="3557" y="8541"/>
                    <a:pt x="3618" y="8541"/>
                  </a:cubicBezTo>
                  <a:cubicBezTo>
                    <a:pt x="3739" y="8511"/>
                    <a:pt x="3861" y="8511"/>
                    <a:pt x="4013" y="8480"/>
                  </a:cubicBezTo>
                  <a:cubicBezTo>
                    <a:pt x="4195" y="8480"/>
                    <a:pt x="4408" y="8480"/>
                    <a:pt x="4560" y="8420"/>
                  </a:cubicBezTo>
                  <a:cubicBezTo>
                    <a:pt x="4682" y="8359"/>
                    <a:pt x="4743" y="8329"/>
                    <a:pt x="4834" y="8268"/>
                  </a:cubicBezTo>
                  <a:cubicBezTo>
                    <a:pt x="4955" y="8146"/>
                    <a:pt x="5077" y="8055"/>
                    <a:pt x="5290" y="8055"/>
                  </a:cubicBezTo>
                  <a:cubicBezTo>
                    <a:pt x="5381" y="8055"/>
                    <a:pt x="5442" y="8085"/>
                    <a:pt x="5533" y="8116"/>
                  </a:cubicBezTo>
                  <a:lnTo>
                    <a:pt x="5533" y="8025"/>
                  </a:lnTo>
                  <a:cubicBezTo>
                    <a:pt x="5472" y="7599"/>
                    <a:pt x="5442" y="7173"/>
                    <a:pt x="5411" y="6748"/>
                  </a:cubicBezTo>
                  <a:lnTo>
                    <a:pt x="5411" y="6626"/>
                  </a:lnTo>
                  <a:cubicBezTo>
                    <a:pt x="5381" y="6201"/>
                    <a:pt x="5350" y="5775"/>
                    <a:pt x="5320" y="5350"/>
                  </a:cubicBezTo>
                  <a:cubicBezTo>
                    <a:pt x="5320" y="4894"/>
                    <a:pt x="5290" y="4438"/>
                    <a:pt x="5259" y="3982"/>
                  </a:cubicBezTo>
                  <a:lnTo>
                    <a:pt x="5259" y="3891"/>
                  </a:lnTo>
                  <a:cubicBezTo>
                    <a:pt x="5259" y="3708"/>
                    <a:pt x="5229" y="3496"/>
                    <a:pt x="5229" y="3283"/>
                  </a:cubicBezTo>
                  <a:cubicBezTo>
                    <a:pt x="5198" y="3222"/>
                    <a:pt x="5198" y="3161"/>
                    <a:pt x="5198" y="3100"/>
                  </a:cubicBezTo>
                  <a:lnTo>
                    <a:pt x="5138" y="2614"/>
                  </a:lnTo>
                  <a:cubicBezTo>
                    <a:pt x="5138" y="2553"/>
                    <a:pt x="5138" y="2462"/>
                    <a:pt x="5138" y="2401"/>
                  </a:cubicBezTo>
                  <a:cubicBezTo>
                    <a:pt x="5107" y="2249"/>
                    <a:pt x="5077" y="2097"/>
                    <a:pt x="5077" y="1945"/>
                  </a:cubicBezTo>
                  <a:cubicBezTo>
                    <a:pt x="5046" y="1854"/>
                    <a:pt x="5046" y="1763"/>
                    <a:pt x="5016" y="1702"/>
                  </a:cubicBezTo>
                  <a:cubicBezTo>
                    <a:pt x="5016" y="1550"/>
                    <a:pt x="4986" y="1398"/>
                    <a:pt x="4955" y="1277"/>
                  </a:cubicBezTo>
                  <a:cubicBezTo>
                    <a:pt x="4955" y="1186"/>
                    <a:pt x="4925" y="1094"/>
                    <a:pt x="4925" y="1003"/>
                  </a:cubicBezTo>
                  <a:cubicBezTo>
                    <a:pt x="4894" y="882"/>
                    <a:pt x="4864" y="730"/>
                    <a:pt x="4834" y="608"/>
                  </a:cubicBezTo>
                  <a:cubicBezTo>
                    <a:pt x="4803" y="517"/>
                    <a:pt x="4773" y="426"/>
                    <a:pt x="4773" y="334"/>
                  </a:cubicBezTo>
                  <a:cubicBezTo>
                    <a:pt x="4743" y="213"/>
                    <a:pt x="4712" y="91"/>
                    <a:pt x="4682"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2893368" y="2831871"/>
              <a:ext cx="279063" cy="446481"/>
            </a:xfrm>
            <a:custGeom>
              <a:avLst/>
              <a:gdLst/>
              <a:ahLst/>
              <a:cxnLst/>
              <a:rect l="l" t="t" r="r" b="b"/>
              <a:pathLst>
                <a:path w="5624" h="8998" extrusionOk="0">
                  <a:moveTo>
                    <a:pt x="3921" y="0"/>
                  </a:moveTo>
                  <a:cubicBezTo>
                    <a:pt x="3861" y="0"/>
                    <a:pt x="3800" y="0"/>
                    <a:pt x="3739" y="31"/>
                  </a:cubicBezTo>
                  <a:cubicBezTo>
                    <a:pt x="3253" y="92"/>
                    <a:pt x="2766" y="183"/>
                    <a:pt x="2280" y="304"/>
                  </a:cubicBezTo>
                  <a:cubicBezTo>
                    <a:pt x="1824" y="396"/>
                    <a:pt x="1338" y="487"/>
                    <a:pt x="851" y="578"/>
                  </a:cubicBezTo>
                  <a:cubicBezTo>
                    <a:pt x="578" y="608"/>
                    <a:pt x="335" y="639"/>
                    <a:pt x="0" y="639"/>
                  </a:cubicBezTo>
                  <a:cubicBezTo>
                    <a:pt x="31" y="760"/>
                    <a:pt x="61" y="882"/>
                    <a:pt x="91" y="973"/>
                  </a:cubicBezTo>
                  <a:cubicBezTo>
                    <a:pt x="122" y="1064"/>
                    <a:pt x="122" y="1186"/>
                    <a:pt x="152" y="1277"/>
                  </a:cubicBezTo>
                  <a:cubicBezTo>
                    <a:pt x="183" y="1399"/>
                    <a:pt x="213" y="1520"/>
                    <a:pt x="243" y="1642"/>
                  </a:cubicBezTo>
                  <a:cubicBezTo>
                    <a:pt x="243" y="1733"/>
                    <a:pt x="274" y="1855"/>
                    <a:pt x="304" y="1946"/>
                  </a:cubicBezTo>
                  <a:cubicBezTo>
                    <a:pt x="304" y="2067"/>
                    <a:pt x="335" y="2189"/>
                    <a:pt x="365" y="2341"/>
                  </a:cubicBezTo>
                  <a:cubicBezTo>
                    <a:pt x="365" y="2432"/>
                    <a:pt x="395" y="2523"/>
                    <a:pt x="395" y="2614"/>
                  </a:cubicBezTo>
                  <a:cubicBezTo>
                    <a:pt x="426" y="2736"/>
                    <a:pt x="426" y="2888"/>
                    <a:pt x="456" y="3010"/>
                  </a:cubicBezTo>
                  <a:lnTo>
                    <a:pt x="487" y="3283"/>
                  </a:lnTo>
                  <a:cubicBezTo>
                    <a:pt x="487" y="3435"/>
                    <a:pt x="517" y="3587"/>
                    <a:pt x="517" y="3709"/>
                  </a:cubicBezTo>
                  <a:cubicBezTo>
                    <a:pt x="517" y="3800"/>
                    <a:pt x="547" y="3891"/>
                    <a:pt x="547" y="3982"/>
                  </a:cubicBezTo>
                  <a:cubicBezTo>
                    <a:pt x="547" y="4134"/>
                    <a:pt x="578" y="4286"/>
                    <a:pt x="578" y="4438"/>
                  </a:cubicBezTo>
                  <a:cubicBezTo>
                    <a:pt x="578" y="4499"/>
                    <a:pt x="578" y="4590"/>
                    <a:pt x="608" y="4651"/>
                  </a:cubicBezTo>
                  <a:cubicBezTo>
                    <a:pt x="608" y="4833"/>
                    <a:pt x="608" y="5016"/>
                    <a:pt x="639" y="5168"/>
                  </a:cubicBezTo>
                  <a:cubicBezTo>
                    <a:pt x="639" y="5228"/>
                    <a:pt x="639" y="5289"/>
                    <a:pt x="639" y="5320"/>
                  </a:cubicBezTo>
                  <a:cubicBezTo>
                    <a:pt x="639" y="5563"/>
                    <a:pt x="669" y="5776"/>
                    <a:pt x="669" y="6019"/>
                  </a:cubicBezTo>
                  <a:cubicBezTo>
                    <a:pt x="669" y="6262"/>
                    <a:pt x="699" y="6475"/>
                    <a:pt x="699" y="6718"/>
                  </a:cubicBezTo>
                  <a:cubicBezTo>
                    <a:pt x="699" y="6779"/>
                    <a:pt x="699" y="6809"/>
                    <a:pt x="699" y="6839"/>
                  </a:cubicBezTo>
                  <a:cubicBezTo>
                    <a:pt x="730" y="7052"/>
                    <a:pt x="730" y="7265"/>
                    <a:pt x="760" y="7447"/>
                  </a:cubicBezTo>
                  <a:cubicBezTo>
                    <a:pt x="760" y="7508"/>
                    <a:pt x="760" y="7569"/>
                    <a:pt x="760" y="7630"/>
                  </a:cubicBezTo>
                  <a:cubicBezTo>
                    <a:pt x="760" y="7812"/>
                    <a:pt x="791" y="7994"/>
                    <a:pt x="791" y="8177"/>
                  </a:cubicBezTo>
                  <a:cubicBezTo>
                    <a:pt x="821" y="8268"/>
                    <a:pt x="821" y="8329"/>
                    <a:pt x="821" y="8390"/>
                  </a:cubicBezTo>
                  <a:cubicBezTo>
                    <a:pt x="851" y="8572"/>
                    <a:pt x="851" y="8724"/>
                    <a:pt x="882" y="8876"/>
                  </a:cubicBezTo>
                  <a:cubicBezTo>
                    <a:pt x="973" y="8937"/>
                    <a:pt x="1064" y="8998"/>
                    <a:pt x="1155" y="8998"/>
                  </a:cubicBezTo>
                  <a:cubicBezTo>
                    <a:pt x="1368" y="8998"/>
                    <a:pt x="1550" y="8937"/>
                    <a:pt x="1702" y="8815"/>
                  </a:cubicBezTo>
                  <a:lnTo>
                    <a:pt x="1338" y="7994"/>
                  </a:lnTo>
                  <a:lnTo>
                    <a:pt x="1399" y="7964"/>
                  </a:lnTo>
                  <a:cubicBezTo>
                    <a:pt x="2158" y="7812"/>
                    <a:pt x="2918" y="7660"/>
                    <a:pt x="3709" y="7569"/>
                  </a:cubicBezTo>
                  <a:cubicBezTo>
                    <a:pt x="4286" y="7508"/>
                    <a:pt x="4894" y="7447"/>
                    <a:pt x="5502" y="7417"/>
                  </a:cubicBezTo>
                  <a:cubicBezTo>
                    <a:pt x="5624" y="6991"/>
                    <a:pt x="5593" y="6535"/>
                    <a:pt x="5411" y="6140"/>
                  </a:cubicBezTo>
                  <a:cubicBezTo>
                    <a:pt x="5380" y="6080"/>
                    <a:pt x="5350" y="6049"/>
                    <a:pt x="5350" y="5988"/>
                  </a:cubicBezTo>
                  <a:cubicBezTo>
                    <a:pt x="5259" y="5836"/>
                    <a:pt x="5198" y="5684"/>
                    <a:pt x="5168" y="5502"/>
                  </a:cubicBezTo>
                  <a:cubicBezTo>
                    <a:pt x="5168" y="5350"/>
                    <a:pt x="5259" y="5198"/>
                    <a:pt x="5350" y="5076"/>
                  </a:cubicBezTo>
                  <a:cubicBezTo>
                    <a:pt x="5411" y="5046"/>
                    <a:pt x="5472" y="5016"/>
                    <a:pt x="5532" y="4985"/>
                  </a:cubicBezTo>
                  <a:cubicBezTo>
                    <a:pt x="5441" y="4681"/>
                    <a:pt x="5320" y="4377"/>
                    <a:pt x="5198" y="4073"/>
                  </a:cubicBezTo>
                  <a:cubicBezTo>
                    <a:pt x="4924" y="3253"/>
                    <a:pt x="4620" y="2432"/>
                    <a:pt x="4377" y="1611"/>
                  </a:cubicBezTo>
                  <a:lnTo>
                    <a:pt x="3921"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9"/>
            <p:cNvSpPr/>
            <p:nvPr/>
          </p:nvSpPr>
          <p:spPr>
            <a:xfrm>
              <a:off x="3093934" y="2827703"/>
              <a:ext cx="363566" cy="412243"/>
            </a:xfrm>
            <a:custGeom>
              <a:avLst/>
              <a:gdLst/>
              <a:ahLst/>
              <a:cxnLst/>
              <a:rect l="l" t="t" r="r" b="b"/>
              <a:pathLst>
                <a:path w="7327" h="8308" extrusionOk="0">
                  <a:moveTo>
                    <a:pt x="1570" y="1"/>
                  </a:moveTo>
                  <a:cubicBezTo>
                    <a:pt x="1308" y="1"/>
                    <a:pt x="1050" y="8"/>
                    <a:pt x="791" y="24"/>
                  </a:cubicBezTo>
                  <a:cubicBezTo>
                    <a:pt x="518" y="24"/>
                    <a:pt x="274" y="54"/>
                    <a:pt x="1" y="54"/>
                  </a:cubicBezTo>
                  <a:lnTo>
                    <a:pt x="457" y="1665"/>
                  </a:lnTo>
                  <a:cubicBezTo>
                    <a:pt x="700" y="2455"/>
                    <a:pt x="974" y="3276"/>
                    <a:pt x="1278" y="4097"/>
                  </a:cubicBezTo>
                  <a:cubicBezTo>
                    <a:pt x="1399" y="4431"/>
                    <a:pt x="1521" y="4796"/>
                    <a:pt x="1642" y="5130"/>
                  </a:cubicBezTo>
                  <a:lnTo>
                    <a:pt x="1673" y="5221"/>
                  </a:lnTo>
                  <a:lnTo>
                    <a:pt x="1582" y="5221"/>
                  </a:lnTo>
                  <a:cubicBezTo>
                    <a:pt x="1564" y="5215"/>
                    <a:pt x="1548" y="5213"/>
                    <a:pt x="1533" y="5213"/>
                  </a:cubicBezTo>
                  <a:cubicBezTo>
                    <a:pt x="1468" y="5213"/>
                    <a:pt x="1424" y="5257"/>
                    <a:pt x="1399" y="5282"/>
                  </a:cubicBezTo>
                  <a:cubicBezTo>
                    <a:pt x="1308" y="5343"/>
                    <a:pt x="1278" y="5464"/>
                    <a:pt x="1278" y="5586"/>
                  </a:cubicBezTo>
                  <a:cubicBezTo>
                    <a:pt x="1278" y="5738"/>
                    <a:pt x="1338" y="5860"/>
                    <a:pt x="1430" y="6012"/>
                  </a:cubicBezTo>
                  <a:cubicBezTo>
                    <a:pt x="1430" y="6072"/>
                    <a:pt x="1460" y="6103"/>
                    <a:pt x="1490" y="6164"/>
                  </a:cubicBezTo>
                  <a:cubicBezTo>
                    <a:pt x="1521" y="6285"/>
                    <a:pt x="1582" y="6376"/>
                    <a:pt x="1582" y="6498"/>
                  </a:cubicBezTo>
                  <a:lnTo>
                    <a:pt x="1612" y="6589"/>
                  </a:lnTo>
                  <a:cubicBezTo>
                    <a:pt x="1612" y="6680"/>
                    <a:pt x="1642" y="6771"/>
                    <a:pt x="1642" y="6863"/>
                  </a:cubicBezTo>
                  <a:cubicBezTo>
                    <a:pt x="1642" y="6893"/>
                    <a:pt x="1642" y="6954"/>
                    <a:pt x="1642" y="6984"/>
                  </a:cubicBezTo>
                  <a:cubicBezTo>
                    <a:pt x="1642" y="7045"/>
                    <a:pt x="1642" y="7136"/>
                    <a:pt x="1642" y="7197"/>
                  </a:cubicBezTo>
                  <a:cubicBezTo>
                    <a:pt x="1642" y="7258"/>
                    <a:pt x="1612" y="7319"/>
                    <a:pt x="1612" y="7379"/>
                  </a:cubicBezTo>
                  <a:cubicBezTo>
                    <a:pt x="1582" y="7440"/>
                    <a:pt x="1582" y="7471"/>
                    <a:pt x="1582" y="7501"/>
                  </a:cubicBezTo>
                  <a:lnTo>
                    <a:pt x="1612" y="7592"/>
                  </a:lnTo>
                  <a:cubicBezTo>
                    <a:pt x="1642" y="7623"/>
                    <a:pt x="1673" y="7653"/>
                    <a:pt x="1673" y="7714"/>
                  </a:cubicBezTo>
                  <a:cubicBezTo>
                    <a:pt x="1703" y="7744"/>
                    <a:pt x="1733" y="7805"/>
                    <a:pt x="1764" y="7866"/>
                  </a:cubicBezTo>
                  <a:cubicBezTo>
                    <a:pt x="1885" y="8060"/>
                    <a:pt x="2163" y="8119"/>
                    <a:pt x="2440" y="8119"/>
                  </a:cubicBezTo>
                  <a:cubicBezTo>
                    <a:pt x="2509" y="8119"/>
                    <a:pt x="2578" y="8115"/>
                    <a:pt x="2645" y="8109"/>
                  </a:cubicBezTo>
                  <a:lnTo>
                    <a:pt x="5138" y="7926"/>
                  </a:lnTo>
                  <a:cubicBezTo>
                    <a:pt x="5199" y="7896"/>
                    <a:pt x="5229" y="7896"/>
                    <a:pt x="5290" y="7896"/>
                  </a:cubicBezTo>
                  <a:lnTo>
                    <a:pt x="5411" y="7896"/>
                  </a:lnTo>
                  <a:lnTo>
                    <a:pt x="5442" y="7926"/>
                  </a:lnTo>
                  <a:lnTo>
                    <a:pt x="5563" y="7926"/>
                  </a:lnTo>
                  <a:cubicBezTo>
                    <a:pt x="5655" y="7987"/>
                    <a:pt x="5746" y="8048"/>
                    <a:pt x="5837" y="8139"/>
                  </a:cubicBezTo>
                  <a:cubicBezTo>
                    <a:pt x="5867" y="8170"/>
                    <a:pt x="5898" y="8200"/>
                    <a:pt x="5958" y="8230"/>
                  </a:cubicBezTo>
                  <a:cubicBezTo>
                    <a:pt x="6035" y="8269"/>
                    <a:pt x="6124" y="8307"/>
                    <a:pt x="6195" y="8307"/>
                  </a:cubicBezTo>
                  <a:cubicBezTo>
                    <a:pt x="6236" y="8307"/>
                    <a:pt x="6271" y="8294"/>
                    <a:pt x="6293" y="8261"/>
                  </a:cubicBezTo>
                  <a:cubicBezTo>
                    <a:pt x="6384" y="8170"/>
                    <a:pt x="6354" y="8048"/>
                    <a:pt x="6323" y="7896"/>
                  </a:cubicBezTo>
                  <a:cubicBezTo>
                    <a:pt x="6293" y="7744"/>
                    <a:pt x="6232" y="7531"/>
                    <a:pt x="6384" y="7410"/>
                  </a:cubicBezTo>
                  <a:cubicBezTo>
                    <a:pt x="6445" y="7349"/>
                    <a:pt x="6566" y="7319"/>
                    <a:pt x="6627" y="7319"/>
                  </a:cubicBezTo>
                  <a:lnTo>
                    <a:pt x="6840" y="7288"/>
                  </a:lnTo>
                  <a:cubicBezTo>
                    <a:pt x="6749" y="7075"/>
                    <a:pt x="6658" y="6863"/>
                    <a:pt x="6597" y="6680"/>
                  </a:cubicBezTo>
                  <a:lnTo>
                    <a:pt x="6597" y="6650"/>
                  </a:lnTo>
                  <a:cubicBezTo>
                    <a:pt x="6688" y="6437"/>
                    <a:pt x="6779" y="6224"/>
                    <a:pt x="6840" y="6042"/>
                  </a:cubicBezTo>
                  <a:cubicBezTo>
                    <a:pt x="6931" y="5829"/>
                    <a:pt x="7022" y="5647"/>
                    <a:pt x="7083" y="5434"/>
                  </a:cubicBezTo>
                  <a:cubicBezTo>
                    <a:pt x="7114" y="5373"/>
                    <a:pt x="7114" y="5282"/>
                    <a:pt x="7114" y="5191"/>
                  </a:cubicBezTo>
                  <a:cubicBezTo>
                    <a:pt x="7144" y="5069"/>
                    <a:pt x="7144" y="4948"/>
                    <a:pt x="7174" y="4857"/>
                  </a:cubicBezTo>
                  <a:cubicBezTo>
                    <a:pt x="7205" y="4796"/>
                    <a:pt x="7266" y="4735"/>
                    <a:pt x="7326" y="4674"/>
                  </a:cubicBezTo>
                  <a:cubicBezTo>
                    <a:pt x="7266" y="4644"/>
                    <a:pt x="7205" y="4583"/>
                    <a:pt x="7144" y="4522"/>
                  </a:cubicBezTo>
                  <a:lnTo>
                    <a:pt x="7114" y="4492"/>
                  </a:lnTo>
                  <a:cubicBezTo>
                    <a:pt x="7053" y="4431"/>
                    <a:pt x="6992" y="4370"/>
                    <a:pt x="6931" y="4309"/>
                  </a:cubicBezTo>
                  <a:cubicBezTo>
                    <a:pt x="6870" y="4218"/>
                    <a:pt x="6840" y="4097"/>
                    <a:pt x="6810" y="4005"/>
                  </a:cubicBezTo>
                  <a:cubicBezTo>
                    <a:pt x="6779" y="3975"/>
                    <a:pt x="6779" y="3914"/>
                    <a:pt x="6749" y="3884"/>
                  </a:cubicBezTo>
                  <a:cubicBezTo>
                    <a:pt x="6506" y="3306"/>
                    <a:pt x="6019" y="2972"/>
                    <a:pt x="5472" y="2577"/>
                  </a:cubicBezTo>
                  <a:cubicBezTo>
                    <a:pt x="4986" y="2243"/>
                    <a:pt x="4500" y="1878"/>
                    <a:pt x="4226" y="1331"/>
                  </a:cubicBezTo>
                  <a:lnTo>
                    <a:pt x="4165" y="1239"/>
                  </a:lnTo>
                  <a:cubicBezTo>
                    <a:pt x="4104" y="1118"/>
                    <a:pt x="4044" y="996"/>
                    <a:pt x="3922" y="905"/>
                  </a:cubicBezTo>
                  <a:cubicBezTo>
                    <a:pt x="3861" y="875"/>
                    <a:pt x="3770" y="844"/>
                    <a:pt x="3679" y="844"/>
                  </a:cubicBezTo>
                  <a:lnTo>
                    <a:pt x="3557" y="814"/>
                  </a:lnTo>
                  <a:cubicBezTo>
                    <a:pt x="3375" y="784"/>
                    <a:pt x="3253" y="723"/>
                    <a:pt x="3192" y="601"/>
                  </a:cubicBezTo>
                  <a:cubicBezTo>
                    <a:pt x="3162" y="510"/>
                    <a:pt x="3192" y="388"/>
                    <a:pt x="3253" y="297"/>
                  </a:cubicBezTo>
                  <a:lnTo>
                    <a:pt x="3314" y="267"/>
                  </a:lnTo>
                  <a:cubicBezTo>
                    <a:pt x="3284" y="206"/>
                    <a:pt x="3253" y="115"/>
                    <a:pt x="3223" y="54"/>
                  </a:cubicBezTo>
                  <a:lnTo>
                    <a:pt x="3192" y="54"/>
                  </a:lnTo>
                  <a:cubicBezTo>
                    <a:pt x="2919" y="24"/>
                    <a:pt x="2676" y="24"/>
                    <a:pt x="2402" y="24"/>
                  </a:cubicBezTo>
                  <a:lnTo>
                    <a:pt x="2372" y="24"/>
                  </a:lnTo>
                  <a:cubicBezTo>
                    <a:pt x="2098" y="8"/>
                    <a:pt x="1832" y="1"/>
                    <a:pt x="1570"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a:off x="3256838" y="2777884"/>
              <a:ext cx="387681" cy="277227"/>
            </a:xfrm>
            <a:custGeom>
              <a:avLst/>
              <a:gdLst/>
              <a:ahLst/>
              <a:cxnLst/>
              <a:rect l="l" t="t" r="r" b="b"/>
              <a:pathLst>
                <a:path w="7813" h="5587" extrusionOk="0">
                  <a:moveTo>
                    <a:pt x="3190" y="0"/>
                  </a:moveTo>
                  <a:cubicBezTo>
                    <a:pt x="3026" y="0"/>
                    <a:pt x="2851" y="50"/>
                    <a:pt x="2675" y="116"/>
                  </a:cubicBezTo>
                  <a:cubicBezTo>
                    <a:pt x="2584" y="116"/>
                    <a:pt x="2493" y="146"/>
                    <a:pt x="2432" y="177"/>
                  </a:cubicBezTo>
                  <a:cubicBezTo>
                    <a:pt x="2308" y="212"/>
                    <a:pt x="2173" y="227"/>
                    <a:pt x="2039" y="227"/>
                  </a:cubicBezTo>
                  <a:cubicBezTo>
                    <a:pt x="1945" y="227"/>
                    <a:pt x="1852" y="220"/>
                    <a:pt x="1764" y="207"/>
                  </a:cubicBezTo>
                  <a:lnTo>
                    <a:pt x="1642" y="207"/>
                  </a:lnTo>
                  <a:cubicBezTo>
                    <a:pt x="1561" y="207"/>
                    <a:pt x="1493" y="193"/>
                    <a:pt x="1421" y="193"/>
                  </a:cubicBezTo>
                  <a:cubicBezTo>
                    <a:pt x="1385" y="193"/>
                    <a:pt x="1348" y="197"/>
                    <a:pt x="1308" y="207"/>
                  </a:cubicBezTo>
                  <a:cubicBezTo>
                    <a:pt x="1156" y="237"/>
                    <a:pt x="973" y="329"/>
                    <a:pt x="852" y="420"/>
                  </a:cubicBezTo>
                  <a:cubicBezTo>
                    <a:pt x="700" y="541"/>
                    <a:pt x="517" y="724"/>
                    <a:pt x="365" y="876"/>
                  </a:cubicBezTo>
                  <a:cubicBezTo>
                    <a:pt x="305" y="936"/>
                    <a:pt x="244" y="997"/>
                    <a:pt x="183" y="1058"/>
                  </a:cubicBezTo>
                  <a:lnTo>
                    <a:pt x="92" y="1058"/>
                  </a:lnTo>
                  <a:lnTo>
                    <a:pt x="92" y="1088"/>
                  </a:lnTo>
                  <a:cubicBezTo>
                    <a:pt x="122" y="1149"/>
                    <a:pt x="153" y="1210"/>
                    <a:pt x="213" y="1271"/>
                  </a:cubicBezTo>
                  <a:lnTo>
                    <a:pt x="365" y="1484"/>
                  </a:lnTo>
                  <a:lnTo>
                    <a:pt x="365" y="1484"/>
                  </a:lnTo>
                  <a:lnTo>
                    <a:pt x="122" y="1392"/>
                  </a:lnTo>
                  <a:lnTo>
                    <a:pt x="92" y="1392"/>
                  </a:lnTo>
                  <a:lnTo>
                    <a:pt x="61" y="1423"/>
                  </a:lnTo>
                  <a:cubicBezTo>
                    <a:pt x="31" y="1453"/>
                    <a:pt x="1" y="1514"/>
                    <a:pt x="31" y="1544"/>
                  </a:cubicBezTo>
                  <a:cubicBezTo>
                    <a:pt x="61" y="1636"/>
                    <a:pt x="213" y="1696"/>
                    <a:pt x="305" y="1696"/>
                  </a:cubicBezTo>
                  <a:lnTo>
                    <a:pt x="396" y="1727"/>
                  </a:lnTo>
                  <a:cubicBezTo>
                    <a:pt x="487" y="1727"/>
                    <a:pt x="609" y="1757"/>
                    <a:pt x="700" y="1818"/>
                  </a:cubicBezTo>
                  <a:cubicBezTo>
                    <a:pt x="852" y="1909"/>
                    <a:pt x="943" y="2061"/>
                    <a:pt x="1004" y="2213"/>
                  </a:cubicBezTo>
                  <a:lnTo>
                    <a:pt x="1034" y="2304"/>
                  </a:lnTo>
                  <a:cubicBezTo>
                    <a:pt x="1308" y="2791"/>
                    <a:pt x="1794" y="3155"/>
                    <a:pt x="2280" y="3490"/>
                  </a:cubicBezTo>
                  <a:cubicBezTo>
                    <a:pt x="2797" y="3854"/>
                    <a:pt x="3344" y="4250"/>
                    <a:pt x="3587" y="4827"/>
                  </a:cubicBezTo>
                  <a:cubicBezTo>
                    <a:pt x="3587" y="4888"/>
                    <a:pt x="3618" y="4918"/>
                    <a:pt x="3618" y="4979"/>
                  </a:cubicBezTo>
                  <a:cubicBezTo>
                    <a:pt x="3679" y="5070"/>
                    <a:pt x="3709" y="5161"/>
                    <a:pt x="3739" y="5222"/>
                  </a:cubicBezTo>
                  <a:cubicBezTo>
                    <a:pt x="3770" y="5283"/>
                    <a:pt x="3800" y="5313"/>
                    <a:pt x="3831" y="5344"/>
                  </a:cubicBezTo>
                  <a:lnTo>
                    <a:pt x="3891" y="5374"/>
                  </a:lnTo>
                  <a:lnTo>
                    <a:pt x="3952" y="5435"/>
                  </a:lnTo>
                  <a:lnTo>
                    <a:pt x="3983" y="5465"/>
                  </a:lnTo>
                  <a:lnTo>
                    <a:pt x="4074" y="5526"/>
                  </a:lnTo>
                  <a:lnTo>
                    <a:pt x="4104" y="5557"/>
                  </a:lnTo>
                  <a:lnTo>
                    <a:pt x="4165" y="5587"/>
                  </a:lnTo>
                  <a:lnTo>
                    <a:pt x="4195" y="5526"/>
                  </a:lnTo>
                  <a:cubicBezTo>
                    <a:pt x="4256" y="5374"/>
                    <a:pt x="4195" y="5222"/>
                    <a:pt x="4165" y="5101"/>
                  </a:cubicBezTo>
                  <a:cubicBezTo>
                    <a:pt x="4104" y="4918"/>
                    <a:pt x="4043" y="4705"/>
                    <a:pt x="4438" y="4554"/>
                  </a:cubicBezTo>
                  <a:cubicBezTo>
                    <a:pt x="4514" y="4508"/>
                    <a:pt x="4590" y="4493"/>
                    <a:pt x="4663" y="4493"/>
                  </a:cubicBezTo>
                  <a:cubicBezTo>
                    <a:pt x="4735" y="4493"/>
                    <a:pt x="4803" y="4508"/>
                    <a:pt x="4864" y="4523"/>
                  </a:cubicBezTo>
                  <a:cubicBezTo>
                    <a:pt x="4925" y="4538"/>
                    <a:pt x="4978" y="4546"/>
                    <a:pt x="5027" y="4546"/>
                  </a:cubicBezTo>
                  <a:cubicBezTo>
                    <a:pt x="5077" y="4546"/>
                    <a:pt x="5122" y="4538"/>
                    <a:pt x="5168" y="4523"/>
                  </a:cubicBezTo>
                  <a:cubicBezTo>
                    <a:pt x="5290" y="4493"/>
                    <a:pt x="5350" y="4432"/>
                    <a:pt x="5411" y="4341"/>
                  </a:cubicBezTo>
                  <a:cubicBezTo>
                    <a:pt x="5472" y="4280"/>
                    <a:pt x="5502" y="4219"/>
                    <a:pt x="5563" y="4189"/>
                  </a:cubicBezTo>
                  <a:cubicBezTo>
                    <a:pt x="5654" y="4098"/>
                    <a:pt x="5776" y="4037"/>
                    <a:pt x="5867" y="3946"/>
                  </a:cubicBezTo>
                  <a:cubicBezTo>
                    <a:pt x="6080" y="3794"/>
                    <a:pt x="6262" y="3672"/>
                    <a:pt x="6384" y="3459"/>
                  </a:cubicBezTo>
                  <a:cubicBezTo>
                    <a:pt x="6445" y="3368"/>
                    <a:pt x="6475" y="3216"/>
                    <a:pt x="6505" y="3064"/>
                  </a:cubicBezTo>
                  <a:cubicBezTo>
                    <a:pt x="6536" y="2912"/>
                    <a:pt x="6597" y="2760"/>
                    <a:pt x="6657" y="2639"/>
                  </a:cubicBezTo>
                  <a:cubicBezTo>
                    <a:pt x="6840" y="2365"/>
                    <a:pt x="6961" y="2335"/>
                    <a:pt x="7144" y="2243"/>
                  </a:cubicBezTo>
                  <a:cubicBezTo>
                    <a:pt x="7235" y="2213"/>
                    <a:pt x="7326" y="2183"/>
                    <a:pt x="7448" y="2122"/>
                  </a:cubicBezTo>
                  <a:cubicBezTo>
                    <a:pt x="7691" y="1970"/>
                    <a:pt x="7721" y="1879"/>
                    <a:pt x="7812" y="1696"/>
                  </a:cubicBezTo>
                  <a:lnTo>
                    <a:pt x="6019" y="754"/>
                  </a:lnTo>
                  <a:cubicBezTo>
                    <a:pt x="5696" y="605"/>
                    <a:pt x="5394" y="456"/>
                    <a:pt x="5095" y="456"/>
                  </a:cubicBezTo>
                  <a:cubicBezTo>
                    <a:pt x="5028" y="456"/>
                    <a:pt x="4961" y="464"/>
                    <a:pt x="4894" y="481"/>
                  </a:cubicBezTo>
                  <a:cubicBezTo>
                    <a:pt x="4773" y="511"/>
                    <a:pt x="4682" y="572"/>
                    <a:pt x="4560" y="632"/>
                  </a:cubicBezTo>
                  <a:cubicBezTo>
                    <a:pt x="4499" y="693"/>
                    <a:pt x="4408" y="724"/>
                    <a:pt x="4347" y="754"/>
                  </a:cubicBezTo>
                  <a:cubicBezTo>
                    <a:pt x="4279" y="788"/>
                    <a:pt x="4145" y="831"/>
                    <a:pt x="4003" y="831"/>
                  </a:cubicBezTo>
                  <a:cubicBezTo>
                    <a:pt x="3890" y="831"/>
                    <a:pt x="3773" y="804"/>
                    <a:pt x="3679" y="724"/>
                  </a:cubicBezTo>
                  <a:lnTo>
                    <a:pt x="3587" y="693"/>
                  </a:lnTo>
                  <a:lnTo>
                    <a:pt x="3679" y="632"/>
                  </a:lnTo>
                  <a:cubicBezTo>
                    <a:pt x="3770" y="541"/>
                    <a:pt x="3770" y="450"/>
                    <a:pt x="3739" y="359"/>
                  </a:cubicBezTo>
                  <a:cubicBezTo>
                    <a:pt x="3709" y="207"/>
                    <a:pt x="3527" y="55"/>
                    <a:pt x="3375" y="25"/>
                  </a:cubicBezTo>
                  <a:cubicBezTo>
                    <a:pt x="3315" y="8"/>
                    <a:pt x="3253" y="0"/>
                    <a:pt x="3190"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a:off x="2968792" y="3196881"/>
              <a:ext cx="675725" cy="511334"/>
            </a:xfrm>
            <a:custGeom>
              <a:avLst/>
              <a:gdLst/>
              <a:ahLst/>
              <a:cxnLst/>
              <a:rect l="l" t="t" r="r" b="b"/>
              <a:pathLst>
                <a:path w="13618" h="10305" extrusionOk="0">
                  <a:moveTo>
                    <a:pt x="9423" y="0"/>
                  </a:moveTo>
                  <a:lnTo>
                    <a:pt x="9180" y="31"/>
                  </a:lnTo>
                  <a:cubicBezTo>
                    <a:pt x="9119" y="61"/>
                    <a:pt x="9028" y="61"/>
                    <a:pt x="8997" y="91"/>
                  </a:cubicBezTo>
                  <a:cubicBezTo>
                    <a:pt x="8906" y="152"/>
                    <a:pt x="8936" y="274"/>
                    <a:pt x="8967" y="426"/>
                  </a:cubicBezTo>
                  <a:cubicBezTo>
                    <a:pt x="8997" y="608"/>
                    <a:pt x="9058" y="790"/>
                    <a:pt x="8936" y="912"/>
                  </a:cubicBezTo>
                  <a:cubicBezTo>
                    <a:pt x="8906" y="942"/>
                    <a:pt x="8845" y="973"/>
                    <a:pt x="8815" y="973"/>
                  </a:cubicBezTo>
                  <a:lnTo>
                    <a:pt x="8784" y="1003"/>
                  </a:lnTo>
                  <a:lnTo>
                    <a:pt x="8693" y="1003"/>
                  </a:lnTo>
                  <a:lnTo>
                    <a:pt x="8572" y="973"/>
                  </a:lnTo>
                  <a:lnTo>
                    <a:pt x="8541" y="973"/>
                  </a:lnTo>
                  <a:cubicBezTo>
                    <a:pt x="8480" y="942"/>
                    <a:pt x="8450" y="912"/>
                    <a:pt x="8389" y="912"/>
                  </a:cubicBezTo>
                  <a:cubicBezTo>
                    <a:pt x="8359" y="882"/>
                    <a:pt x="8298" y="821"/>
                    <a:pt x="8268" y="790"/>
                  </a:cubicBezTo>
                  <a:cubicBezTo>
                    <a:pt x="8207" y="730"/>
                    <a:pt x="8116" y="669"/>
                    <a:pt x="8025" y="638"/>
                  </a:cubicBezTo>
                  <a:cubicBezTo>
                    <a:pt x="7979" y="608"/>
                    <a:pt x="7918" y="600"/>
                    <a:pt x="7854" y="600"/>
                  </a:cubicBezTo>
                  <a:cubicBezTo>
                    <a:pt x="7789" y="600"/>
                    <a:pt x="7721" y="608"/>
                    <a:pt x="7660" y="608"/>
                  </a:cubicBezTo>
                  <a:lnTo>
                    <a:pt x="5198" y="790"/>
                  </a:lnTo>
                  <a:cubicBezTo>
                    <a:pt x="5113" y="797"/>
                    <a:pt x="5024" y="803"/>
                    <a:pt x="4934" y="803"/>
                  </a:cubicBezTo>
                  <a:cubicBezTo>
                    <a:pt x="4635" y="803"/>
                    <a:pt x="4328" y="743"/>
                    <a:pt x="4164" y="486"/>
                  </a:cubicBezTo>
                  <a:cubicBezTo>
                    <a:pt x="4134" y="426"/>
                    <a:pt x="4104" y="365"/>
                    <a:pt x="4073" y="304"/>
                  </a:cubicBezTo>
                  <a:cubicBezTo>
                    <a:pt x="4073" y="274"/>
                    <a:pt x="4043" y="243"/>
                    <a:pt x="4043" y="213"/>
                  </a:cubicBezTo>
                  <a:lnTo>
                    <a:pt x="4012" y="213"/>
                  </a:lnTo>
                  <a:cubicBezTo>
                    <a:pt x="2675" y="243"/>
                    <a:pt x="1307" y="426"/>
                    <a:pt x="0" y="730"/>
                  </a:cubicBezTo>
                  <a:lnTo>
                    <a:pt x="274" y="1368"/>
                  </a:lnTo>
                  <a:lnTo>
                    <a:pt x="365" y="1307"/>
                  </a:lnTo>
                  <a:lnTo>
                    <a:pt x="395" y="1277"/>
                  </a:lnTo>
                  <a:lnTo>
                    <a:pt x="456" y="1277"/>
                  </a:lnTo>
                  <a:lnTo>
                    <a:pt x="517" y="1307"/>
                  </a:lnTo>
                  <a:cubicBezTo>
                    <a:pt x="608" y="1368"/>
                    <a:pt x="821" y="1429"/>
                    <a:pt x="882" y="1429"/>
                  </a:cubicBezTo>
                  <a:cubicBezTo>
                    <a:pt x="942" y="1429"/>
                    <a:pt x="1003" y="1338"/>
                    <a:pt x="1094" y="1277"/>
                  </a:cubicBezTo>
                  <a:cubicBezTo>
                    <a:pt x="1155" y="1186"/>
                    <a:pt x="1216" y="1094"/>
                    <a:pt x="1338" y="1094"/>
                  </a:cubicBezTo>
                  <a:cubicBezTo>
                    <a:pt x="1371" y="1083"/>
                    <a:pt x="1405" y="1078"/>
                    <a:pt x="1441" y="1078"/>
                  </a:cubicBezTo>
                  <a:cubicBezTo>
                    <a:pt x="1597" y="1078"/>
                    <a:pt x="1766" y="1177"/>
                    <a:pt x="1915" y="1277"/>
                  </a:cubicBezTo>
                  <a:cubicBezTo>
                    <a:pt x="2037" y="1338"/>
                    <a:pt x="2158" y="1398"/>
                    <a:pt x="2249" y="1429"/>
                  </a:cubicBezTo>
                  <a:cubicBezTo>
                    <a:pt x="2341" y="1459"/>
                    <a:pt x="2401" y="1459"/>
                    <a:pt x="2493" y="1459"/>
                  </a:cubicBezTo>
                  <a:cubicBezTo>
                    <a:pt x="2537" y="1448"/>
                    <a:pt x="2586" y="1441"/>
                    <a:pt x="2635" y="1441"/>
                  </a:cubicBezTo>
                  <a:cubicBezTo>
                    <a:pt x="2721" y="1441"/>
                    <a:pt x="2811" y="1462"/>
                    <a:pt x="2888" y="1520"/>
                  </a:cubicBezTo>
                  <a:cubicBezTo>
                    <a:pt x="2979" y="1581"/>
                    <a:pt x="3040" y="1702"/>
                    <a:pt x="3100" y="1824"/>
                  </a:cubicBezTo>
                  <a:cubicBezTo>
                    <a:pt x="3161" y="1945"/>
                    <a:pt x="3222" y="2097"/>
                    <a:pt x="3313" y="2158"/>
                  </a:cubicBezTo>
                  <a:cubicBezTo>
                    <a:pt x="3393" y="2212"/>
                    <a:pt x="3479" y="2234"/>
                    <a:pt x="3567" y="2234"/>
                  </a:cubicBezTo>
                  <a:cubicBezTo>
                    <a:pt x="3780" y="2234"/>
                    <a:pt x="4010" y="2105"/>
                    <a:pt x="4225" y="1976"/>
                  </a:cubicBezTo>
                  <a:cubicBezTo>
                    <a:pt x="4255" y="1945"/>
                    <a:pt x="4316" y="1915"/>
                    <a:pt x="4347" y="1915"/>
                  </a:cubicBezTo>
                  <a:lnTo>
                    <a:pt x="4377" y="1915"/>
                  </a:lnTo>
                  <a:cubicBezTo>
                    <a:pt x="4651" y="1915"/>
                    <a:pt x="4833" y="1763"/>
                    <a:pt x="5015" y="1611"/>
                  </a:cubicBezTo>
                  <a:cubicBezTo>
                    <a:pt x="5167" y="1490"/>
                    <a:pt x="5350" y="1368"/>
                    <a:pt x="5532" y="1338"/>
                  </a:cubicBezTo>
                  <a:cubicBezTo>
                    <a:pt x="5745" y="1338"/>
                    <a:pt x="5836" y="1398"/>
                    <a:pt x="5897" y="1490"/>
                  </a:cubicBezTo>
                  <a:cubicBezTo>
                    <a:pt x="5958" y="1520"/>
                    <a:pt x="5988" y="1550"/>
                    <a:pt x="6049" y="1581"/>
                  </a:cubicBezTo>
                  <a:cubicBezTo>
                    <a:pt x="6383" y="1763"/>
                    <a:pt x="6474" y="1885"/>
                    <a:pt x="6596" y="2067"/>
                  </a:cubicBezTo>
                  <a:cubicBezTo>
                    <a:pt x="6657" y="2158"/>
                    <a:pt x="6718" y="2280"/>
                    <a:pt x="6839" y="2401"/>
                  </a:cubicBezTo>
                  <a:cubicBezTo>
                    <a:pt x="7022" y="2584"/>
                    <a:pt x="7143" y="2614"/>
                    <a:pt x="7356" y="2675"/>
                  </a:cubicBezTo>
                  <a:cubicBezTo>
                    <a:pt x="7417" y="2675"/>
                    <a:pt x="7508" y="2705"/>
                    <a:pt x="7599" y="2736"/>
                  </a:cubicBezTo>
                  <a:cubicBezTo>
                    <a:pt x="8085" y="2888"/>
                    <a:pt x="8116" y="3009"/>
                    <a:pt x="8207" y="3435"/>
                  </a:cubicBezTo>
                  <a:cubicBezTo>
                    <a:pt x="8207" y="3496"/>
                    <a:pt x="8237" y="3526"/>
                    <a:pt x="8237" y="3587"/>
                  </a:cubicBezTo>
                  <a:cubicBezTo>
                    <a:pt x="8268" y="3769"/>
                    <a:pt x="8359" y="3891"/>
                    <a:pt x="8450" y="4043"/>
                  </a:cubicBezTo>
                  <a:cubicBezTo>
                    <a:pt x="8541" y="4195"/>
                    <a:pt x="8632" y="4377"/>
                    <a:pt x="8663" y="4529"/>
                  </a:cubicBezTo>
                  <a:cubicBezTo>
                    <a:pt x="8693" y="4681"/>
                    <a:pt x="8663" y="4803"/>
                    <a:pt x="8602" y="4924"/>
                  </a:cubicBezTo>
                  <a:cubicBezTo>
                    <a:pt x="8572" y="5046"/>
                    <a:pt x="8541" y="5167"/>
                    <a:pt x="8602" y="5350"/>
                  </a:cubicBezTo>
                  <a:cubicBezTo>
                    <a:pt x="8688" y="5522"/>
                    <a:pt x="9178" y="5963"/>
                    <a:pt x="9464" y="5963"/>
                  </a:cubicBezTo>
                  <a:cubicBezTo>
                    <a:pt x="9481" y="5963"/>
                    <a:pt x="9498" y="5961"/>
                    <a:pt x="9514" y="5958"/>
                  </a:cubicBezTo>
                  <a:cubicBezTo>
                    <a:pt x="9544" y="5958"/>
                    <a:pt x="9636" y="5927"/>
                    <a:pt x="9636" y="5775"/>
                  </a:cubicBezTo>
                  <a:lnTo>
                    <a:pt x="9696" y="5471"/>
                  </a:lnTo>
                  <a:lnTo>
                    <a:pt x="9788" y="5775"/>
                  </a:lnTo>
                  <a:cubicBezTo>
                    <a:pt x="9848" y="6018"/>
                    <a:pt x="9909" y="6322"/>
                    <a:pt x="10000" y="6657"/>
                  </a:cubicBezTo>
                  <a:cubicBezTo>
                    <a:pt x="10122" y="7356"/>
                    <a:pt x="10304" y="8177"/>
                    <a:pt x="10639" y="8541"/>
                  </a:cubicBezTo>
                  <a:cubicBezTo>
                    <a:pt x="10699" y="8602"/>
                    <a:pt x="10821" y="8663"/>
                    <a:pt x="10943" y="8724"/>
                  </a:cubicBezTo>
                  <a:cubicBezTo>
                    <a:pt x="11034" y="8784"/>
                    <a:pt x="11155" y="8815"/>
                    <a:pt x="11247" y="8906"/>
                  </a:cubicBezTo>
                  <a:cubicBezTo>
                    <a:pt x="11520" y="9119"/>
                    <a:pt x="11642" y="9362"/>
                    <a:pt x="11763" y="9666"/>
                  </a:cubicBezTo>
                  <a:cubicBezTo>
                    <a:pt x="11854" y="9818"/>
                    <a:pt x="11885" y="9970"/>
                    <a:pt x="11915" y="10061"/>
                  </a:cubicBezTo>
                  <a:cubicBezTo>
                    <a:pt x="11989" y="10228"/>
                    <a:pt x="12007" y="10304"/>
                    <a:pt x="12133" y="10304"/>
                  </a:cubicBezTo>
                  <a:cubicBezTo>
                    <a:pt x="12214" y="10304"/>
                    <a:pt x="12340" y="10273"/>
                    <a:pt x="12554" y="10213"/>
                  </a:cubicBezTo>
                  <a:cubicBezTo>
                    <a:pt x="12675" y="10183"/>
                    <a:pt x="12766" y="10152"/>
                    <a:pt x="12857" y="10122"/>
                  </a:cubicBezTo>
                  <a:cubicBezTo>
                    <a:pt x="13222" y="10061"/>
                    <a:pt x="13313" y="10031"/>
                    <a:pt x="13405" y="9575"/>
                  </a:cubicBezTo>
                  <a:cubicBezTo>
                    <a:pt x="13617" y="8420"/>
                    <a:pt x="13526" y="7417"/>
                    <a:pt x="13101" y="6474"/>
                  </a:cubicBezTo>
                  <a:cubicBezTo>
                    <a:pt x="12857" y="5897"/>
                    <a:pt x="12493" y="5259"/>
                    <a:pt x="12037" y="4711"/>
                  </a:cubicBezTo>
                  <a:cubicBezTo>
                    <a:pt x="11854" y="4468"/>
                    <a:pt x="11794" y="4256"/>
                    <a:pt x="11733" y="4043"/>
                  </a:cubicBezTo>
                  <a:cubicBezTo>
                    <a:pt x="11672" y="3860"/>
                    <a:pt x="11642" y="3678"/>
                    <a:pt x="11490" y="3465"/>
                  </a:cubicBezTo>
                  <a:cubicBezTo>
                    <a:pt x="11307" y="3161"/>
                    <a:pt x="11125" y="2857"/>
                    <a:pt x="10912" y="2553"/>
                  </a:cubicBezTo>
                  <a:cubicBezTo>
                    <a:pt x="10395" y="1733"/>
                    <a:pt x="9818" y="882"/>
                    <a:pt x="9423"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a:off x="2747038" y="2649366"/>
              <a:ext cx="613899" cy="218725"/>
            </a:xfrm>
            <a:custGeom>
              <a:avLst/>
              <a:gdLst/>
              <a:ahLst/>
              <a:cxnLst/>
              <a:rect l="l" t="t" r="r" b="b"/>
              <a:pathLst>
                <a:path w="12372" h="4408" extrusionOk="0">
                  <a:moveTo>
                    <a:pt x="12281" y="1"/>
                  </a:moveTo>
                  <a:cubicBezTo>
                    <a:pt x="11977" y="31"/>
                    <a:pt x="11673" y="92"/>
                    <a:pt x="11399" y="122"/>
                  </a:cubicBezTo>
                  <a:cubicBezTo>
                    <a:pt x="11065" y="153"/>
                    <a:pt x="10731" y="183"/>
                    <a:pt x="10427" y="213"/>
                  </a:cubicBezTo>
                  <a:cubicBezTo>
                    <a:pt x="10092" y="274"/>
                    <a:pt x="9758" y="305"/>
                    <a:pt x="9424" y="335"/>
                  </a:cubicBezTo>
                  <a:lnTo>
                    <a:pt x="9363" y="335"/>
                  </a:lnTo>
                  <a:cubicBezTo>
                    <a:pt x="8998" y="396"/>
                    <a:pt x="8664" y="456"/>
                    <a:pt x="8299" y="487"/>
                  </a:cubicBezTo>
                  <a:cubicBezTo>
                    <a:pt x="7630" y="608"/>
                    <a:pt x="6962" y="730"/>
                    <a:pt x="6323" y="882"/>
                  </a:cubicBezTo>
                  <a:lnTo>
                    <a:pt x="4013" y="1338"/>
                  </a:lnTo>
                  <a:cubicBezTo>
                    <a:pt x="3648" y="1429"/>
                    <a:pt x="3284" y="1490"/>
                    <a:pt x="2919" y="1551"/>
                  </a:cubicBezTo>
                  <a:cubicBezTo>
                    <a:pt x="2737" y="1581"/>
                    <a:pt x="2585" y="1581"/>
                    <a:pt x="2433" y="1581"/>
                  </a:cubicBezTo>
                  <a:cubicBezTo>
                    <a:pt x="2372" y="1581"/>
                    <a:pt x="2311" y="1581"/>
                    <a:pt x="2281" y="1612"/>
                  </a:cubicBezTo>
                  <a:lnTo>
                    <a:pt x="1338" y="1612"/>
                  </a:lnTo>
                  <a:lnTo>
                    <a:pt x="1278" y="1672"/>
                  </a:lnTo>
                  <a:lnTo>
                    <a:pt x="1217" y="1763"/>
                  </a:lnTo>
                  <a:cubicBezTo>
                    <a:pt x="1186" y="1794"/>
                    <a:pt x="1126" y="1855"/>
                    <a:pt x="1065" y="1885"/>
                  </a:cubicBezTo>
                  <a:cubicBezTo>
                    <a:pt x="1034" y="1885"/>
                    <a:pt x="1004" y="1915"/>
                    <a:pt x="974" y="1915"/>
                  </a:cubicBezTo>
                  <a:cubicBezTo>
                    <a:pt x="913" y="1946"/>
                    <a:pt x="852" y="1946"/>
                    <a:pt x="822" y="1976"/>
                  </a:cubicBezTo>
                  <a:cubicBezTo>
                    <a:pt x="761" y="2037"/>
                    <a:pt x="730" y="2159"/>
                    <a:pt x="700" y="2250"/>
                  </a:cubicBezTo>
                  <a:lnTo>
                    <a:pt x="548" y="2949"/>
                  </a:lnTo>
                  <a:lnTo>
                    <a:pt x="426" y="2949"/>
                  </a:lnTo>
                  <a:cubicBezTo>
                    <a:pt x="426" y="3010"/>
                    <a:pt x="426" y="3071"/>
                    <a:pt x="396" y="3101"/>
                  </a:cubicBezTo>
                  <a:cubicBezTo>
                    <a:pt x="396" y="3162"/>
                    <a:pt x="396" y="3192"/>
                    <a:pt x="396" y="3253"/>
                  </a:cubicBezTo>
                  <a:cubicBezTo>
                    <a:pt x="366" y="3314"/>
                    <a:pt x="366" y="3374"/>
                    <a:pt x="366" y="3435"/>
                  </a:cubicBezTo>
                  <a:cubicBezTo>
                    <a:pt x="335" y="3466"/>
                    <a:pt x="335" y="3526"/>
                    <a:pt x="335" y="3557"/>
                  </a:cubicBezTo>
                  <a:cubicBezTo>
                    <a:pt x="305" y="3618"/>
                    <a:pt x="274" y="3709"/>
                    <a:pt x="274" y="3770"/>
                  </a:cubicBezTo>
                  <a:lnTo>
                    <a:pt x="244" y="3861"/>
                  </a:lnTo>
                  <a:cubicBezTo>
                    <a:pt x="214" y="3952"/>
                    <a:pt x="153" y="4074"/>
                    <a:pt x="123" y="4165"/>
                  </a:cubicBezTo>
                  <a:cubicBezTo>
                    <a:pt x="92" y="4226"/>
                    <a:pt x="62" y="4317"/>
                    <a:pt x="1" y="4408"/>
                  </a:cubicBezTo>
                  <a:lnTo>
                    <a:pt x="92" y="4378"/>
                  </a:lnTo>
                  <a:cubicBezTo>
                    <a:pt x="366" y="4347"/>
                    <a:pt x="639" y="4317"/>
                    <a:pt x="943" y="4317"/>
                  </a:cubicBezTo>
                  <a:lnTo>
                    <a:pt x="1004" y="4317"/>
                  </a:lnTo>
                  <a:cubicBezTo>
                    <a:pt x="1308" y="4286"/>
                    <a:pt x="1582" y="4256"/>
                    <a:pt x="1885" y="4256"/>
                  </a:cubicBezTo>
                  <a:cubicBezTo>
                    <a:pt x="2189" y="4226"/>
                    <a:pt x="2524" y="4226"/>
                    <a:pt x="2858" y="4195"/>
                  </a:cubicBezTo>
                  <a:cubicBezTo>
                    <a:pt x="3162" y="4165"/>
                    <a:pt x="3466" y="4165"/>
                    <a:pt x="3770" y="4104"/>
                  </a:cubicBezTo>
                  <a:cubicBezTo>
                    <a:pt x="4256" y="4043"/>
                    <a:pt x="4743" y="3952"/>
                    <a:pt x="5199" y="3830"/>
                  </a:cubicBezTo>
                  <a:cubicBezTo>
                    <a:pt x="5685" y="3739"/>
                    <a:pt x="6171" y="3648"/>
                    <a:pt x="6658" y="3557"/>
                  </a:cubicBezTo>
                  <a:lnTo>
                    <a:pt x="6810" y="3557"/>
                  </a:lnTo>
                  <a:lnTo>
                    <a:pt x="6870" y="3526"/>
                  </a:lnTo>
                  <a:cubicBezTo>
                    <a:pt x="7144" y="3496"/>
                    <a:pt x="7417" y="3496"/>
                    <a:pt x="7691" y="3466"/>
                  </a:cubicBezTo>
                  <a:lnTo>
                    <a:pt x="8542" y="3466"/>
                  </a:lnTo>
                  <a:lnTo>
                    <a:pt x="8542" y="3435"/>
                  </a:lnTo>
                  <a:cubicBezTo>
                    <a:pt x="8573" y="3314"/>
                    <a:pt x="8603" y="3222"/>
                    <a:pt x="8633" y="3131"/>
                  </a:cubicBezTo>
                  <a:cubicBezTo>
                    <a:pt x="8664" y="3010"/>
                    <a:pt x="8694" y="2888"/>
                    <a:pt x="8785" y="2797"/>
                  </a:cubicBezTo>
                  <a:cubicBezTo>
                    <a:pt x="8937" y="2675"/>
                    <a:pt x="9120" y="2645"/>
                    <a:pt x="9272" y="2584"/>
                  </a:cubicBezTo>
                  <a:cubicBezTo>
                    <a:pt x="9424" y="2584"/>
                    <a:pt x="9545" y="2554"/>
                    <a:pt x="9667" y="2463"/>
                  </a:cubicBezTo>
                  <a:cubicBezTo>
                    <a:pt x="9728" y="2402"/>
                    <a:pt x="9788" y="2341"/>
                    <a:pt x="9849" y="2250"/>
                  </a:cubicBezTo>
                  <a:cubicBezTo>
                    <a:pt x="9910" y="2159"/>
                    <a:pt x="9971" y="2098"/>
                    <a:pt x="10032" y="2037"/>
                  </a:cubicBezTo>
                  <a:cubicBezTo>
                    <a:pt x="10153" y="1915"/>
                    <a:pt x="10335" y="1824"/>
                    <a:pt x="10487" y="1763"/>
                  </a:cubicBezTo>
                  <a:lnTo>
                    <a:pt x="12129" y="1064"/>
                  </a:lnTo>
                  <a:cubicBezTo>
                    <a:pt x="12220" y="1004"/>
                    <a:pt x="12342" y="973"/>
                    <a:pt x="12372" y="882"/>
                  </a:cubicBezTo>
                  <a:cubicBezTo>
                    <a:pt x="12372" y="821"/>
                    <a:pt x="12372" y="760"/>
                    <a:pt x="12372" y="700"/>
                  </a:cubicBezTo>
                  <a:lnTo>
                    <a:pt x="12281"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9"/>
            <p:cNvSpPr/>
            <p:nvPr/>
          </p:nvSpPr>
          <p:spPr>
            <a:xfrm>
              <a:off x="3178438" y="2570916"/>
              <a:ext cx="601791" cy="285117"/>
            </a:xfrm>
            <a:custGeom>
              <a:avLst/>
              <a:gdLst/>
              <a:ahLst/>
              <a:cxnLst/>
              <a:rect l="l" t="t" r="r" b="b"/>
              <a:pathLst>
                <a:path w="12128" h="5746" extrusionOk="0">
                  <a:moveTo>
                    <a:pt x="11672" y="1"/>
                  </a:moveTo>
                  <a:cubicBezTo>
                    <a:pt x="11490" y="31"/>
                    <a:pt x="11277" y="92"/>
                    <a:pt x="11064" y="123"/>
                  </a:cubicBezTo>
                  <a:cubicBezTo>
                    <a:pt x="10669" y="214"/>
                    <a:pt x="10243" y="305"/>
                    <a:pt x="9818" y="396"/>
                  </a:cubicBezTo>
                  <a:cubicBezTo>
                    <a:pt x="9605" y="457"/>
                    <a:pt x="9392" y="487"/>
                    <a:pt x="9180" y="548"/>
                  </a:cubicBezTo>
                  <a:cubicBezTo>
                    <a:pt x="8754" y="639"/>
                    <a:pt x="8329" y="730"/>
                    <a:pt x="7873" y="822"/>
                  </a:cubicBezTo>
                  <a:cubicBezTo>
                    <a:pt x="7629" y="852"/>
                    <a:pt x="7356" y="913"/>
                    <a:pt x="7082" y="974"/>
                  </a:cubicBezTo>
                  <a:cubicBezTo>
                    <a:pt x="6687" y="1034"/>
                    <a:pt x="6322" y="1126"/>
                    <a:pt x="5897" y="1186"/>
                  </a:cubicBezTo>
                  <a:cubicBezTo>
                    <a:pt x="5623" y="1247"/>
                    <a:pt x="5319" y="1278"/>
                    <a:pt x="5046" y="1338"/>
                  </a:cubicBezTo>
                  <a:cubicBezTo>
                    <a:pt x="4742" y="1399"/>
                    <a:pt x="4407" y="1430"/>
                    <a:pt x="4104" y="1490"/>
                  </a:cubicBezTo>
                  <a:lnTo>
                    <a:pt x="4043" y="1490"/>
                  </a:lnTo>
                  <a:lnTo>
                    <a:pt x="3921" y="1521"/>
                  </a:lnTo>
                  <a:cubicBezTo>
                    <a:pt x="3860" y="1521"/>
                    <a:pt x="3800" y="1551"/>
                    <a:pt x="3739" y="1551"/>
                  </a:cubicBezTo>
                  <a:lnTo>
                    <a:pt x="3800" y="2281"/>
                  </a:lnTo>
                  <a:cubicBezTo>
                    <a:pt x="3830" y="2341"/>
                    <a:pt x="3830" y="2433"/>
                    <a:pt x="3800" y="2524"/>
                  </a:cubicBezTo>
                  <a:cubicBezTo>
                    <a:pt x="3739" y="2645"/>
                    <a:pt x="3587" y="2737"/>
                    <a:pt x="3496" y="2767"/>
                  </a:cubicBezTo>
                  <a:lnTo>
                    <a:pt x="1854" y="3466"/>
                  </a:lnTo>
                  <a:cubicBezTo>
                    <a:pt x="1702" y="3527"/>
                    <a:pt x="1550" y="3588"/>
                    <a:pt x="1429" y="3709"/>
                  </a:cubicBezTo>
                  <a:cubicBezTo>
                    <a:pt x="1368" y="3770"/>
                    <a:pt x="1338" y="3831"/>
                    <a:pt x="1277" y="3892"/>
                  </a:cubicBezTo>
                  <a:cubicBezTo>
                    <a:pt x="1216" y="3983"/>
                    <a:pt x="1155" y="4104"/>
                    <a:pt x="1034" y="4165"/>
                  </a:cubicBezTo>
                  <a:cubicBezTo>
                    <a:pt x="912" y="4256"/>
                    <a:pt x="760" y="4287"/>
                    <a:pt x="638" y="4317"/>
                  </a:cubicBezTo>
                  <a:cubicBezTo>
                    <a:pt x="456" y="4348"/>
                    <a:pt x="304" y="4378"/>
                    <a:pt x="213" y="4469"/>
                  </a:cubicBezTo>
                  <a:cubicBezTo>
                    <a:pt x="152" y="4560"/>
                    <a:pt x="91" y="4652"/>
                    <a:pt x="61" y="4773"/>
                  </a:cubicBezTo>
                  <a:cubicBezTo>
                    <a:pt x="61" y="4834"/>
                    <a:pt x="30" y="4925"/>
                    <a:pt x="0" y="5016"/>
                  </a:cubicBezTo>
                  <a:lnTo>
                    <a:pt x="0" y="5047"/>
                  </a:lnTo>
                  <a:cubicBezTo>
                    <a:pt x="213" y="5047"/>
                    <a:pt x="456" y="5047"/>
                    <a:pt x="669" y="5077"/>
                  </a:cubicBezTo>
                  <a:lnTo>
                    <a:pt x="730" y="5077"/>
                  </a:lnTo>
                  <a:cubicBezTo>
                    <a:pt x="973" y="5077"/>
                    <a:pt x="1246" y="5077"/>
                    <a:pt x="1489" y="5107"/>
                  </a:cubicBezTo>
                  <a:lnTo>
                    <a:pt x="1702" y="5107"/>
                  </a:lnTo>
                  <a:cubicBezTo>
                    <a:pt x="1733" y="5047"/>
                    <a:pt x="1793" y="5016"/>
                    <a:pt x="1854" y="4955"/>
                  </a:cubicBezTo>
                  <a:cubicBezTo>
                    <a:pt x="2006" y="4773"/>
                    <a:pt x="2189" y="4591"/>
                    <a:pt x="2371" y="4469"/>
                  </a:cubicBezTo>
                  <a:cubicBezTo>
                    <a:pt x="2523" y="4378"/>
                    <a:pt x="2675" y="4256"/>
                    <a:pt x="2888" y="4226"/>
                  </a:cubicBezTo>
                  <a:cubicBezTo>
                    <a:pt x="3009" y="4226"/>
                    <a:pt x="3131" y="4226"/>
                    <a:pt x="3252" y="4256"/>
                  </a:cubicBezTo>
                  <a:lnTo>
                    <a:pt x="3374" y="4256"/>
                  </a:lnTo>
                  <a:cubicBezTo>
                    <a:pt x="3427" y="4265"/>
                    <a:pt x="3483" y="4269"/>
                    <a:pt x="3541" y="4269"/>
                  </a:cubicBezTo>
                  <a:cubicBezTo>
                    <a:pt x="3681" y="4269"/>
                    <a:pt x="3831" y="4247"/>
                    <a:pt x="3982" y="4226"/>
                  </a:cubicBezTo>
                  <a:cubicBezTo>
                    <a:pt x="4073" y="4196"/>
                    <a:pt x="4134" y="4165"/>
                    <a:pt x="4225" y="4135"/>
                  </a:cubicBezTo>
                  <a:cubicBezTo>
                    <a:pt x="4412" y="4088"/>
                    <a:pt x="4598" y="4024"/>
                    <a:pt x="4799" y="4024"/>
                  </a:cubicBezTo>
                  <a:cubicBezTo>
                    <a:pt x="4859" y="4024"/>
                    <a:pt x="4921" y="4029"/>
                    <a:pt x="4985" y="4044"/>
                  </a:cubicBezTo>
                  <a:cubicBezTo>
                    <a:pt x="5198" y="4104"/>
                    <a:pt x="5411" y="4287"/>
                    <a:pt x="5441" y="4500"/>
                  </a:cubicBezTo>
                  <a:cubicBezTo>
                    <a:pt x="5471" y="4621"/>
                    <a:pt x="5471" y="4743"/>
                    <a:pt x="5411" y="4834"/>
                  </a:cubicBezTo>
                  <a:cubicBezTo>
                    <a:pt x="5457" y="4857"/>
                    <a:pt x="5508" y="4867"/>
                    <a:pt x="5563" y="4867"/>
                  </a:cubicBezTo>
                  <a:cubicBezTo>
                    <a:pt x="5653" y="4867"/>
                    <a:pt x="5754" y="4841"/>
                    <a:pt x="5866" y="4803"/>
                  </a:cubicBezTo>
                  <a:cubicBezTo>
                    <a:pt x="5927" y="4773"/>
                    <a:pt x="6018" y="4743"/>
                    <a:pt x="6079" y="4682"/>
                  </a:cubicBezTo>
                  <a:cubicBezTo>
                    <a:pt x="6201" y="4621"/>
                    <a:pt x="6322" y="4560"/>
                    <a:pt x="6444" y="4530"/>
                  </a:cubicBezTo>
                  <a:cubicBezTo>
                    <a:pt x="6535" y="4500"/>
                    <a:pt x="6596" y="4500"/>
                    <a:pt x="6687" y="4500"/>
                  </a:cubicBezTo>
                  <a:lnTo>
                    <a:pt x="6718" y="4500"/>
                  </a:lnTo>
                  <a:cubicBezTo>
                    <a:pt x="6778" y="4500"/>
                    <a:pt x="6870" y="4500"/>
                    <a:pt x="6930" y="4530"/>
                  </a:cubicBezTo>
                  <a:lnTo>
                    <a:pt x="6961" y="4530"/>
                  </a:lnTo>
                  <a:cubicBezTo>
                    <a:pt x="7022" y="4560"/>
                    <a:pt x="7082" y="4560"/>
                    <a:pt x="7143" y="4591"/>
                  </a:cubicBezTo>
                  <a:lnTo>
                    <a:pt x="7204" y="4591"/>
                  </a:lnTo>
                  <a:cubicBezTo>
                    <a:pt x="7265" y="4621"/>
                    <a:pt x="7325" y="4652"/>
                    <a:pt x="7386" y="4682"/>
                  </a:cubicBezTo>
                  <a:lnTo>
                    <a:pt x="7447" y="4712"/>
                  </a:lnTo>
                  <a:lnTo>
                    <a:pt x="7660" y="4803"/>
                  </a:lnTo>
                  <a:lnTo>
                    <a:pt x="9453" y="5746"/>
                  </a:lnTo>
                  <a:lnTo>
                    <a:pt x="9484" y="5685"/>
                  </a:lnTo>
                  <a:cubicBezTo>
                    <a:pt x="9636" y="5411"/>
                    <a:pt x="9757" y="5320"/>
                    <a:pt x="9939" y="5199"/>
                  </a:cubicBezTo>
                  <a:cubicBezTo>
                    <a:pt x="10000" y="5138"/>
                    <a:pt x="10091" y="5077"/>
                    <a:pt x="10183" y="5016"/>
                  </a:cubicBezTo>
                  <a:cubicBezTo>
                    <a:pt x="10456" y="4743"/>
                    <a:pt x="10791" y="4104"/>
                    <a:pt x="10912" y="3861"/>
                  </a:cubicBezTo>
                  <a:lnTo>
                    <a:pt x="10943" y="3831"/>
                  </a:lnTo>
                  <a:lnTo>
                    <a:pt x="10973" y="3831"/>
                  </a:lnTo>
                  <a:cubicBezTo>
                    <a:pt x="11125" y="3800"/>
                    <a:pt x="11216" y="3709"/>
                    <a:pt x="11216" y="3648"/>
                  </a:cubicBezTo>
                  <a:cubicBezTo>
                    <a:pt x="11216" y="3588"/>
                    <a:pt x="11186" y="3527"/>
                    <a:pt x="11064" y="3466"/>
                  </a:cubicBezTo>
                  <a:lnTo>
                    <a:pt x="11003" y="3436"/>
                  </a:lnTo>
                  <a:lnTo>
                    <a:pt x="11034" y="3375"/>
                  </a:lnTo>
                  <a:cubicBezTo>
                    <a:pt x="11155" y="3193"/>
                    <a:pt x="11064" y="3071"/>
                    <a:pt x="10851" y="2919"/>
                  </a:cubicBezTo>
                  <a:cubicBezTo>
                    <a:pt x="10760" y="2828"/>
                    <a:pt x="10639" y="2737"/>
                    <a:pt x="10639" y="2615"/>
                  </a:cubicBezTo>
                  <a:cubicBezTo>
                    <a:pt x="10639" y="2493"/>
                    <a:pt x="10730" y="2402"/>
                    <a:pt x="10912" y="2281"/>
                  </a:cubicBezTo>
                  <a:cubicBezTo>
                    <a:pt x="10983" y="2245"/>
                    <a:pt x="11086" y="2230"/>
                    <a:pt x="11201" y="2230"/>
                  </a:cubicBezTo>
                  <a:cubicBezTo>
                    <a:pt x="11283" y="2230"/>
                    <a:pt x="11371" y="2238"/>
                    <a:pt x="11459" y="2250"/>
                  </a:cubicBezTo>
                  <a:cubicBezTo>
                    <a:pt x="11530" y="2250"/>
                    <a:pt x="11608" y="2254"/>
                    <a:pt x="11684" y="2254"/>
                  </a:cubicBezTo>
                  <a:cubicBezTo>
                    <a:pt x="11838" y="2254"/>
                    <a:pt x="11986" y="2240"/>
                    <a:pt x="12067" y="2159"/>
                  </a:cubicBezTo>
                  <a:cubicBezTo>
                    <a:pt x="12098" y="2129"/>
                    <a:pt x="12128" y="2068"/>
                    <a:pt x="12098" y="1977"/>
                  </a:cubicBezTo>
                  <a:cubicBezTo>
                    <a:pt x="11946" y="1977"/>
                    <a:pt x="11763" y="1916"/>
                    <a:pt x="11550" y="1855"/>
                  </a:cubicBezTo>
                  <a:cubicBezTo>
                    <a:pt x="11459" y="1855"/>
                    <a:pt x="11368" y="1825"/>
                    <a:pt x="11277" y="1794"/>
                  </a:cubicBezTo>
                  <a:lnTo>
                    <a:pt x="11247" y="1794"/>
                  </a:lnTo>
                  <a:cubicBezTo>
                    <a:pt x="11003" y="1764"/>
                    <a:pt x="10730" y="1703"/>
                    <a:pt x="10578" y="1521"/>
                  </a:cubicBezTo>
                  <a:cubicBezTo>
                    <a:pt x="10517" y="1399"/>
                    <a:pt x="10487" y="1278"/>
                    <a:pt x="10517" y="1126"/>
                  </a:cubicBezTo>
                  <a:lnTo>
                    <a:pt x="10547" y="1034"/>
                  </a:lnTo>
                  <a:lnTo>
                    <a:pt x="10608" y="1065"/>
                  </a:lnTo>
                  <a:cubicBezTo>
                    <a:pt x="10679" y="1085"/>
                    <a:pt x="10750" y="1095"/>
                    <a:pt x="10821" y="1095"/>
                  </a:cubicBezTo>
                  <a:cubicBezTo>
                    <a:pt x="10963" y="1095"/>
                    <a:pt x="11105" y="1055"/>
                    <a:pt x="11247" y="974"/>
                  </a:cubicBezTo>
                  <a:lnTo>
                    <a:pt x="11277" y="943"/>
                  </a:lnTo>
                  <a:cubicBezTo>
                    <a:pt x="11338" y="852"/>
                    <a:pt x="11398" y="730"/>
                    <a:pt x="11459" y="700"/>
                  </a:cubicBezTo>
                  <a:cubicBezTo>
                    <a:pt x="11520" y="670"/>
                    <a:pt x="11581" y="670"/>
                    <a:pt x="11642" y="670"/>
                  </a:cubicBezTo>
                  <a:cubicBezTo>
                    <a:pt x="11702" y="670"/>
                    <a:pt x="11733" y="670"/>
                    <a:pt x="11763" y="639"/>
                  </a:cubicBezTo>
                  <a:cubicBezTo>
                    <a:pt x="11824" y="578"/>
                    <a:pt x="11885" y="518"/>
                    <a:pt x="11885" y="427"/>
                  </a:cubicBezTo>
                  <a:cubicBezTo>
                    <a:pt x="11885" y="275"/>
                    <a:pt x="11794" y="123"/>
                    <a:pt x="11672"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9"/>
            <p:cNvSpPr/>
            <p:nvPr/>
          </p:nvSpPr>
          <p:spPr>
            <a:xfrm>
              <a:off x="3547962" y="2141101"/>
              <a:ext cx="262440" cy="295140"/>
            </a:xfrm>
            <a:custGeom>
              <a:avLst/>
              <a:gdLst/>
              <a:ahLst/>
              <a:cxnLst/>
              <a:rect l="l" t="t" r="r" b="b"/>
              <a:pathLst>
                <a:path w="5289" h="5948" extrusionOk="0">
                  <a:moveTo>
                    <a:pt x="3800" y="0"/>
                  </a:moveTo>
                  <a:cubicBezTo>
                    <a:pt x="3769" y="91"/>
                    <a:pt x="3769" y="122"/>
                    <a:pt x="3739" y="183"/>
                  </a:cubicBezTo>
                  <a:cubicBezTo>
                    <a:pt x="3739" y="243"/>
                    <a:pt x="3708" y="274"/>
                    <a:pt x="3708" y="304"/>
                  </a:cubicBezTo>
                  <a:cubicBezTo>
                    <a:pt x="3678" y="426"/>
                    <a:pt x="3617" y="547"/>
                    <a:pt x="3587" y="639"/>
                  </a:cubicBezTo>
                  <a:cubicBezTo>
                    <a:pt x="3465" y="882"/>
                    <a:pt x="3404" y="1064"/>
                    <a:pt x="3496" y="1216"/>
                  </a:cubicBezTo>
                  <a:cubicBezTo>
                    <a:pt x="3526" y="1246"/>
                    <a:pt x="3587" y="1277"/>
                    <a:pt x="3617" y="1307"/>
                  </a:cubicBezTo>
                  <a:lnTo>
                    <a:pt x="3648" y="1338"/>
                  </a:lnTo>
                  <a:cubicBezTo>
                    <a:pt x="3860" y="1459"/>
                    <a:pt x="4012" y="1642"/>
                    <a:pt x="4134" y="1854"/>
                  </a:cubicBezTo>
                  <a:cubicBezTo>
                    <a:pt x="4195" y="1946"/>
                    <a:pt x="4255" y="2067"/>
                    <a:pt x="4225" y="2189"/>
                  </a:cubicBezTo>
                  <a:cubicBezTo>
                    <a:pt x="4225" y="2280"/>
                    <a:pt x="4164" y="2341"/>
                    <a:pt x="4134" y="2401"/>
                  </a:cubicBezTo>
                  <a:lnTo>
                    <a:pt x="3678" y="3040"/>
                  </a:lnTo>
                  <a:lnTo>
                    <a:pt x="3648" y="3070"/>
                  </a:lnTo>
                  <a:cubicBezTo>
                    <a:pt x="2492" y="3313"/>
                    <a:pt x="1337" y="3587"/>
                    <a:pt x="182" y="3860"/>
                  </a:cubicBezTo>
                  <a:lnTo>
                    <a:pt x="122" y="3860"/>
                  </a:lnTo>
                  <a:lnTo>
                    <a:pt x="0" y="3891"/>
                  </a:lnTo>
                  <a:lnTo>
                    <a:pt x="30" y="3952"/>
                  </a:lnTo>
                  <a:lnTo>
                    <a:pt x="91" y="4012"/>
                  </a:lnTo>
                  <a:cubicBezTo>
                    <a:pt x="122" y="4043"/>
                    <a:pt x="182" y="4104"/>
                    <a:pt x="213" y="4134"/>
                  </a:cubicBezTo>
                  <a:cubicBezTo>
                    <a:pt x="274" y="4164"/>
                    <a:pt x="365" y="4195"/>
                    <a:pt x="426" y="4225"/>
                  </a:cubicBezTo>
                  <a:lnTo>
                    <a:pt x="517" y="4256"/>
                  </a:lnTo>
                  <a:cubicBezTo>
                    <a:pt x="608" y="4256"/>
                    <a:pt x="669" y="4286"/>
                    <a:pt x="790" y="4286"/>
                  </a:cubicBezTo>
                  <a:cubicBezTo>
                    <a:pt x="821" y="4286"/>
                    <a:pt x="882" y="4286"/>
                    <a:pt x="942" y="4316"/>
                  </a:cubicBezTo>
                  <a:cubicBezTo>
                    <a:pt x="1033" y="4377"/>
                    <a:pt x="1033" y="4468"/>
                    <a:pt x="1064" y="4560"/>
                  </a:cubicBezTo>
                  <a:cubicBezTo>
                    <a:pt x="1064" y="4590"/>
                    <a:pt x="1094" y="4651"/>
                    <a:pt x="1094" y="4681"/>
                  </a:cubicBezTo>
                  <a:cubicBezTo>
                    <a:pt x="1155" y="4772"/>
                    <a:pt x="1337" y="4803"/>
                    <a:pt x="1489" y="4803"/>
                  </a:cubicBezTo>
                  <a:cubicBezTo>
                    <a:pt x="1763" y="4803"/>
                    <a:pt x="1945" y="4894"/>
                    <a:pt x="2006" y="5076"/>
                  </a:cubicBezTo>
                  <a:cubicBezTo>
                    <a:pt x="2006" y="5198"/>
                    <a:pt x="1976" y="5289"/>
                    <a:pt x="1915" y="5380"/>
                  </a:cubicBezTo>
                  <a:cubicBezTo>
                    <a:pt x="1885" y="5411"/>
                    <a:pt x="1885" y="5441"/>
                    <a:pt x="1854" y="5471"/>
                  </a:cubicBezTo>
                  <a:cubicBezTo>
                    <a:pt x="1854" y="5532"/>
                    <a:pt x="1824" y="5593"/>
                    <a:pt x="1854" y="5623"/>
                  </a:cubicBezTo>
                  <a:lnTo>
                    <a:pt x="1854" y="5684"/>
                  </a:lnTo>
                  <a:lnTo>
                    <a:pt x="1885" y="5775"/>
                  </a:lnTo>
                  <a:cubicBezTo>
                    <a:pt x="2097" y="5745"/>
                    <a:pt x="2249" y="5684"/>
                    <a:pt x="2310" y="5593"/>
                  </a:cubicBezTo>
                  <a:cubicBezTo>
                    <a:pt x="2371" y="5471"/>
                    <a:pt x="2310" y="5259"/>
                    <a:pt x="2249" y="5016"/>
                  </a:cubicBezTo>
                  <a:cubicBezTo>
                    <a:pt x="2219" y="4833"/>
                    <a:pt x="2158" y="4620"/>
                    <a:pt x="2189" y="4468"/>
                  </a:cubicBezTo>
                  <a:cubicBezTo>
                    <a:pt x="2219" y="4195"/>
                    <a:pt x="2310" y="3860"/>
                    <a:pt x="2523" y="3800"/>
                  </a:cubicBezTo>
                  <a:cubicBezTo>
                    <a:pt x="2538" y="3795"/>
                    <a:pt x="2554" y="3792"/>
                    <a:pt x="2571" y="3792"/>
                  </a:cubicBezTo>
                  <a:cubicBezTo>
                    <a:pt x="2655" y="3792"/>
                    <a:pt x="2756" y="3855"/>
                    <a:pt x="2857" y="3982"/>
                  </a:cubicBezTo>
                  <a:cubicBezTo>
                    <a:pt x="3131" y="4316"/>
                    <a:pt x="3161" y="5167"/>
                    <a:pt x="3131" y="5623"/>
                  </a:cubicBezTo>
                  <a:cubicBezTo>
                    <a:pt x="3344" y="5623"/>
                    <a:pt x="3556" y="5715"/>
                    <a:pt x="3769" y="5806"/>
                  </a:cubicBezTo>
                  <a:cubicBezTo>
                    <a:pt x="3957" y="5876"/>
                    <a:pt x="4164" y="5947"/>
                    <a:pt x="4318" y="5947"/>
                  </a:cubicBezTo>
                  <a:cubicBezTo>
                    <a:pt x="4363" y="5947"/>
                    <a:pt x="4404" y="5941"/>
                    <a:pt x="4438" y="5927"/>
                  </a:cubicBezTo>
                  <a:cubicBezTo>
                    <a:pt x="4499" y="5867"/>
                    <a:pt x="4559" y="5775"/>
                    <a:pt x="4590" y="5623"/>
                  </a:cubicBezTo>
                  <a:cubicBezTo>
                    <a:pt x="4651" y="5350"/>
                    <a:pt x="4347" y="4985"/>
                    <a:pt x="4073" y="4681"/>
                  </a:cubicBezTo>
                  <a:cubicBezTo>
                    <a:pt x="3800" y="4347"/>
                    <a:pt x="3526" y="4012"/>
                    <a:pt x="3678" y="3769"/>
                  </a:cubicBezTo>
                  <a:cubicBezTo>
                    <a:pt x="3766" y="3631"/>
                    <a:pt x="3865" y="3581"/>
                    <a:pt x="3967" y="3581"/>
                  </a:cubicBezTo>
                  <a:cubicBezTo>
                    <a:pt x="4112" y="3581"/>
                    <a:pt x="4265" y="3680"/>
                    <a:pt x="4407" y="3769"/>
                  </a:cubicBezTo>
                  <a:cubicBezTo>
                    <a:pt x="4563" y="3856"/>
                    <a:pt x="4689" y="3932"/>
                    <a:pt x="4802" y="3932"/>
                  </a:cubicBezTo>
                  <a:cubicBezTo>
                    <a:pt x="4888" y="3932"/>
                    <a:pt x="4967" y="3888"/>
                    <a:pt x="5046" y="3769"/>
                  </a:cubicBezTo>
                  <a:cubicBezTo>
                    <a:pt x="5137" y="3648"/>
                    <a:pt x="5107" y="3374"/>
                    <a:pt x="5076" y="3161"/>
                  </a:cubicBezTo>
                  <a:cubicBezTo>
                    <a:pt x="5076" y="3040"/>
                    <a:pt x="5046" y="2918"/>
                    <a:pt x="5076" y="2827"/>
                  </a:cubicBezTo>
                  <a:cubicBezTo>
                    <a:pt x="5076" y="2705"/>
                    <a:pt x="5107" y="2584"/>
                    <a:pt x="5137" y="2462"/>
                  </a:cubicBezTo>
                  <a:cubicBezTo>
                    <a:pt x="5198" y="2280"/>
                    <a:pt x="5228" y="2128"/>
                    <a:pt x="5198" y="1946"/>
                  </a:cubicBezTo>
                  <a:cubicBezTo>
                    <a:pt x="5198" y="1702"/>
                    <a:pt x="5046" y="1581"/>
                    <a:pt x="4924" y="1459"/>
                  </a:cubicBezTo>
                  <a:cubicBezTo>
                    <a:pt x="4772" y="1338"/>
                    <a:pt x="4620" y="1186"/>
                    <a:pt x="4651" y="912"/>
                  </a:cubicBezTo>
                  <a:lnTo>
                    <a:pt x="4651" y="882"/>
                  </a:lnTo>
                  <a:lnTo>
                    <a:pt x="4681" y="882"/>
                  </a:lnTo>
                  <a:cubicBezTo>
                    <a:pt x="4833" y="730"/>
                    <a:pt x="5015" y="608"/>
                    <a:pt x="5289" y="456"/>
                  </a:cubicBezTo>
                  <a:lnTo>
                    <a:pt x="5198" y="426"/>
                  </a:lnTo>
                  <a:cubicBezTo>
                    <a:pt x="5167" y="395"/>
                    <a:pt x="5107" y="395"/>
                    <a:pt x="5076" y="365"/>
                  </a:cubicBezTo>
                  <a:cubicBezTo>
                    <a:pt x="5046" y="335"/>
                    <a:pt x="4985" y="335"/>
                    <a:pt x="4924" y="304"/>
                  </a:cubicBezTo>
                  <a:lnTo>
                    <a:pt x="4833" y="274"/>
                  </a:lnTo>
                  <a:cubicBezTo>
                    <a:pt x="4803" y="243"/>
                    <a:pt x="4742" y="243"/>
                    <a:pt x="4681" y="243"/>
                  </a:cubicBezTo>
                  <a:lnTo>
                    <a:pt x="4620" y="213"/>
                  </a:lnTo>
                  <a:cubicBezTo>
                    <a:pt x="4529" y="213"/>
                    <a:pt x="4468" y="183"/>
                    <a:pt x="4377" y="183"/>
                  </a:cubicBezTo>
                  <a:lnTo>
                    <a:pt x="4316" y="213"/>
                  </a:lnTo>
                  <a:cubicBezTo>
                    <a:pt x="4225" y="213"/>
                    <a:pt x="4103" y="213"/>
                    <a:pt x="4012" y="152"/>
                  </a:cubicBezTo>
                  <a:cubicBezTo>
                    <a:pt x="3951" y="122"/>
                    <a:pt x="3860" y="91"/>
                    <a:pt x="3800" y="31"/>
                  </a:cubicBezTo>
                  <a:lnTo>
                    <a:pt x="3800"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9"/>
            <p:cNvSpPr/>
            <p:nvPr/>
          </p:nvSpPr>
          <p:spPr>
            <a:xfrm>
              <a:off x="3807377" y="2032482"/>
              <a:ext cx="131245" cy="125241"/>
            </a:xfrm>
            <a:custGeom>
              <a:avLst/>
              <a:gdLst/>
              <a:ahLst/>
              <a:cxnLst/>
              <a:rect l="l" t="t" r="r" b="b"/>
              <a:pathLst>
                <a:path w="2645" h="2524" extrusionOk="0">
                  <a:moveTo>
                    <a:pt x="2249" y="1"/>
                  </a:moveTo>
                  <a:cubicBezTo>
                    <a:pt x="2158" y="31"/>
                    <a:pt x="2067" y="62"/>
                    <a:pt x="1976" y="92"/>
                  </a:cubicBezTo>
                  <a:cubicBezTo>
                    <a:pt x="1702" y="183"/>
                    <a:pt x="1429" y="274"/>
                    <a:pt x="1155" y="366"/>
                  </a:cubicBezTo>
                  <a:cubicBezTo>
                    <a:pt x="1094" y="366"/>
                    <a:pt x="1034" y="396"/>
                    <a:pt x="973" y="396"/>
                  </a:cubicBezTo>
                  <a:cubicBezTo>
                    <a:pt x="882" y="426"/>
                    <a:pt x="760" y="457"/>
                    <a:pt x="638" y="487"/>
                  </a:cubicBezTo>
                  <a:cubicBezTo>
                    <a:pt x="578" y="517"/>
                    <a:pt x="547" y="517"/>
                    <a:pt x="486" y="548"/>
                  </a:cubicBezTo>
                  <a:cubicBezTo>
                    <a:pt x="365" y="578"/>
                    <a:pt x="243" y="578"/>
                    <a:pt x="152" y="609"/>
                  </a:cubicBezTo>
                  <a:cubicBezTo>
                    <a:pt x="91" y="609"/>
                    <a:pt x="30" y="639"/>
                    <a:pt x="0" y="639"/>
                  </a:cubicBezTo>
                  <a:lnTo>
                    <a:pt x="0" y="669"/>
                  </a:lnTo>
                  <a:cubicBezTo>
                    <a:pt x="0" y="700"/>
                    <a:pt x="0" y="761"/>
                    <a:pt x="30" y="791"/>
                  </a:cubicBezTo>
                  <a:cubicBezTo>
                    <a:pt x="30" y="852"/>
                    <a:pt x="61" y="882"/>
                    <a:pt x="122" y="943"/>
                  </a:cubicBezTo>
                  <a:cubicBezTo>
                    <a:pt x="152" y="1004"/>
                    <a:pt x="213" y="1095"/>
                    <a:pt x="243" y="1186"/>
                  </a:cubicBezTo>
                  <a:cubicBezTo>
                    <a:pt x="274" y="1277"/>
                    <a:pt x="243" y="1338"/>
                    <a:pt x="243" y="1429"/>
                  </a:cubicBezTo>
                  <a:lnTo>
                    <a:pt x="213" y="1521"/>
                  </a:lnTo>
                  <a:cubicBezTo>
                    <a:pt x="182" y="1642"/>
                    <a:pt x="243" y="1794"/>
                    <a:pt x="274" y="1946"/>
                  </a:cubicBezTo>
                  <a:lnTo>
                    <a:pt x="426" y="2524"/>
                  </a:lnTo>
                  <a:cubicBezTo>
                    <a:pt x="608" y="2432"/>
                    <a:pt x="790" y="2372"/>
                    <a:pt x="1003" y="2311"/>
                  </a:cubicBezTo>
                  <a:cubicBezTo>
                    <a:pt x="1611" y="2098"/>
                    <a:pt x="2280" y="1885"/>
                    <a:pt x="2645" y="1399"/>
                  </a:cubicBezTo>
                  <a:lnTo>
                    <a:pt x="2645" y="1369"/>
                  </a:lnTo>
                  <a:cubicBezTo>
                    <a:pt x="2493" y="943"/>
                    <a:pt x="2371" y="487"/>
                    <a:pt x="2249" y="62"/>
                  </a:cubicBezTo>
                  <a:lnTo>
                    <a:pt x="2249"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9"/>
            <p:cNvSpPr/>
            <p:nvPr/>
          </p:nvSpPr>
          <p:spPr>
            <a:xfrm>
              <a:off x="3924978" y="2024939"/>
              <a:ext cx="43814" cy="66441"/>
            </a:xfrm>
            <a:custGeom>
              <a:avLst/>
              <a:gdLst/>
              <a:ahLst/>
              <a:cxnLst/>
              <a:rect l="l" t="t" r="r" b="b"/>
              <a:pathLst>
                <a:path w="883" h="1339" extrusionOk="0">
                  <a:moveTo>
                    <a:pt x="366" y="1"/>
                  </a:moveTo>
                  <a:cubicBezTo>
                    <a:pt x="366" y="1"/>
                    <a:pt x="305" y="1"/>
                    <a:pt x="275" y="31"/>
                  </a:cubicBezTo>
                  <a:cubicBezTo>
                    <a:pt x="183" y="31"/>
                    <a:pt x="92" y="62"/>
                    <a:pt x="1" y="92"/>
                  </a:cubicBezTo>
                  <a:lnTo>
                    <a:pt x="31" y="153"/>
                  </a:lnTo>
                  <a:cubicBezTo>
                    <a:pt x="123" y="518"/>
                    <a:pt x="214" y="882"/>
                    <a:pt x="335" y="1217"/>
                  </a:cubicBezTo>
                  <a:cubicBezTo>
                    <a:pt x="335" y="1277"/>
                    <a:pt x="335" y="1308"/>
                    <a:pt x="366" y="1338"/>
                  </a:cubicBezTo>
                  <a:cubicBezTo>
                    <a:pt x="427" y="1186"/>
                    <a:pt x="457" y="1095"/>
                    <a:pt x="518" y="1065"/>
                  </a:cubicBezTo>
                  <a:cubicBezTo>
                    <a:pt x="578" y="1019"/>
                    <a:pt x="632" y="1004"/>
                    <a:pt x="677" y="1004"/>
                  </a:cubicBezTo>
                  <a:cubicBezTo>
                    <a:pt x="723" y="1004"/>
                    <a:pt x="761" y="1019"/>
                    <a:pt x="791" y="1034"/>
                  </a:cubicBezTo>
                  <a:cubicBezTo>
                    <a:pt x="822" y="1065"/>
                    <a:pt x="852" y="1065"/>
                    <a:pt x="882" y="1065"/>
                  </a:cubicBezTo>
                  <a:lnTo>
                    <a:pt x="427" y="62"/>
                  </a:lnTo>
                  <a:lnTo>
                    <a:pt x="366"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9"/>
            <p:cNvSpPr/>
            <p:nvPr/>
          </p:nvSpPr>
          <p:spPr>
            <a:xfrm>
              <a:off x="3747039" y="1757980"/>
              <a:ext cx="116160" cy="220263"/>
            </a:xfrm>
            <a:custGeom>
              <a:avLst/>
              <a:gdLst/>
              <a:ahLst/>
              <a:cxnLst/>
              <a:rect l="l" t="t" r="r" b="b"/>
              <a:pathLst>
                <a:path w="2341" h="4439" extrusionOk="0">
                  <a:moveTo>
                    <a:pt x="2158" y="1"/>
                  </a:moveTo>
                  <a:lnTo>
                    <a:pt x="2098" y="62"/>
                  </a:lnTo>
                  <a:lnTo>
                    <a:pt x="2067" y="92"/>
                  </a:lnTo>
                  <a:lnTo>
                    <a:pt x="2037" y="92"/>
                  </a:lnTo>
                  <a:cubicBezTo>
                    <a:pt x="1277" y="244"/>
                    <a:pt x="639" y="366"/>
                    <a:pt x="0" y="578"/>
                  </a:cubicBezTo>
                  <a:lnTo>
                    <a:pt x="274" y="1369"/>
                  </a:lnTo>
                  <a:cubicBezTo>
                    <a:pt x="304" y="1460"/>
                    <a:pt x="304" y="1521"/>
                    <a:pt x="335" y="1612"/>
                  </a:cubicBezTo>
                  <a:cubicBezTo>
                    <a:pt x="395" y="1825"/>
                    <a:pt x="395" y="2037"/>
                    <a:pt x="243" y="2220"/>
                  </a:cubicBezTo>
                  <a:lnTo>
                    <a:pt x="243" y="2250"/>
                  </a:lnTo>
                  <a:lnTo>
                    <a:pt x="183" y="2311"/>
                  </a:lnTo>
                  <a:cubicBezTo>
                    <a:pt x="152" y="2372"/>
                    <a:pt x="243" y="2463"/>
                    <a:pt x="304" y="2524"/>
                  </a:cubicBezTo>
                  <a:cubicBezTo>
                    <a:pt x="456" y="2706"/>
                    <a:pt x="547" y="2888"/>
                    <a:pt x="608" y="3071"/>
                  </a:cubicBezTo>
                  <a:cubicBezTo>
                    <a:pt x="730" y="3405"/>
                    <a:pt x="760" y="3770"/>
                    <a:pt x="791" y="4135"/>
                  </a:cubicBezTo>
                  <a:lnTo>
                    <a:pt x="791" y="4347"/>
                  </a:lnTo>
                  <a:cubicBezTo>
                    <a:pt x="791" y="4378"/>
                    <a:pt x="791" y="4408"/>
                    <a:pt x="821" y="4439"/>
                  </a:cubicBezTo>
                  <a:lnTo>
                    <a:pt x="973" y="4439"/>
                  </a:lnTo>
                  <a:lnTo>
                    <a:pt x="1034" y="4408"/>
                  </a:lnTo>
                  <a:cubicBezTo>
                    <a:pt x="1125" y="4408"/>
                    <a:pt x="1186" y="4378"/>
                    <a:pt x="1277" y="4378"/>
                  </a:cubicBezTo>
                  <a:lnTo>
                    <a:pt x="1338" y="4347"/>
                  </a:lnTo>
                  <a:cubicBezTo>
                    <a:pt x="1398" y="4347"/>
                    <a:pt x="1459" y="4317"/>
                    <a:pt x="1490" y="4317"/>
                  </a:cubicBezTo>
                  <a:cubicBezTo>
                    <a:pt x="1550" y="4317"/>
                    <a:pt x="1581" y="4287"/>
                    <a:pt x="1611" y="4287"/>
                  </a:cubicBezTo>
                  <a:cubicBezTo>
                    <a:pt x="1672" y="4287"/>
                    <a:pt x="1702" y="4256"/>
                    <a:pt x="1763" y="4256"/>
                  </a:cubicBezTo>
                  <a:cubicBezTo>
                    <a:pt x="1794" y="4226"/>
                    <a:pt x="1854" y="4226"/>
                    <a:pt x="1885" y="4195"/>
                  </a:cubicBezTo>
                  <a:lnTo>
                    <a:pt x="1976" y="4165"/>
                  </a:lnTo>
                  <a:lnTo>
                    <a:pt x="1976" y="4135"/>
                  </a:lnTo>
                  <a:cubicBezTo>
                    <a:pt x="1946" y="4074"/>
                    <a:pt x="1946" y="4043"/>
                    <a:pt x="1946" y="4013"/>
                  </a:cubicBezTo>
                  <a:lnTo>
                    <a:pt x="1915" y="3891"/>
                  </a:lnTo>
                  <a:cubicBezTo>
                    <a:pt x="1915" y="3861"/>
                    <a:pt x="1915" y="3831"/>
                    <a:pt x="1915" y="3770"/>
                  </a:cubicBezTo>
                  <a:lnTo>
                    <a:pt x="1915" y="3679"/>
                  </a:lnTo>
                  <a:lnTo>
                    <a:pt x="1915" y="3587"/>
                  </a:lnTo>
                  <a:cubicBezTo>
                    <a:pt x="1915" y="3496"/>
                    <a:pt x="1915" y="3435"/>
                    <a:pt x="1915" y="3375"/>
                  </a:cubicBezTo>
                  <a:lnTo>
                    <a:pt x="2006" y="1794"/>
                  </a:lnTo>
                  <a:cubicBezTo>
                    <a:pt x="2006" y="1521"/>
                    <a:pt x="2037" y="1156"/>
                    <a:pt x="2250" y="882"/>
                  </a:cubicBezTo>
                  <a:lnTo>
                    <a:pt x="2250" y="852"/>
                  </a:lnTo>
                  <a:cubicBezTo>
                    <a:pt x="2310" y="791"/>
                    <a:pt x="2341" y="761"/>
                    <a:pt x="2341" y="730"/>
                  </a:cubicBezTo>
                  <a:cubicBezTo>
                    <a:pt x="2341" y="700"/>
                    <a:pt x="2341" y="669"/>
                    <a:pt x="2310" y="609"/>
                  </a:cubicBezTo>
                  <a:lnTo>
                    <a:pt x="2158" y="1"/>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3848066" y="1738380"/>
              <a:ext cx="105641" cy="226267"/>
            </a:xfrm>
            <a:custGeom>
              <a:avLst/>
              <a:gdLst/>
              <a:ahLst/>
              <a:cxnLst/>
              <a:rect l="l" t="t" r="r" b="b"/>
              <a:pathLst>
                <a:path w="2129" h="4560" extrusionOk="0">
                  <a:moveTo>
                    <a:pt x="730" y="1"/>
                  </a:moveTo>
                  <a:cubicBezTo>
                    <a:pt x="548" y="92"/>
                    <a:pt x="366" y="153"/>
                    <a:pt x="214" y="274"/>
                  </a:cubicBezTo>
                  <a:lnTo>
                    <a:pt x="426" y="973"/>
                  </a:lnTo>
                  <a:cubicBezTo>
                    <a:pt x="426" y="1004"/>
                    <a:pt x="426" y="1064"/>
                    <a:pt x="426" y="1125"/>
                  </a:cubicBezTo>
                  <a:cubicBezTo>
                    <a:pt x="426" y="1216"/>
                    <a:pt x="366" y="1277"/>
                    <a:pt x="335" y="1308"/>
                  </a:cubicBezTo>
                  <a:lnTo>
                    <a:pt x="305" y="1338"/>
                  </a:lnTo>
                  <a:cubicBezTo>
                    <a:pt x="122" y="1581"/>
                    <a:pt x="122" y="1855"/>
                    <a:pt x="92" y="2189"/>
                  </a:cubicBezTo>
                  <a:lnTo>
                    <a:pt x="31" y="3770"/>
                  </a:lnTo>
                  <a:cubicBezTo>
                    <a:pt x="1" y="4013"/>
                    <a:pt x="1" y="4317"/>
                    <a:pt x="92" y="4560"/>
                  </a:cubicBezTo>
                  <a:cubicBezTo>
                    <a:pt x="274" y="4530"/>
                    <a:pt x="426" y="4469"/>
                    <a:pt x="609" y="4438"/>
                  </a:cubicBezTo>
                  <a:cubicBezTo>
                    <a:pt x="639" y="4438"/>
                    <a:pt x="669" y="4408"/>
                    <a:pt x="730" y="4408"/>
                  </a:cubicBezTo>
                  <a:cubicBezTo>
                    <a:pt x="852" y="4378"/>
                    <a:pt x="973" y="4347"/>
                    <a:pt x="1095" y="4317"/>
                  </a:cubicBezTo>
                  <a:cubicBezTo>
                    <a:pt x="1156" y="4317"/>
                    <a:pt x="1217" y="4286"/>
                    <a:pt x="1247" y="4286"/>
                  </a:cubicBezTo>
                  <a:cubicBezTo>
                    <a:pt x="1369" y="4256"/>
                    <a:pt x="1460" y="4226"/>
                    <a:pt x="1551" y="4195"/>
                  </a:cubicBezTo>
                  <a:cubicBezTo>
                    <a:pt x="1612" y="4165"/>
                    <a:pt x="1673" y="4165"/>
                    <a:pt x="1733" y="4134"/>
                  </a:cubicBezTo>
                  <a:lnTo>
                    <a:pt x="1977" y="4043"/>
                  </a:lnTo>
                  <a:cubicBezTo>
                    <a:pt x="1977" y="3830"/>
                    <a:pt x="2007" y="3618"/>
                    <a:pt x="2098" y="3435"/>
                  </a:cubicBezTo>
                  <a:lnTo>
                    <a:pt x="2128" y="3405"/>
                  </a:lnTo>
                  <a:lnTo>
                    <a:pt x="2098" y="3405"/>
                  </a:lnTo>
                  <a:cubicBezTo>
                    <a:pt x="1977" y="3344"/>
                    <a:pt x="1885" y="3283"/>
                    <a:pt x="1794" y="3192"/>
                  </a:cubicBezTo>
                  <a:cubicBezTo>
                    <a:pt x="1733" y="3101"/>
                    <a:pt x="1703" y="3010"/>
                    <a:pt x="1673" y="2888"/>
                  </a:cubicBezTo>
                  <a:cubicBezTo>
                    <a:pt x="1551" y="2402"/>
                    <a:pt x="1399" y="1916"/>
                    <a:pt x="1247" y="1429"/>
                  </a:cubicBezTo>
                  <a:cubicBezTo>
                    <a:pt x="1186" y="1277"/>
                    <a:pt x="1125" y="1125"/>
                    <a:pt x="1065" y="943"/>
                  </a:cubicBezTo>
                  <a:cubicBezTo>
                    <a:pt x="943" y="639"/>
                    <a:pt x="852" y="335"/>
                    <a:pt x="730"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a:off x="3891831" y="1493402"/>
              <a:ext cx="263978" cy="407926"/>
            </a:xfrm>
            <a:custGeom>
              <a:avLst/>
              <a:gdLst/>
              <a:ahLst/>
              <a:cxnLst/>
              <a:rect l="l" t="t" r="r" b="b"/>
              <a:pathLst>
                <a:path w="5320" h="8221" extrusionOk="0">
                  <a:moveTo>
                    <a:pt x="2428" y="1"/>
                  </a:moveTo>
                  <a:cubicBezTo>
                    <a:pt x="2308" y="1"/>
                    <a:pt x="2205" y="127"/>
                    <a:pt x="2067" y="287"/>
                  </a:cubicBezTo>
                  <a:cubicBezTo>
                    <a:pt x="1915" y="469"/>
                    <a:pt x="1763" y="652"/>
                    <a:pt x="1550" y="652"/>
                  </a:cubicBezTo>
                  <a:cubicBezTo>
                    <a:pt x="1338" y="652"/>
                    <a:pt x="1246" y="530"/>
                    <a:pt x="1155" y="469"/>
                  </a:cubicBezTo>
                  <a:cubicBezTo>
                    <a:pt x="1074" y="388"/>
                    <a:pt x="1020" y="334"/>
                    <a:pt x="912" y="334"/>
                  </a:cubicBezTo>
                  <a:cubicBezTo>
                    <a:pt x="858" y="334"/>
                    <a:pt x="791" y="348"/>
                    <a:pt x="699" y="378"/>
                  </a:cubicBezTo>
                  <a:cubicBezTo>
                    <a:pt x="517" y="986"/>
                    <a:pt x="578" y="1685"/>
                    <a:pt x="669" y="2354"/>
                  </a:cubicBezTo>
                  <a:cubicBezTo>
                    <a:pt x="730" y="2962"/>
                    <a:pt x="821" y="3600"/>
                    <a:pt x="699" y="4147"/>
                  </a:cubicBezTo>
                  <a:cubicBezTo>
                    <a:pt x="578" y="4603"/>
                    <a:pt x="304" y="4786"/>
                    <a:pt x="0" y="4907"/>
                  </a:cubicBezTo>
                  <a:cubicBezTo>
                    <a:pt x="91" y="5211"/>
                    <a:pt x="213" y="5546"/>
                    <a:pt x="304" y="5849"/>
                  </a:cubicBezTo>
                  <a:cubicBezTo>
                    <a:pt x="365" y="6001"/>
                    <a:pt x="426" y="6184"/>
                    <a:pt x="487" y="6336"/>
                  </a:cubicBezTo>
                  <a:cubicBezTo>
                    <a:pt x="639" y="6822"/>
                    <a:pt x="791" y="7308"/>
                    <a:pt x="943" y="7795"/>
                  </a:cubicBezTo>
                  <a:cubicBezTo>
                    <a:pt x="943" y="7886"/>
                    <a:pt x="973" y="7977"/>
                    <a:pt x="1034" y="8038"/>
                  </a:cubicBezTo>
                  <a:cubicBezTo>
                    <a:pt x="1095" y="8099"/>
                    <a:pt x="1186" y="8160"/>
                    <a:pt x="1277" y="8190"/>
                  </a:cubicBezTo>
                  <a:lnTo>
                    <a:pt x="1307" y="8220"/>
                  </a:lnTo>
                  <a:cubicBezTo>
                    <a:pt x="1338" y="8160"/>
                    <a:pt x="1398" y="8099"/>
                    <a:pt x="1429" y="8038"/>
                  </a:cubicBezTo>
                  <a:cubicBezTo>
                    <a:pt x="1520" y="7947"/>
                    <a:pt x="1611" y="7825"/>
                    <a:pt x="1642" y="7704"/>
                  </a:cubicBezTo>
                  <a:cubicBezTo>
                    <a:pt x="1702" y="7552"/>
                    <a:pt x="1733" y="7400"/>
                    <a:pt x="1733" y="7248"/>
                  </a:cubicBezTo>
                  <a:cubicBezTo>
                    <a:pt x="1733" y="7096"/>
                    <a:pt x="1733" y="6944"/>
                    <a:pt x="1794" y="6792"/>
                  </a:cubicBezTo>
                  <a:lnTo>
                    <a:pt x="1794" y="6761"/>
                  </a:lnTo>
                  <a:lnTo>
                    <a:pt x="1824" y="6731"/>
                  </a:lnTo>
                  <a:cubicBezTo>
                    <a:pt x="1915" y="6701"/>
                    <a:pt x="2006" y="6693"/>
                    <a:pt x="2094" y="6693"/>
                  </a:cubicBezTo>
                  <a:cubicBezTo>
                    <a:pt x="2181" y="6693"/>
                    <a:pt x="2265" y="6701"/>
                    <a:pt x="2341" y="6701"/>
                  </a:cubicBezTo>
                  <a:cubicBezTo>
                    <a:pt x="2402" y="6716"/>
                    <a:pt x="2455" y="6723"/>
                    <a:pt x="2504" y="6723"/>
                  </a:cubicBezTo>
                  <a:cubicBezTo>
                    <a:pt x="2554" y="6723"/>
                    <a:pt x="2599" y="6716"/>
                    <a:pt x="2645" y="6701"/>
                  </a:cubicBezTo>
                  <a:cubicBezTo>
                    <a:pt x="2766" y="6670"/>
                    <a:pt x="2949" y="6579"/>
                    <a:pt x="3101" y="6457"/>
                  </a:cubicBezTo>
                  <a:cubicBezTo>
                    <a:pt x="3192" y="6397"/>
                    <a:pt x="3283" y="6336"/>
                    <a:pt x="3344" y="6305"/>
                  </a:cubicBezTo>
                  <a:cubicBezTo>
                    <a:pt x="3526" y="6214"/>
                    <a:pt x="3678" y="6123"/>
                    <a:pt x="3830" y="6032"/>
                  </a:cubicBezTo>
                  <a:cubicBezTo>
                    <a:pt x="3891" y="5971"/>
                    <a:pt x="3982" y="5941"/>
                    <a:pt x="4043" y="5880"/>
                  </a:cubicBezTo>
                  <a:cubicBezTo>
                    <a:pt x="4134" y="5819"/>
                    <a:pt x="4286" y="5758"/>
                    <a:pt x="4468" y="5698"/>
                  </a:cubicBezTo>
                  <a:cubicBezTo>
                    <a:pt x="4620" y="5637"/>
                    <a:pt x="4833" y="5576"/>
                    <a:pt x="4894" y="5515"/>
                  </a:cubicBezTo>
                  <a:cubicBezTo>
                    <a:pt x="5076" y="5333"/>
                    <a:pt x="5320" y="4573"/>
                    <a:pt x="5320" y="4360"/>
                  </a:cubicBezTo>
                  <a:cubicBezTo>
                    <a:pt x="5289" y="4087"/>
                    <a:pt x="5168" y="3327"/>
                    <a:pt x="4985" y="3175"/>
                  </a:cubicBezTo>
                  <a:cubicBezTo>
                    <a:pt x="4864" y="3083"/>
                    <a:pt x="4651" y="3083"/>
                    <a:pt x="4438" y="3053"/>
                  </a:cubicBezTo>
                  <a:cubicBezTo>
                    <a:pt x="4225" y="3053"/>
                    <a:pt x="3982" y="3023"/>
                    <a:pt x="3769" y="2901"/>
                  </a:cubicBezTo>
                  <a:lnTo>
                    <a:pt x="3739" y="2901"/>
                  </a:lnTo>
                  <a:lnTo>
                    <a:pt x="3739" y="2871"/>
                  </a:lnTo>
                  <a:cubicBezTo>
                    <a:pt x="3648" y="2658"/>
                    <a:pt x="3557" y="2445"/>
                    <a:pt x="3465" y="2263"/>
                  </a:cubicBezTo>
                  <a:cubicBezTo>
                    <a:pt x="3374" y="2020"/>
                    <a:pt x="3253" y="1746"/>
                    <a:pt x="3161" y="1503"/>
                  </a:cubicBezTo>
                  <a:cubicBezTo>
                    <a:pt x="3131" y="1442"/>
                    <a:pt x="3101" y="1290"/>
                    <a:pt x="3070" y="1169"/>
                  </a:cubicBezTo>
                  <a:cubicBezTo>
                    <a:pt x="2949" y="773"/>
                    <a:pt x="2797" y="135"/>
                    <a:pt x="2554" y="44"/>
                  </a:cubicBezTo>
                  <a:cubicBezTo>
                    <a:pt x="2509" y="14"/>
                    <a:pt x="2468" y="1"/>
                    <a:pt x="2428"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2893368" y="2228583"/>
              <a:ext cx="206667" cy="369570"/>
            </a:xfrm>
            <a:custGeom>
              <a:avLst/>
              <a:gdLst/>
              <a:ahLst/>
              <a:cxnLst/>
              <a:rect l="l" t="t" r="r" b="b"/>
              <a:pathLst>
                <a:path w="4165" h="7448" extrusionOk="0">
                  <a:moveTo>
                    <a:pt x="2614" y="0"/>
                  </a:moveTo>
                  <a:cubicBezTo>
                    <a:pt x="2371" y="31"/>
                    <a:pt x="2098" y="31"/>
                    <a:pt x="1824" y="31"/>
                  </a:cubicBezTo>
                  <a:lnTo>
                    <a:pt x="1672" y="31"/>
                  </a:lnTo>
                  <a:cubicBezTo>
                    <a:pt x="1459" y="31"/>
                    <a:pt x="1247" y="31"/>
                    <a:pt x="1034" y="61"/>
                  </a:cubicBezTo>
                  <a:cubicBezTo>
                    <a:pt x="832" y="262"/>
                    <a:pt x="589" y="380"/>
                    <a:pt x="304" y="380"/>
                  </a:cubicBezTo>
                  <a:cubicBezTo>
                    <a:pt x="245" y="380"/>
                    <a:pt x="184" y="375"/>
                    <a:pt x="122" y="365"/>
                  </a:cubicBezTo>
                  <a:cubicBezTo>
                    <a:pt x="91" y="335"/>
                    <a:pt x="31" y="335"/>
                    <a:pt x="0" y="335"/>
                  </a:cubicBezTo>
                  <a:cubicBezTo>
                    <a:pt x="0" y="638"/>
                    <a:pt x="31" y="973"/>
                    <a:pt x="31" y="1277"/>
                  </a:cubicBezTo>
                  <a:cubicBezTo>
                    <a:pt x="31" y="1520"/>
                    <a:pt x="61" y="1733"/>
                    <a:pt x="61" y="1946"/>
                  </a:cubicBezTo>
                  <a:cubicBezTo>
                    <a:pt x="91" y="2310"/>
                    <a:pt x="122" y="2675"/>
                    <a:pt x="122" y="3040"/>
                  </a:cubicBezTo>
                  <a:cubicBezTo>
                    <a:pt x="152" y="3222"/>
                    <a:pt x="152" y="3435"/>
                    <a:pt x="152" y="3617"/>
                  </a:cubicBezTo>
                  <a:cubicBezTo>
                    <a:pt x="183" y="4012"/>
                    <a:pt x="243" y="4408"/>
                    <a:pt x="274" y="4833"/>
                  </a:cubicBezTo>
                  <a:cubicBezTo>
                    <a:pt x="274" y="4985"/>
                    <a:pt x="274" y="5137"/>
                    <a:pt x="304" y="5289"/>
                  </a:cubicBezTo>
                  <a:cubicBezTo>
                    <a:pt x="365" y="5836"/>
                    <a:pt x="426" y="6383"/>
                    <a:pt x="487" y="6930"/>
                  </a:cubicBezTo>
                  <a:cubicBezTo>
                    <a:pt x="487" y="6991"/>
                    <a:pt x="487" y="7052"/>
                    <a:pt x="487" y="7113"/>
                  </a:cubicBezTo>
                  <a:lnTo>
                    <a:pt x="487" y="7174"/>
                  </a:lnTo>
                  <a:cubicBezTo>
                    <a:pt x="487" y="7204"/>
                    <a:pt x="487" y="7234"/>
                    <a:pt x="487" y="7265"/>
                  </a:cubicBezTo>
                  <a:lnTo>
                    <a:pt x="487" y="7295"/>
                  </a:lnTo>
                  <a:lnTo>
                    <a:pt x="547" y="7356"/>
                  </a:lnTo>
                  <a:lnTo>
                    <a:pt x="608" y="7386"/>
                  </a:lnTo>
                  <a:lnTo>
                    <a:pt x="669" y="7417"/>
                  </a:lnTo>
                  <a:lnTo>
                    <a:pt x="730" y="7417"/>
                  </a:lnTo>
                  <a:lnTo>
                    <a:pt x="791" y="7447"/>
                  </a:lnTo>
                  <a:lnTo>
                    <a:pt x="821" y="7447"/>
                  </a:lnTo>
                  <a:cubicBezTo>
                    <a:pt x="882" y="7447"/>
                    <a:pt x="912" y="7417"/>
                    <a:pt x="943" y="7417"/>
                  </a:cubicBezTo>
                  <a:lnTo>
                    <a:pt x="1003" y="7356"/>
                  </a:lnTo>
                  <a:cubicBezTo>
                    <a:pt x="1034" y="7326"/>
                    <a:pt x="1064" y="7295"/>
                    <a:pt x="1125" y="7295"/>
                  </a:cubicBezTo>
                  <a:cubicBezTo>
                    <a:pt x="1171" y="7280"/>
                    <a:pt x="1209" y="7272"/>
                    <a:pt x="1243" y="7272"/>
                  </a:cubicBezTo>
                  <a:cubicBezTo>
                    <a:pt x="1277" y="7272"/>
                    <a:pt x="1307" y="7280"/>
                    <a:pt x="1338" y="7295"/>
                  </a:cubicBezTo>
                  <a:lnTo>
                    <a:pt x="1459" y="7295"/>
                  </a:lnTo>
                  <a:cubicBezTo>
                    <a:pt x="1581" y="7265"/>
                    <a:pt x="1642" y="7174"/>
                    <a:pt x="1733" y="7052"/>
                  </a:cubicBezTo>
                  <a:cubicBezTo>
                    <a:pt x="1763" y="6991"/>
                    <a:pt x="1794" y="6930"/>
                    <a:pt x="1854" y="6870"/>
                  </a:cubicBezTo>
                  <a:cubicBezTo>
                    <a:pt x="2037" y="6718"/>
                    <a:pt x="2250" y="6657"/>
                    <a:pt x="2493" y="6626"/>
                  </a:cubicBezTo>
                  <a:cubicBezTo>
                    <a:pt x="2614" y="6596"/>
                    <a:pt x="2766" y="6596"/>
                    <a:pt x="2888" y="6535"/>
                  </a:cubicBezTo>
                  <a:cubicBezTo>
                    <a:pt x="3222" y="6383"/>
                    <a:pt x="3405" y="6019"/>
                    <a:pt x="3526" y="5745"/>
                  </a:cubicBezTo>
                  <a:cubicBezTo>
                    <a:pt x="3587" y="5593"/>
                    <a:pt x="3678" y="5411"/>
                    <a:pt x="3861" y="5319"/>
                  </a:cubicBezTo>
                  <a:cubicBezTo>
                    <a:pt x="3891" y="5319"/>
                    <a:pt x="3952" y="5289"/>
                    <a:pt x="3982" y="5289"/>
                  </a:cubicBezTo>
                  <a:cubicBezTo>
                    <a:pt x="4043" y="5289"/>
                    <a:pt x="4104" y="5259"/>
                    <a:pt x="4134" y="5228"/>
                  </a:cubicBezTo>
                  <a:cubicBezTo>
                    <a:pt x="4165" y="5198"/>
                    <a:pt x="4165" y="5107"/>
                    <a:pt x="4165" y="5015"/>
                  </a:cubicBezTo>
                  <a:lnTo>
                    <a:pt x="4104" y="4620"/>
                  </a:lnTo>
                  <a:lnTo>
                    <a:pt x="3952" y="3648"/>
                  </a:lnTo>
                  <a:lnTo>
                    <a:pt x="3435" y="91"/>
                  </a:lnTo>
                  <a:lnTo>
                    <a:pt x="3435" y="31"/>
                  </a:lnTo>
                  <a:lnTo>
                    <a:pt x="3435" y="0"/>
                  </a:ln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a:off x="2632414" y="2183329"/>
              <a:ext cx="277574" cy="485681"/>
            </a:xfrm>
            <a:custGeom>
              <a:avLst/>
              <a:gdLst/>
              <a:ahLst/>
              <a:cxnLst/>
              <a:rect l="l" t="t" r="r" b="b"/>
              <a:pathLst>
                <a:path w="5594" h="9788" extrusionOk="0">
                  <a:moveTo>
                    <a:pt x="822" y="0"/>
                  </a:moveTo>
                  <a:cubicBezTo>
                    <a:pt x="852" y="31"/>
                    <a:pt x="852" y="92"/>
                    <a:pt x="882" y="122"/>
                  </a:cubicBezTo>
                  <a:lnTo>
                    <a:pt x="913" y="183"/>
                  </a:lnTo>
                  <a:cubicBezTo>
                    <a:pt x="943" y="243"/>
                    <a:pt x="974" y="304"/>
                    <a:pt x="1004" y="365"/>
                  </a:cubicBezTo>
                  <a:cubicBezTo>
                    <a:pt x="1034" y="426"/>
                    <a:pt x="1095" y="456"/>
                    <a:pt x="1125" y="517"/>
                  </a:cubicBezTo>
                  <a:cubicBezTo>
                    <a:pt x="1186" y="578"/>
                    <a:pt x="1247" y="639"/>
                    <a:pt x="1277" y="699"/>
                  </a:cubicBezTo>
                  <a:cubicBezTo>
                    <a:pt x="1399" y="851"/>
                    <a:pt x="1429" y="1064"/>
                    <a:pt x="1399" y="1277"/>
                  </a:cubicBezTo>
                  <a:cubicBezTo>
                    <a:pt x="1399" y="1338"/>
                    <a:pt x="1369" y="1399"/>
                    <a:pt x="1369" y="1459"/>
                  </a:cubicBezTo>
                  <a:cubicBezTo>
                    <a:pt x="1247" y="1733"/>
                    <a:pt x="1004" y="1915"/>
                    <a:pt x="730" y="1946"/>
                  </a:cubicBezTo>
                  <a:lnTo>
                    <a:pt x="639" y="1946"/>
                  </a:lnTo>
                  <a:cubicBezTo>
                    <a:pt x="578" y="1976"/>
                    <a:pt x="518" y="1976"/>
                    <a:pt x="457" y="1976"/>
                  </a:cubicBezTo>
                  <a:cubicBezTo>
                    <a:pt x="396" y="2006"/>
                    <a:pt x="305" y="2067"/>
                    <a:pt x="335" y="2128"/>
                  </a:cubicBezTo>
                  <a:cubicBezTo>
                    <a:pt x="335" y="2189"/>
                    <a:pt x="366" y="2219"/>
                    <a:pt x="396" y="2280"/>
                  </a:cubicBezTo>
                  <a:cubicBezTo>
                    <a:pt x="457" y="2341"/>
                    <a:pt x="548" y="2432"/>
                    <a:pt x="518" y="2523"/>
                  </a:cubicBezTo>
                  <a:cubicBezTo>
                    <a:pt x="487" y="2645"/>
                    <a:pt x="366" y="2706"/>
                    <a:pt x="274" y="2736"/>
                  </a:cubicBezTo>
                  <a:cubicBezTo>
                    <a:pt x="214" y="2736"/>
                    <a:pt x="183" y="2766"/>
                    <a:pt x="153" y="2797"/>
                  </a:cubicBezTo>
                  <a:cubicBezTo>
                    <a:pt x="62" y="2858"/>
                    <a:pt x="62" y="3009"/>
                    <a:pt x="92" y="3101"/>
                  </a:cubicBezTo>
                  <a:lnTo>
                    <a:pt x="122" y="3192"/>
                  </a:lnTo>
                  <a:cubicBezTo>
                    <a:pt x="183" y="3313"/>
                    <a:pt x="214" y="3435"/>
                    <a:pt x="183" y="3557"/>
                  </a:cubicBezTo>
                  <a:cubicBezTo>
                    <a:pt x="183" y="3648"/>
                    <a:pt x="153" y="3709"/>
                    <a:pt x="153" y="3769"/>
                  </a:cubicBezTo>
                  <a:lnTo>
                    <a:pt x="122" y="3800"/>
                  </a:lnTo>
                  <a:cubicBezTo>
                    <a:pt x="122" y="3830"/>
                    <a:pt x="92" y="3891"/>
                    <a:pt x="31" y="3921"/>
                  </a:cubicBezTo>
                  <a:lnTo>
                    <a:pt x="1" y="3952"/>
                  </a:lnTo>
                  <a:lnTo>
                    <a:pt x="1" y="3982"/>
                  </a:lnTo>
                  <a:cubicBezTo>
                    <a:pt x="31" y="4043"/>
                    <a:pt x="62" y="4104"/>
                    <a:pt x="92" y="4165"/>
                  </a:cubicBezTo>
                  <a:cubicBezTo>
                    <a:pt x="92" y="4195"/>
                    <a:pt x="122" y="4225"/>
                    <a:pt x="122" y="4286"/>
                  </a:cubicBezTo>
                  <a:cubicBezTo>
                    <a:pt x="153" y="4347"/>
                    <a:pt x="153" y="4377"/>
                    <a:pt x="183" y="4438"/>
                  </a:cubicBezTo>
                  <a:cubicBezTo>
                    <a:pt x="183" y="4468"/>
                    <a:pt x="214" y="4529"/>
                    <a:pt x="274" y="4560"/>
                  </a:cubicBezTo>
                  <a:cubicBezTo>
                    <a:pt x="305" y="4620"/>
                    <a:pt x="366" y="4681"/>
                    <a:pt x="396" y="4742"/>
                  </a:cubicBezTo>
                  <a:cubicBezTo>
                    <a:pt x="426" y="4833"/>
                    <a:pt x="426" y="4924"/>
                    <a:pt x="426" y="5016"/>
                  </a:cubicBezTo>
                  <a:cubicBezTo>
                    <a:pt x="426" y="5076"/>
                    <a:pt x="426" y="5107"/>
                    <a:pt x="426" y="5168"/>
                  </a:cubicBezTo>
                  <a:cubicBezTo>
                    <a:pt x="457" y="5320"/>
                    <a:pt x="609" y="5441"/>
                    <a:pt x="761" y="5563"/>
                  </a:cubicBezTo>
                  <a:cubicBezTo>
                    <a:pt x="852" y="5654"/>
                    <a:pt x="943" y="5745"/>
                    <a:pt x="1034" y="5836"/>
                  </a:cubicBezTo>
                  <a:cubicBezTo>
                    <a:pt x="1065" y="5897"/>
                    <a:pt x="1095" y="5958"/>
                    <a:pt x="1125" y="6049"/>
                  </a:cubicBezTo>
                  <a:cubicBezTo>
                    <a:pt x="1186" y="6140"/>
                    <a:pt x="1217" y="6231"/>
                    <a:pt x="1308" y="6292"/>
                  </a:cubicBezTo>
                  <a:cubicBezTo>
                    <a:pt x="1338" y="6323"/>
                    <a:pt x="1369" y="6353"/>
                    <a:pt x="1429" y="6353"/>
                  </a:cubicBezTo>
                  <a:cubicBezTo>
                    <a:pt x="1490" y="6383"/>
                    <a:pt x="1521" y="6414"/>
                    <a:pt x="1581" y="6444"/>
                  </a:cubicBezTo>
                  <a:cubicBezTo>
                    <a:pt x="1794" y="6627"/>
                    <a:pt x="1825" y="6961"/>
                    <a:pt x="1825" y="7265"/>
                  </a:cubicBezTo>
                  <a:lnTo>
                    <a:pt x="1855" y="7265"/>
                  </a:lnTo>
                  <a:lnTo>
                    <a:pt x="1855" y="7326"/>
                  </a:lnTo>
                  <a:cubicBezTo>
                    <a:pt x="1885" y="7386"/>
                    <a:pt x="1855" y="7447"/>
                    <a:pt x="1825" y="7478"/>
                  </a:cubicBezTo>
                  <a:cubicBezTo>
                    <a:pt x="1825" y="7569"/>
                    <a:pt x="1764" y="7660"/>
                    <a:pt x="1733" y="7751"/>
                  </a:cubicBezTo>
                  <a:cubicBezTo>
                    <a:pt x="1703" y="7782"/>
                    <a:pt x="1703" y="7842"/>
                    <a:pt x="1673" y="7873"/>
                  </a:cubicBezTo>
                  <a:cubicBezTo>
                    <a:pt x="1642" y="8086"/>
                    <a:pt x="1855" y="8298"/>
                    <a:pt x="2068" y="8389"/>
                  </a:cubicBezTo>
                  <a:cubicBezTo>
                    <a:pt x="2129" y="8389"/>
                    <a:pt x="2189" y="8420"/>
                    <a:pt x="2220" y="8450"/>
                  </a:cubicBezTo>
                  <a:cubicBezTo>
                    <a:pt x="2433" y="8511"/>
                    <a:pt x="2676" y="8602"/>
                    <a:pt x="2797" y="8815"/>
                  </a:cubicBezTo>
                  <a:cubicBezTo>
                    <a:pt x="2828" y="8845"/>
                    <a:pt x="2828" y="8876"/>
                    <a:pt x="2858" y="8906"/>
                  </a:cubicBezTo>
                  <a:cubicBezTo>
                    <a:pt x="2888" y="9028"/>
                    <a:pt x="2919" y="9180"/>
                    <a:pt x="2919" y="9301"/>
                  </a:cubicBezTo>
                  <a:lnTo>
                    <a:pt x="2949" y="9393"/>
                  </a:lnTo>
                  <a:lnTo>
                    <a:pt x="2949" y="9453"/>
                  </a:lnTo>
                  <a:lnTo>
                    <a:pt x="2949" y="9514"/>
                  </a:lnTo>
                  <a:lnTo>
                    <a:pt x="2980" y="9575"/>
                  </a:lnTo>
                  <a:lnTo>
                    <a:pt x="2980" y="9636"/>
                  </a:lnTo>
                  <a:lnTo>
                    <a:pt x="3010" y="9697"/>
                  </a:lnTo>
                  <a:lnTo>
                    <a:pt x="3040" y="9727"/>
                  </a:lnTo>
                  <a:lnTo>
                    <a:pt x="3071" y="9788"/>
                  </a:lnTo>
                  <a:cubicBezTo>
                    <a:pt x="3132" y="9757"/>
                    <a:pt x="3192" y="9727"/>
                    <a:pt x="3223" y="9727"/>
                  </a:cubicBezTo>
                  <a:lnTo>
                    <a:pt x="3314" y="9666"/>
                  </a:lnTo>
                  <a:cubicBezTo>
                    <a:pt x="3436" y="9636"/>
                    <a:pt x="3527" y="9636"/>
                    <a:pt x="3618" y="9636"/>
                  </a:cubicBezTo>
                  <a:lnTo>
                    <a:pt x="4165" y="9636"/>
                  </a:lnTo>
                  <a:cubicBezTo>
                    <a:pt x="4256" y="9636"/>
                    <a:pt x="4469" y="9605"/>
                    <a:pt x="4560" y="9453"/>
                  </a:cubicBezTo>
                  <a:cubicBezTo>
                    <a:pt x="4621" y="9362"/>
                    <a:pt x="4621" y="9271"/>
                    <a:pt x="4651" y="9180"/>
                  </a:cubicBezTo>
                  <a:cubicBezTo>
                    <a:pt x="4682" y="9028"/>
                    <a:pt x="4712" y="8876"/>
                    <a:pt x="4864" y="8785"/>
                  </a:cubicBezTo>
                  <a:cubicBezTo>
                    <a:pt x="4925" y="8724"/>
                    <a:pt x="4986" y="8724"/>
                    <a:pt x="5077" y="8693"/>
                  </a:cubicBezTo>
                  <a:cubicBezTo>
                    <a:pt x="5168" y="8693"/>
                    <a:pt x="5229" y="8663"/>
                    <a:pt x="5290" y="8602"/>
                  </a:cubicBezTo>
                  <a:cubicBezTo>
                    <a:pt x="5290" y="8602"/>
                    <a:pt x="5320" y="8572"/>
                    <a:pt x="5320" y="8511"/>
                  </a:cubicBezTo>
                  <a:cubicBezTo>
                    <a:pt x="5320" y="8481"/>
                    <a:pt x="5350" y="8420"/>
                    <a:pt x="5381" y="8359"/>
                  </a:cubicBezTo>
                  <a:lnTo>
                    <a:pt x="5472" y="8298"/>
                  </a:lnTo>
                  <a:lnTo>
                    <a:pt x="5533" y="8298"/>
                  </a:lnTo>
                  <a:lnTo>
                    <a:pt x="5563" y="8207"/>
                  </a:lnTo>
                  <a:cubicBezTo>
                    <a:pt x="5594" y="8177"/>
                    <a:pt x="5594" y="8116"/>
                    <a:pt x="5594" y="8086"/>
                  </a:cubicBezTo>
                  <a:lnTo>
                    <a:pt x="5594" y="8025"/>
                  </a:lnTo>
                  <a:cubicBezTo>
                    <a:pt x="5594" y="7994"/>
                    <a:pt x="5594" y="7934"/>
                    <a:pt x="5594" y="7873"/>
                  </a:cubicBezTo>
                  <a:cubicBezTo>
                    <a:pt x="5533" y="7326"/>
                    <a:pt x="5472" y="6779"/>
                    <a:pt x="5411" y="6231"/>
                  </a:cubicBezTo>
                  <a:cubicBezTo>
                    <a:pt x="5411" y="6019"/>
                    <a:pt x="5381" y="5806"/>
                    <a:pt x="5381" y="5593"/>
                  </a:cubicBezTo>
                  <a:cubicBezTo>
                    <a:pt x="5350" y="5259"/>
                    <a:pt x="5290" y="4894"/>
                    <a:pt x="5290" y="4560"/>
                  </a:cubicBezTo>
                  <a:cubicBezTo>
                    <a:pt x="5259" y="4286"/>
                    <a:pt x="5259" y="4043"/>
                    <a:pt x="5229" y="3769"/>
                  </a:cubicBezTo>
                  <a:cubicBezTo>
                    <a:pt x="5199" y="3465"/>
                    <a:pt x="5199" y="3161"/>
                    <a:pt x="5168" y="2888"/>
                  </a:cubicBezTo>
                  <a:cubicBezTo>
                    <a:pt x="5168" y="2584"/>
                    <a:pt x="5138" y="2310"/>
                    <a:pt x="5138" y="2037"/>
                  </a:cubicBezTo>
                  <a:cubicBezTo>
                    <a:pt x="5138" y="1763"/>
                    <a:pt x="5107" y="1490"/>
                    <a:pt x="5107" y="1216"/>
                  </a:cubicBezTo>
                  <a:cubicBezTo>
                    <a:pt x="4651" y="1034"/>
                    <a:pt x="4378" y="639"/>
                    <a:pt x="4256"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a:off x="1765198" y="2145617"/>
              <a:ext cx="571672" cy="296281"/>
            </a:xfrm>
            <a:custGeom>
              <a:avLst/>
              <a:gdLst/>
              <a:ahLst/>
              <a:cxnLst/>
              <a:rect l="l" t="t" r="r" b="b"/>
              <a:pathLst>
                <a:path w="11521" h="5971" extrusionOk="0">
                  <a:moveTo>
                    <a:pt x="183" y="0"/>
                  </a:moveTo>
                  <a:cubicBezTo>
                    <a:pt x="122" y="608"/>
                    <a:pt x="92" y="1216"/>
                    <a:pt x="61" y="1855"/>
                  </a:cubicBezTo>
                  <a:cubicBezTo>
                    <a:pt x="61" y="2067"/>
                    <a:pt x="61" y="2280"/>
                    <a:pt x="31" y="2493"/>
                  </a:cubicBezTo>
                  <a:lnTo>
                    <a:pt x="0" y="3374"/>
                  </a:lnTo>
                  <a:lnTo>
                    <a:pt x="61" y="3374"/>
                  </a:lnTo>
                  <a:cubicBezTo>
                    <a:pt x="243" y="3374"/>
                    <a:pt x="395" y="3405"/>
                    <a:pt x="547" y="3466"/>
                  </a:cubicBezTo>
                  <a:cubicBezTo>
                    <a:pt x="608" y="3466"/>
                    <a:pt x="639" y="3496"/>
                    <a:pt x="699" y="3496"/>
                  </a:cubicBezTo>
                  <a:cubicBezTo>
                    <a:pt x="882" y="3526"/>
                    <a:pt x="1064" y="3557"/>
                    <a:pt x="1277" y="3557"/>
                  </a:cubicBezTo>
                  <a:lnTo>
                    <a:pt x="1338" y="3587"/>
                  </a:lnTo>
                  <a:cubicBezTo>
                    <a:pt x="1733" y="3618"/>
                    <a:pt x="2158" y="3648"/>
                    <a:pt x="2554" y="3739"/>
                  </a:cubicBezTo>
                  <a:lnTo>
                    <a:pt x="2614" y="3739"/>
                  </a:lnTo>
                  <a:lnTo>
                    <a:pt x="2614" y="3800"/>
                  </a:lnTo>
                  <a:cubicBezTo>
                    <a:pt x="2645" y="4073"/>
                    <a:pt x="2645" y="4377"/>
                    <a:pt x="2675" y="4681"/>
                  </a:cubicBezTo>
                  <a:cubicBezTo>
                    <a:pt x="2675" y="4985"/>
                    <a:pt x="2706" y="5259"/>
                    <a:pt x="2706" y="5532"/>
                  </a:cubicBezTo>
                  <a:lnTo>
                    <a:pt x="2797" y="5532"/>
                  </a:lnTo>
                  <a:cubicBezTo>
                    <a:pt x="2888" y="5532"/>
                    <a:pt x="3009" y="5532"/>
                    <a:pt x="3131" y="5563"/>
                  </a:cubicBezTo>
                  <a:lnTo>
                    <a:pt x="3192" y="5563"/>
                  </a:lnTo>
                  <a:cubicBezTo>
                    <a:pt x="3313" y="5563"/>
                    <a:pt x="3405" y="5593"/>
                    <a:pt x="3526" y="5624"/>
                  </a:cubicBezTo>
                  <a:cubicBezTo>
                    <a:pt x="3861" y="5684"/>
                    <a:pt x="4195" y="5684"/>
                    <a:pt x="4529" y="5684"/>
                  </a:cubicBezTo>
                  <a:lnTo>
                    <a:pt x="4712" y="5684"/>
                  </a:lnTo>
                  <a:cubicBezTo>
                    <a:pt x="4803" y="5684"/>
                    <a:pt x="4924" y="5684"/>
                    <a:pt x="5016" y="5715"/>
                  </a:cubicBezTo>
                  <a:cubicBezTo>
                    <a:pt x="5380" y="5715"/>
                    <a:pt x="5745" y="5776"/>
                    <a:pt x="6110" y="5836"/>
                  </a:cubicBezTo>
                  <a:cubicBezTo>
                    <a:pt x="6414" y="5867"/>
                    <a:pt x="6718" y="5928"/>
                    <a:pt x="7022" y="5958"/>
                  </a:cubicBezTo>
                  <a:cubicBezTo>
                    <a:pt x="7155" y="5967"/>
                    <a:pt x="7289" y="5971"/>
                    <a:pt x="7422" y="5971"/>
                  </a:cubicBezTo>
                  <a:cubicBezTo>
                    <a:pt x="7742" y="5971"/>
                    <a:pt x="8058" y="5949"/>
                    <a:pt x="8359" y="5928"/>
                  </a:cubicBezTo>
                  <a:lnTo>
                    <a:pt x="9818" y="5928"/>
                  </a:lnTo>
                  <a:cubicBezTo>
                    <a:pt x="10001" y="5928"/>
                    <a:pt x="10186" y="5931"/>
                    <a:pt x="10373" y="5931"/>
                  </a:cubicBezTo>
                  <a:cubicBezTo>
                    <a:pt x="10747" y="5931"/>
                    <a:pt x="11125" y="5917"/>
                    <a:pt x="11490" y="5836"/>
                  </a:cubicBezTo>
                  <a:cubicBezTo>
                    <a:pt x="11490" y="5806"/>
                    <a:pt x="11520" y="5776"/>
                    <a:pt x="11520" y="5715"/>
                  </a:cubicBezTo>
                  <a:cubicBezTo>
                    <a:pt x="11520" y="5654"/>
                    <a:pt x="11520" y="5624"/>
                    <a:pt x="11520" y="5593"/>
                  </a:cubicBezTo>
                  <a:lnTo>
                    <a:pt x="11520" y="5563"/>
                  </a:lnTo>
                  <a:lnTo>
                    <a:pt x="11490" y="5532"/>
                  </a:lnTo>
                  <a:lnTo>
                    <a:pt x="11460" y="5502"/>
                  </a:lnTo>
                  <a:lnTo>
                    <a:pt x="11399" y="5472"/>
                  </a:lnTo>
                  <a:cubicBezTo>
                    <a:pt x="11338" y="5411"/>
                    <a:pt x="11308" y="5350"/>
                    <a:pt x="11308" y="5320"/>
                  </a:cubicBezTo>
                  <a:lnTo>
                    <a:pt x="11186" y="5046"/>
                  </a:lnTo>
                  <a:cubicBezTo>
                    <a:pt x="11186" y="5016"/>
                    <a:pt x="11156" y="4985"/>
                    <a:pt x="11156" y="4955"/>
                  </a:cubicBezTo>
                  <a:lnTo>
                    <a:pt x="11156" y="4925"/>
                  </a:lnTo>
                  <a:lnTo>
                    <a:pt x="11125" y="4864"/>
                  </a:lnTo>
                  <a:lnTo>
                    <a:pt x="11095" y="4864"/>
                  </a:lnTo>
                  <a:lnTo>
                    <a:pt x="11125" y="4773"/>
                  </a:lnTo>
                  <a:cubicBezTo>
                    <a:pt x="11125" y="4590"/>
                    <a:pt x="11095" y="4438"/>
                    <a:pt x="11034" y="4286"/>
                  </a:cubicBezTo>
                  <a:lnTo>
                    <a:pt x="11004" y="4225"/>
                  </a:lnTo>
                  <a:cubicBezTo>
                    <a:pt x="10973" y="4134"/>
                    <a:pt x="10943" y="4073"/>
                    <a:pt x="10912" y="4013"/>
                  </a:cubicBezTo>
                  <a:cubicBezTo>
                    <a:pt x="10882" y="3891"/>
                    <a:pt x="10882" y="3769"/>
                    <a:pt x="10912" y="3678"/>
                  </a:cubicBezTo>
                  <a:cubicBezTo>
                    <a:pt x="10912" y="3618"/>
                    <a:pt x="10912" y="3587"/>
                    <a:pt x="10912" y="3526"/>
                  </a:cubicBezTo>
                  <a:cubicBezTo>
                    <a:pt x="10912" y="3314"/>
                    <a:pt x="10852" y="3070"/>
                    <a:pt x="10791" y="2888"/>
                  </a:cubicBezTo>
                  <a:cubicBezTo>
                    <a:pt x="10608" y="2341"/>
                    <a:pt x="10396" y="1824"/>
                    <a:pt x="10122" y="1338"/>
                  </a:cubicBezTo>
                  <a:cubicBezTo>
                    <a:pt x="10092" y="1277"/>
                    <a:pt x="10061" y="1216"/>
                    <a:pt x="10031" y="1125"/>
                  </a:cubicBezTo>
                  <a:lnTo>
                    <a:pt x="9909" y="1064"/>
                  </a:lnTo>
                  <a:cubicBezTo>
                    <a:pt x="9788" y="1003"/>
                    <a:pt x="9697" y="943"/>
                    <a:pt x="9575" y="882"/>
                  </a:cubicBezTo>
                  <a:cubicBezTo>
                    <a:pt x="9514" y="882"/>
                    <a:pt x="9453" y="852"/>
                    <a:pt x="9362" y="852"/>
                  </a:cubicBezTo>
                  <a:cubicBezTo>
                    <a:pt x="9241" y="791"/>
                    <a:pt x="9089" y="760"/>
                    <a:pt x="8967" y="669"/>
                  </a:cubicBezTo>
                  <a:lnTo>
                    <a:pt x="8845" y="578"/>
                  </a:lnTo>
                  <a:cubicBezTo>
                    <a:pt x="8815" y="548"/>
                    <a:pt x="8785" y="517"/>
                    <a:pt x="8724" y="487"/>
                  </a:cubicBezTo>
                  <a:cubicBezTo>
                    <a:pt x="8693" y="472"/>
                    <a:pt x="8663" y="464"/>
                    <a:pt x="8633" y="464"/>
                  </a:cubicBezTo>
                  <a:cubicBezTo>
                    <a:pt x="8602" y="464"/>
                    <a:pt x="8572" y="472"/>
                    <a:pt x="8542" y="487"/>
                  </a:cubicBezTo>
                  <a:lnTo>
                    <a:pt x="8511" y="548"/>
                  </a:lnTo>
                  <a:lnTo>
                    <a:pt x="8511" y="578"/>
                  </a:lnTo>
                  <a:cubicBezTo>
                    <a:pt x="8450" y="669"/>
                    <a:pt x="8390" y="730"/>
                    <a:pt x="8268" y="760"/>
                  </a:cubicBezTo>
                  <a:cubicBezTo>
                    <a:pt x="8238" y="768"/>
                    <a:pt x="8205" y="772"/>
                    <a:pt x="8172" y="772"/>
                  </a:cubicBezTo>
                  <a:cubicBezTo>
                    <a:pt x="8074" y="772"/>
                    <a:pt x="7972" y="738"/>
                    <a:pt x="7903" y="669"/>
                  </a:cubicBezTo>
                  <a:cubicBezTo>
                    <a:pt x="7721" y="578"/>
                    <a:pt x="7660" y="396"/>
                    <a:pt x="7569" y="244"/>
                  </a:cubicBezTo>
                  <a:cubicBezTo>
                    <a:pt x="7128" y="198"/>
                    <a:pt x="6672" y="183"/>
                    <a:pt x="6212" y="183"/>
                  </a:cubicBezTo>
                  <a:cubicBezTo>
                    <a:pt x="5753" y="183"/>
                    <a:pt x="5289" y="198"/>
                    <a:pt x="4833" y="213"/>
                  </a:cubicBezTo>
                  <a:cubicBezTo>
                    <a:pt x="4438" y="213"/>
                    <a:pt x="3982" y="244"/>
                    <a:pt x="3557" y="244"/>
                  </a:cubicBezTo>
                  <a:cubicBezTo>
                    <a:pt x="2462" y="244"/>
                    <a:pt x="1338" y="183"/>
                    <a:pt x="213" y="0"/>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a:off x="1790851" y="1640329"/>
              <a:ext cx="470596" cy="242890"/>
            </a:xfrm>
            <a:custGeom>
              <a:avLst/>
              <a:gdLst/>
              <a:ahLst/>
              <a:cxnLst/>
              <a:rect l="l" t="t" r="r" b="b"/>
              <a:pathLst>
                <a:path w="9484" h="4895" extrusionOk="0">
                  <a:moveTo>
                    <a:pt x="182" y="1"/>
                  </a:moveTo>
                  <a:lnTo>
                    <a:pt x="0" y="4651"/>
                  </a:lnTo>
                  <a:lnTo>
                    <a:pt x="9453" y="4895"/>
                  </a:lnTo>
                  <a:lnTo>
                    <a:pt x="9484" y="4895"/>
                  </a:lnTo>
                  <a:cubicBezTo>
                    <a:pt x="9392" y="4743"/>
                    <a:pt x="9271" y="4439"/>
                    <a:pt x="9240" y="3922"/>
                  </a:cubicBezTo>
                  <a:cubicBezTo>
                    <a:pt x="9240" y="3557"/>
                    <a:pt x="9240" y="3466"/>
                    <a:pt x="9271" y="3405"/>
                  </a:cubicBezTo>
                  <a:cubicBezTo>
                    <a:pt x="9301" y="3314"/>
                    <a:pt x="9301" y="3253"/>
                    <a:pt x="9210" y="2645"/>
                  </a:cubicBezTo>
                  <a:lnTo>
                    <a:pt x="9028" y="1551"/>
                  </a:lnTo>
                  <a:lnTo>
                    <a:pt x="8541" y="518"/>
                  </a:lnTo>
                  <a:lnTo>
                    <a:pt x="8693" y="244"/>
                  </a:lnTo>
                  <a:cubicBezTo>
                    <a:pt x="7569" y="244"/>
                    <a:pt x="6414" y="214"/>
                    <a:pt x="5319" y="153"/>
                  </a:cubicBezTo>
                  <a:cubicBezTo>
                    <a:pt x="4316" y="122"/>
                    <a:pt x="3283" y="62"/>
                    <a:pt x="2249" y="62"/>
                  </a:cubicBezTo>
                  <a:lnTo>
                    <a:pt x="2158" y="62"/>
                  </a:lnTo>
                  <a:cubicBezTo>
                    <a:pt x="1520" y="62"/>
                    <a:pt x="882" y="62"/>
                    <a:pt x="182"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a:off x="2268944" y="2116936"/>
              <a:ext cx="429908" cy="261001"/>
            </a:xfrm>
            <a:custGeom>
              <a:avLst/>
              <a:gdLst/>
              <a:ahLst/>
              <a:cxnLst/>
              <a:rect l="l" t="t" r="r" b="b"/>
              <a:pathLst>
                <a:path w="8664" h="5260" extrusionOk="0">
                  <a:moveTo>
                    <a:pt x="122" y="1"/>
                  </a:moveTo>
                  <a:lnTo>
                    <a:pt x="92" y="62"/>
                  </a:lnTo>
                  <a:lnTo>
                    <a:pt x="61" y="153"/>
                  </a:lnTo>
                  <a:lnTo>
                    <a:pt x="31" y="214"/>
                  </a:lnTo>
                  <a:lnTo>
                    <a:pt x="0" y="305"/>
                  </a:lnTo>
                  <a:lnTo>
                    <a:pt x="0" y="335"/>
                  </a:lnTo>
                  <a:cubicBezTo>
                    <a:pt x="0" y="396"/>
                    <a:pt x="0" y="426"/>
                    <a:pt x="0" y="457"/>
                  </a:cubicBezTo>
                  <a:cubicBezTo>
                    <a:pt x="31" y="487"/>
                    <a:pt x="61" y="518"/>
                    <a:pt x="61" y="548"/>
                  </a:cubicBezTo>
                  <a:cubicBezTo>
                    <a:pt x="152" y="700"/>
                    <a:pt x="244" y="852"/>
                    <a:pt x="213" y="1004"/>
                  </a:cubicBezTo>
                  <a:cubicBezTo>
                    <a:pt x="183" y="1126"/>
                    <a:pt x="122" y="1186"/>
                    <a:pt x="92" y="1247"/>
                  </a:cubicBezTo>
                  <a:cubicBezTo>
                    <a:pt x="31" y="1308"/>
                    <a:pt x="0" y="1399"/>
                    <a:pt x="0" y="1460"/>
                  </a:cubicBezTo>
                  <a:lnTo>
                    <a:pt x="0" y="1521"/>
                  </a:lnTo>
                  <a:lnTo>
                    <a:pt x="0" y="1581"/>
                  </a:lnTo>
                  <a:lnTo>
                    <a:pt x="0" y="1612"/>
                  </a:lnTo>
                  <a:lnTo>
                    <a:pt x="31" y="1703"/>
                  </a:lnTo>
                  <a:lnTo>
                    <a:pt x="31" y="1733"/>
                  </a:lnTo>
                  <a:cubicBezTo>
                    <a:pt x="61" y="1764"/>
                    <a:pt x="92" y="1794"/>
                    <a:pt x="92" y="1825"/>
                  </a:cubicBezTo>
                  <a:cubicBezTo>
                    <a:pt x="365" y="2341"/>
                    <a:pt x="578" y="2858"/>
                    <a:pt x="760" y="3405"/>
                  </a:cubicBezTo>
                  <a:cubicBezTo>
                    <a:pt x="821" y="3618"/>
                    <a:pt x="912" y="3861"/>
                    <a:pt x="882" y="4104"/>
                  </a:cubicBezTo>
                  <a:cubicBezTo>
                    <a:pt x="882" y="4135"/>
                    <a:pt x="882" y="4196"/>
                    <a:pt x="882" y="4226"/>
                  </a:cubicBezTo>
                  <a:cubicBezTo>
                    <a:pt x="882" y="4347"/>
                    <a:pt x="882" y="4439"/>
                    <a:pt x="882" y="4530"/>
                  </a:cubicBezTo>
                  <a:cubicBezTo>
                    <a:pt x="912" y="4591"/>
                    <a:pt x="943" y="4651"/>
                    <a:pt x="973" y="4712"/>
                  </a:cubicBezTo>
                  <a:lnTo>
                    <a:pt x="1004" y="4803"/>
                  </a:lnTo>
                  <a:cubicBezTo>
                    <a:pt x="1034" y="4864"/>
                    <a:pt x="1064" y="4925"/>
                    <a:pt x="1064" y="5016"/>
                  </a:cubicBezTo>
                  <a:lnTo>
                    <a:pt x="1095" y="5107"/>
                  </a:lnTo>
                  <a:cubicBezTo>
                    <a:pt x="1095" y="5138"/>
                    <a:pt x="1095" y="5199"/>
                    <a:pt x="1095" y="5229"/>
                  </a:cubicBezTo>
                  <a:lnTo>
                    <a:pt x="1247" y="5229"/>
                  </a:lnTo>
                  <a:cubicBezTo>
                    <a:pt x="1308" y="5229"/>
                    <a:pt x="1368" y="5259"/>
                    <a:pt x="1459" y="5259"/>
                  </a:cubicBezTo>
                  <a:lnTo>
                    <a:pt x="6991" y="5259"/>
                  </a:lnTo>
                  <a:cubicBezTo>
                    <a:pt x="7022" y="5259"/>
                    <a:pt x="7083" y="5259"/>
                    <a:pt x="7113" y="5229"/>
                  </a:cubicBezTo>
                  <a:lnTo>
                    <a:pt x="7174" y="5229"/>
                  </a:lnTo>
                  <a:lnTo>
                    <a:pt x="7235" y="5199"/>
                  </a:lnTo>
                  <a:lnTo>
                    <a:pt x="7295" y="5138"/>
                  </a:lnTo>
                  <a:lnTo>
                    <a:pt x="7326" y="5077"/>
                  </a:lnTo>
                  <a:lnTo>
                    <a:pt x="7356" y="5016"/>
                  </a:lnTo>
                  <a:cubicBezTo>
                    <a:pt x="7387" y="4986"/>
                    <a:pt x="7387" y="4925"/>
                    <a:pt x="7387" y="4864"/>
                  </a:cubicBezTo>
                  <a:cubicBezTo>
                    <a:pt x="7417" y="4773"/>
                    <a:pt x="7387" y="4682"/>
                    <a:pt x="7326" y="4591"/>
                  </a:cubicBezTo>
                  <a:lnTo>
                    <a:pt x="7295" y="4499"/>
                  </a:lnTo>
                  <a:cubicBezTo>
                    <a:pt x="7235" y="4287"/>
                    <a:pt x="7265" y="4104"/>
                    <a:pt x="7387" y="4013"/>
                  </a:cubicBezTo>
                  <a:cubicBezTo>
                    <a:pt x="7447" y="3983"/>
                    <a:pt x="7508" y="3952"/>
                    <a:pt x="7569" y="3922"/>
                  </a:cubicBezTo>
                  <a:cubicBezTo>
                    <a:pt x="7660" y="3892"/>
                    <a:pt x="7691" y="3892"/>
                    <a:pt x="7721" y="3831"/>
                  </a:cubicBezTo>
                  <a:cubicBezTo>
                    <a:pt x="7721" y="3800"/>
                    <a:pt x="7691" y="3770"/>
                    <a:pt x="7630" y="3709"/>
                  </a:cubicBezTo>
                  <a:cubicBezTo>
                    <a:pt x="7599" y="3648"/>
                    <a:pt x="7539" y="3557"/>
                    <a:pt x="7508" y="3496"/>
                  </a:cubicBezTo>
                  <a:cubicBezTo>
                    <a:pt x="7508" y="3344"/>
                    <a:pt x="7630" y="3223"/>
                    <a:pt x="7721" y="3192"/>
                  </a:cubicBezTo>
                  <a:cubicBezTo>
                    <a:pt x="7812" y="3162"/>
                    <a:pt x="7873" y="3162"/>
                    <a:pt x="7934" y="3162"/>
                  </a:cubicBezTo>
                  <a:lnTo>
                    <a:pt x="8055" y="3132"/>
                  </a:lnTo>
                  <a:cubicBezTo>
                    <a:pt x="8268" y="3101"/>
                    <a:pt x="8481" y="2949"/>
                    <a:pt x="8572" y="2737"/>
                  </a:cubicBezTo>
                  <a:cubicBezTo>
                    <a:pt x="8663" y="2554"/>
                    <a:pt x="8633" y="2281"/>
                    <a:pt x="8511" y="2098"/>
                  </a:cubicBezTo>
                  <a:cubicBezTo>
                    <a:pt x="8450" y="2037"/>
                    <a:pt x="8420" y="1977"/>
                    <a:pt x="8359" y="1916"/>
                  </a:cubicBezTo>
                  <a:cubicBezTo>
                    <a:pt x="8299" y="1885"/>
                    <a:pt x="8268" y="1825"/>
                    <a:pt x="8238" y="1794"/>
                  </a:cubicBezTo>
                  <a:cubicBezTo>
                    <a:pt x="8177" y="1733"/>
                    <a:pt x="8147" y="1642"/>
                    <a:pt x="8086" y="1581"/>
                  </a:cubicBezTo>
                  <a:lnTo>
                    <a:pt x="8055" y="1490"/>
                  </a:lnTo>
                  <a:cubicBezTo>
                    <a:pt x="8055" y="1430"/>
                    <a:pt x="8025" y="1399"/>
                    <a:pt x="8025" y="1338"/>
                  </a:cubicBezTo>
                  <a:lnTo>
                    <a:pt x="7812" y="1338"/>
                  </a:lnTo>
                  <a:cubicBezTo>
                    <a:pt x="7599" y="1247"/>
                    <a:pt x="6900" y="974"/>
                    <a:pt x="6840" y="487"/>
                  </a:cubicBezTo>
                  <a:lnTo>
                    <a:pt x="6840" y="396"/>
                  </a:lnTo>
                  <a:cubicBezTo>
                    <a:pt x="6809" y="366"/>
                    <a:pt x="6809" y="335"/>
                    <a:pt x="6809" y="305"/>
                  </a:cubicBezTo>
                  <a:cubicBezTo>
                    <a:pt x="6779" y="244"/>
                    <a:pt x="6748" y="183"/>
                    <a:pt x="6718" y="122"/>
                  </a:cubicBezTo>
                  <a:cubicBezTo>
                    <a:pt x="6657" y="92"/>
                    <a:pt x="6627" y="31"/>
                    <a:pt x="6566" y="1"/>
                  </a:cubicBezTo>
                  <a:close/>
                </a:path>
              </a:pathLst>
            </a:custGeom>
            <a:solidFill>
              <a:srgbClr val="DBD5B5">
                <a:alpha val="32139"/>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39"/>
          <p:cNvSpPr txBox="1">
            <a:spLocks noGrp="1"/>
          </p:cNvSpPr>
          <p:nvPr>
            <p:ph type="subTitle" idx="4294967295"/>
          </p:nvPr>
        </p:nvSpPr>
        <p:spPr>
          <a:xfrm>
            <a:off x="6481325" y="1929663"/>
            <a:ext cx="1942800" cy="45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latin typeface="Cinzel Decorative"/>
                <a:ea typeface="Cinzel Decorative"/>
                <a:cs typeface="Cinzel Decorative"/>
                <a:sym typeface="Cinzel Decorative"/>
              </a:rPr>
              <a:t>MIAMI,</a:t>
            </a:r>
            <a:endParaRPr sz="2200">
              <a:latin typeface="Cinzel Decorative"/>
              <a:ea typeface="Cinzel Decorative"/>
              <a:cs typeface="Cinzel Decorative"/>
              <a:sym typeface="Cinzel Decorative"/>
            </a:endParaRPr>
          </a:p>
        </p:txBody>
      </p:sp>
      <p:sp>
        <p:nvSpPr>
          <p:cNvPr id="570" name="Google Shape;570;p39"/>
          <p:cNvSpPr txBox="1">
            <a:spLocks noGrp="1"/>
          </p:cNvSpPr>
          <p:nvPr>
            <p:ph type="subTitle" idx="4294967295"/>
          </p:nvPr>
        </p:nvSpPr>
        <p:spPr>
          <a:xfrm>
            <a:off x="5680788" y="2691663"/>
            <a:ext cx="2743200" cy="100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System—it’s only a bit larger than the Moon</a:t>
            </a:r>
            <a:endParaRPr/>
          </a:p>
        </p:txBody>
      </p:sp>
      <p:sp>
        <p:nvSpPr>
          <p:cNvPr id="571" name="Google Shape;571;p39"/>
          <p:cNvSpPr txBox="1">
            <a:spLocks noGrp="1"/>
          </p:cNvSpPr>
          <p:nvPr>
            <p:ph type="subTitle" idx="4294967295"/>
          </p:nvPr>
        </p:nvSpPr>
        <p:spPr>
          <a:xfrm>
            <a:off x="6962325" y="2310663"/>
            <a:ext cx="1461600" cy="457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200">
                <a:latin typeface="Cinzel Decorative"/>
                <a:ea typeface="Cinzel Decorative"/>
                <a:cs typeface="Cinzel Decorative"/>
                <a:sym typeface="Cinzel Decorative"/>
              </a:rPr>
              <a:t>FLORIDA</a:t>
            </a:r>
            <a:endParaRPr sz="2200">
              <a:latin typeface="Cinzel Decorative"/>
              <a:ea typeface="Cinzel Decorative"/>
              <a:cs typeface="Cinzel Decorative"/>
              <a:sym typeface="Cinzel Decorative"/>
            </a:endParaRPr>
          </a:p>
        </p:txBody>
      </p:sp>
      <p:cxnSp>
        <p:nvCxnSpPr>
          <p:cNvPr id="572" name="Google Shape;572;p39"/>
          <p:cNvCxnSpPr/>
          <p:nvPr/>
        </p:nvCxnSpPr>
        <p:spPr>
          <a:xfrm>
            <a:off x="4971288" y="2577363"/>
            <a:ext cx="2015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41"/>
          <p:cNvSpPr txBox="1">
            <a:spLocks noGrp="1"/>
          </p:cNvSpPr>
          <p:nvPr>
            <p:ph type="title"/>
          </p:nvPr>
        </p:nvSpPr>
        <p:spPr>
          <a:xfrm>
            <a:off x="720009" y="2671763"/>
            <a:ext cx="1645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632" name="Google Shape;632;p41"/>
          <p:cNvSpPr txBox="1">
            <a:spLocks noGrp="1"/>
          </p:cNvSpPr>
          <p:nvPr>
            <p:ph type="subTitle" idx="1"/>
          </p:nvPr>
        </p:nvSpPr>
        <p:spPr>
          <a:xfrm>
            <a:off x="720009" y="3205163"/>
            <a:ext cx="1645800" cy="7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633" name="Google Shape;633;p41"/>
          <p:cNvSpPr txBox="1">
            <a:spLocks noGrp="1"/>
          </p:cNvSpPr>
          <p:nvPr>
            <p:ph type="title" idx="2"/>
          </p:nvPr>
        </p:nvSpPr>
        <p:spPr>
          <a:xfrm>
            <a:off x="4758811" y="2671763"/>
            <a:ext cx="1645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634" name="Google Shape;634;p41"/>
          <p:cNvSpPr txBox="1">
            <a:spLocks noGrp="1"/>
          </p:cNvSpPr>
          <p:nvPr>
            <p:ph type="subTitle" idx="3"/>
          </p:nvPr>
        </p:nvSpPr>
        <p:spPr>
          <a:xfrm>
            <a:off x="4758806" y="3205163"/>
            <a:ext cx="1645800" cy="7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635" name="Google Shape;635;p41"/>
          <p:cNvSpPr txBox="1">
            <a:spLocks noGrp="1"/>
          </p:cNvSpPr>
          <p:nvPr>
            <p:ph type="title" idx="8"/>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Best OFFERS</a:t>
            </a:r>
            <a:endParaRPr/>
          </a:p>
        </p:txBody>
      </p:sp>
      <p:sp>
        <p:nvSpPr>
          <p:cNvPr id="636" name="Google Shape;636;p41"/>
          <p:cNvSpPr txBox="1">
            <a:spLocks noGrp="1"/>
          </p:cNvSpPr>
          <p:nvPr>
            <p:ph type="title" idx="4"/>
          </p:nvPr>
        </p:nvSpPr>
        <p:spPr>
          <a:xfrm>
            <a:off x="2739410" y="2671763"/>
            <a:ext cx="1645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637" name="Google Shape;637;p41"/>
          <p:cNvSpPr txBox="1">
            <a:spLocks noGrp="1"/>
          </p:cNvSpPr>
          <p:nvPr>
            <p:ph type="subTitle" idx="5"/>
          </p:nvPr>
        </p:nvSpPr>
        <p:spPr>
          <a:xfrm>
            <a:off x="2739408" y="3205163"/>
            <a:ext cx="1645800" cy="7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a:t>
            </a:r>
            <a:endParaRPr/>
          </a:p>
        </p:txBody>
      </p:sp>
      <p:sp>
        <p:nvSpPr>
          <p:cNvPr id="638" name="Google Shape;638;p41"/>
          <p:cNvSpPr txBox="1">
            <a:spLocks noGrp="1"/>
          </p:cNvSpPr>
          <p:nvPr>
            <p:ph type="title" idx="6"/>
          </p:nvPr>
        </p:nvSpPr>
        <p:spPr>
          <a:xfrm>
            <a:off x="6778212" y="2671763"/>
            <a:ext cx="1645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639" name="Google Shape;639;p41"/>
          <p:cNvSpPr txBox="1">
            <a:spLocks noGrp="1"/>
          </p:cNvSpPr>
          <p:nvPr>
            <p:ph type="subTitle" idx="7"/>
          </p:nvPr>
        </p:nvSpPr>
        <p:spPr>
          <a:xfrm>
            <a:off x="6778205" y="3205163"/>
            <a:ext cx="1645800" cy="7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grpSp>
        <p:nvGrpSpPr>
          <p:cNvPr id="640" name="Google Shape;640;p41"/>
          <p:cNvGrpSpPr/>
          <p:nvPr/>
        </p:nvGrpSpPr>
        <p:grpSpPr>
          <a:xfrm>
            <a:off x="1277110" y="1803090"/>
            <a:ext cx="531582" cy="639925"/>
            <a:chOff x="5649192" y="2313904"/>
            <a:chExt cx="396052" cy="474581"/>
          </a:xfrm>
        </p:grpSpPr>
        <p:sp>
          <p:nvSpPr>
            <p:cNvPr id="641" name="Google Shape;641;p41"/>
            <p:cNvSpPr/>
            <p:nvPr/>
          </p:nvSpPr>
          <p:spPr>
            <a:xfrm>
              <a:off x="5800993" y="2611103"/>
              <a:ext cx="18700" cy="13954"/>
            </a:xfrm>
            <a:custGeom>
              <a:avLst/>
              <a:gdLst/>
              <a:ahLst/>
              <a:cxnLst/>
              <a:rect l="l" t="t" r="r" b="b"/>
              <a:pathLst>
                <a:path w="587" h="438" extrusionOk="0">
                  <a:moveTo>
                    <a:pt x="220" y="1"/>
                  </a:moveTo>
                  <a:cubicBezTo>
                    <a:pt x="98" y="1"/>
                    <a:pt x="0" y="101"/>
                    <a:pt x="0" y="220"/>
                  </a:cubicBezTo>
                  <a:cubicBezTo>
                    <a:pt x="0" y="340"/>
                    <a:pt x="98" y="438"/>
                    <a:pt x="220" y="438"/>
                  </a:cubicBezTo>
                  <a:lnTo>
                    <a:pt x="369" y="438"/>
                  </a:lnTo>
                  <a:cubicBezTo>
                    <a:pt x="488" y="438"/>
                    <a:pt x="587" y="340"/>
                    <a:pt x="587" y="220"/>
                  </a:cubicBezTo>
                  <a:cubicBezTo>
                    <a:pt x="587" y="101"/>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1"/>
            <p:cNvSpPr/>
            <p:nvPr/>
          </p:nvSpPr>
          <p:spPr>
            <a:xfrm>
              <a:off x="5837916" y="2611103"/>
              <a:ext cx="18732" cy="13954"/>
            </a:xfrm>
            <a:custGeom>
              <a:avLst/>
              <a:gdLst/>
              <a:ahLst/>
              <a:cxnLst/>
              <a:rect l="l" t="t" r="r" b="b"/>
              <a:pathLst>
                <a:path w="588" h="438" extrusionOk="0">
                  <a:moveTo>
                    <a:pt x="218" y="1"/>
                  </a:moveTo>
                  <a:cubicBezTo>
                    <a:pt x="99" y="1"/>
                    <a:pt x="1" y="101"/>
                    <a:pt x="1" y="220"/>
                  </a:cubicBezTo>
                  <a:cubicBezTo>
                    <a:pt x="1" y="340"/>
                    <a:pt x="99" y="438"/>
                    <a:pt x="218" y="438"/>
                  </a:cubicBezTo>
                  <a:lnTo>
                    <a:pt x="368" y="438"/>
                  </a:lnTo>
                  <a:cubicBezTo>
                    <a:pt x="489" y="438"/>
                    <a:pt x="587" y="340"/>
                    <a:pt x="587" y="220"/>
                  </a:cubicBezTo>
                  <a:cubicBezTo>
                    <a:pt x="587" y="101"/>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1"/>
            <p:cNvSpPr/>
            <p:nvPr/>
          </p:nvSpPr>
          <p:spPr>
            <a:xfrm>
              <a:off x="5874743" y="2611103"/>
              <a:ext cx="18700" cy="13954"/>
            </a:xfrm>
            <a:custGeom>
              <a:avLst/>
              <a:gdLst/>
              <a:ahLst/>
              <a:cxnLst/>
              <a:rect l="l" t="t" r="r" b="b"/>
              <a:pathLst>
                <a:path w="587" h="438" extrusionOk="0">
                  <a:moveTo>
                    <a:pt x="220" y="1"/>
                  </a:moveTo>
                  <a:cubicBezTo>
                    <a:pt x="101" y="1"/>
                    <a:pt x="0" y="101"/>
                    <a:pt x="0" y="220"/>
                  </a:cubicBezTo>
                  <a:cubicBezTo>
                    <a:pt x="5" y="340"/>
                    <a:pt x="101" y="438"/>
                    <a:pt x="220" y="438"/>
                  </a:cubicBezTo>
                  <a:lnTo>
                    <a:pt x="369" y="438"/>
                  </a:lnTo>
                  <a:cubicBezTo>
                    <a:pt x="489" y="438"/>
                    <a:pt x="587" y="340"/>
                    <a:pt x="587" y="220"/>
                  </a:cubicBezTo>
                  <a:cubicBezTo>
                    <a:pt x="587" y="101"/>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1"/>
            <p:cNvSpPr/>
            <p:nvPr/>
          </p:nvSpPr>
          <p:spPr>
            <a:xfrm>
              <a:off x="5800993" y="2643566"/>
              <a:ext cx="18700" cy="13954"/>
            </a:xfrm>
            <a:custGeom>
              <a:avLst/>
              <a:gdLst/>
              <a:ahLst/>
              <a:cxnLst/>
              <a:rect l="l" t="t" r="r" b="b"/>
              <a:pathLst>
                <a:path w="587" h="438" extrusionOk="0">
                  <a:moveTo>
                    <a:pt x="220" y="1"/>
                  </a:moveTo>
                  <a:cubicBezTo>
                    <a:pt x="98" y="1"/>
                    <a:pt x="0" y="99"/>
                    <a:pt x="0" y="218"/>
                  </a:cubicBezTo>
                  <a:cubicBezTo>
                    <a:pt x="0" y="340"/>
                    <a:pt x="98" y="438"/>
                    <a:pt x="220" y="438"/>
                  </a:cubicBezTo>
                  <a:lnTo>
                    <a:pt x="369" y="438"/>
                  </a:lnTo>
                  <a:cubicBezTo>
                    <a:pt x="488" y="438"/>
                    <a:pt x="587" y="340"/>
                    <a:pt x="587" y="218"/>
                  </a:cubicBezTo>
                  <a:cubicBezTo>
                    <a:pt x="587" y="99"/>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1"/>
            <p:cNvSpPr/>
            <p:nvPr/>
          </p:nvSpPr>
          <p:spPr>
            <a:xfrm>
              <a:off x="5837916" y="2643566"/>
              <a:ext cx="18732" cy="13954"/>
            </a:xfrm>
            <a:custGeom>
              <a:avLst/>
              <a:gdLst/>
              <a:ahLst/>
              <a:cxnLst/>
              <a:rect l="l" t="t" r="r" b="b"/>
              <a:pathLst>
                <a:path w="588" h="438" extrusionOk="0">
                  <a:moveTo>
                    <a:pt x="218" y="1"/>
                  </a:moveTo>
                  <a:cubicBezTo>
                    <a:pt x="99" y="1"/>
                    <a:pt x="1" y="99"/>
                    <a:pt x="1" y="218"/>
                  </a:cubicBezTo>
                  <a:cubicBezTo>
                    <a:pt x="1" y="340"/>
                    <a:pt x="99" y="438"/>
                    <a:pt x="218" y="438"/>
                  </a:cubicBezTo>
                  <a:lnTo>
                    <a:pt x="368" y="438"/>
                  </a:lnTo>
                  <a:cubicBezTo>
                    <a:pt x="489" y="438"/>
                    <a:pt x="587" y="340"/>
                    <a:pt x="587" y="218"/>
                  </a:cubicBezTo>
                  <a:cubicBezTo>
                    <a:pt x="587" y="99"/>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1"/>
            <p:cNvSpPr/>
            <p:nvPr/>
          </p:nvSpPr>
          <p:spPr>
            <a:xfrm>
              <a:off x="5874743" y="2643566"/>
              <a:ext cx="18700" cy="13954"/>
            </a:xfrm>
            <a:custGeom>
              <a:avLst/>
              <a:gdLst/>
              <a:ahLst/>
              <a:cxnLst/>
              <a:rect l="l" t="t" r="r" b="b"/>
              <a:pathLst>
                <a:path w="587" h="438" extrusionOk="0">
                  <a:moveTo>
                    <a:pt x="220" y="1"/>
                  </a:moveTo>
                  <a:cubicBezTo>
                    <a:pt x="101" y="1"/>
                    <a:pt x="0" y="99"/>
                    <a:pt x="0" y="218"/>
                  </a:cubicBezTo>
                  <a:cubicBezTo>
                    <a:pt x="5" y="340"/>
                    <a:pt x="101" y="438"/>
                    <a:pt x="220" y="438"/>
                  </a:cubicBezTo>
                  <a:lnTo>
                    <a:pt x="369" y="438"/>
                  </a:lnTo>
                  <a:cubicBezTo>
                    <a:pt x="489" y="438"/>
                    <a:pt x="587" y="340"/>
                    <a:pt x="587" y="218"/>
                  </a:cubicBezTo>
                  <a:cubicBezTo>
                    <a:pt x="587" y="99"/>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1"/>
            <p:cNvSpPr/>
            <p:nvPr/>
          </p:nvSpPr>
          <p:spPr>
            <a:xfrm>
              <a:off x="5800993" y="2675965"/>
              <a:ext cx="18700" cy="13954"/>
            </a:xfrm>
            <a:custGeom>
              <a:avLst/>
              <a:gdLst/>
              <a:ahLst/>
              <a:cxnLst/>
              <a:rect l="l" t="t" r="r" b="b"/>
              <a:pathLst>
                <a:path w="587" h="438" extrusionOk="0">
                  <a:moveTo>
                    <a:pt x="220" y="1"/>
                  </a:moveTo>
                  <a:cubicBezTo>
                    <a:pt x="98" y="1"/>
                    <a:pt x="0" y="101"/>
                    <a:pt x="0" y="220"/>
                  </a:cubicBezTo>
                  <a:cubicBezTo>
                    <a:pt x="0" y="340"/>
                    <a:pt x="98" y="438"/>
                    <a:pt x="220" y="438"/>
                  </a:cubicBezTo>
                  <a:lnTo>
                    <a:pt x="369" y="438"/>
                  </a:lnTo>
                  <a:cubicBezTo>
                    <a:pt x="491" y="438"/>
                    <a:pt x="587" y="340"/>
                    <a:pt x="587" y="220"/>
                  </a:cubicBezTo>
                  <a:cubicBezTo>
                    <a:pt x="587" y="101"/>
                    <a:pt x="488"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1"/>
            <p:cNvSpPr/>
            <p:nvPr/>
          </p:nvSpPr>
          <p:spPr>
            <a:xfrm>
              <a:off x="5837916" y="2675965"/>
              <a:ext cx="18732" cy="13954"/>
            </a:xfrm>
            <a:custGeom>
              <a:avLst/>
              <a:gdLst/>
              <a:ahLst/>
              <a:cxnLst/>
              <a:rect l="l" t="t" r="r" b="b"/>
              <a:pathLst>
                <a:path w="588" h="438" extrusionOk="0">
                  <a:moveTo>
                    <a:pt x="218" y="1"/>
                  </a:moveTo>
                  <a:cubicBezTo>
                    <a:pt x="99" y="1"/>
                    <a:pt x="1" y="101"/>
                    <a:pt x="1" y="220"/>
                  </a:cubicBezTo>
                  <a:cubicBezTo>
                    <a:pt x="1" y="340"/>
                    <a:pt x="99" y="438"/>
                    <a:pt x="218" y="438"/>
                  </a:cubicBezTo>
                  <a:lnTo>
                    <a:pt x="368" y="438"/>
                  </a:lnTo>
                  <a:cubicBezTo>
                    <a:pt x="489" y="438"/>
                    <a:pt x="587" y="340"/>
                    <a:pt x="587" y="220"/>
                  </a:cubicBezTo>
                  <a:cubicBezTo>
                    <a:pt x="587" y="101"/>
                    <a:pt x="489" y="1"/>
                    <a:pt x="3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1"/>
            <p:cNvSpPr/>
            <p:nvPr/>
          </p:nvSpPr>
          <p:spPr>
            <a:xfrm>
              <a:off x="5874743" y="2675965"/>
              <a:ext cx="18700" cy="13954"/>
            </a:xfrm>
            <a:custGeom>
              <a:avLst/>
              <a:gdLst/>
              <a:ahLst/>
              <a:cxnLst/>
              <a:rect l="l" t="t" r="r" b="b"/>
              <a:pathLst>
                <a:path w="587" h="438" extrusionOk="0">
                  <a:moveTo>
                    <a:pt x="220" y="1"/>
                  </a:moveTo>
                  <a:cubicBezTo>
                    <a:pt x="101" y="1"/>
                    <a:pt x="0" y="101"/>
                    <a:pt x="0" y="220"/>
                  </a:cubicBezTo>
                  <a:cubicBezTo>
                    <a:pt x="5" y="340"/>
                    <a:pt x="101" y="438"/>
                    <a:pt x="220" y="438"/>
                  </a:cubicBezTo>
                  <a:lnTo>
                    <a:pt x="369" y="438"/>
                  </a:lnTo>
                  <a:cubicBezTo>
                    <a:pt x="489" y="438"/>
                    <a:pt x="587" y="340"/>
                    <a:pt x="587" y="220"/>
                  </a:cubicBezTo>
                  <a:cubicBezTo>
                    <a:pt x="587" y="101"/>
                    <a:pt x="489"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1"/>
            <p:cNvSpPr/>
            <p:nvPr/>
          </p:nvSpPr>
          <p:spPr>
            <a:xfrm>
              <a:off x="5942918" y="2665993"/>
              <a:ext cx="18732" cy="13954"/>
            </a:xfrm>
            <a:custGeom>
              <a:avLst/>
              <a:gdLst/>
              <a:ahLst/>
              <a:cxnLst/>
              <a:rect l="l" t="t" r="r" b="b"/>
              <a:pathLst>
                <a:path w="588" h="438" extrusionOk="0">
                  <a:moveTo>
                    <a:pt x="221" y="0"/>
                  </a:moveTo>
                  <a:cubicBezTo>
                    <a:pt x="99" y="0"/>
                    <a:pt x="1" y="98"/>
                    <a:pt x="1" y="218"/>
                  </a:cubicBezTo>
                  <a:cubicBezTo>
                    <a:pt x="1" y="339"/>
                    <a:pt x="99" y="437"/>
                    <a:pt x="221" y="437"/>
                  </a:cubicBezTo>
                  <a:lnTo>
                    <a:pt x="370" y="437"/>
                  </a:lnTo>
                  <a:cubicBezTo>
                    <a:pt x="489" y="437"/>
                    <a:pt x="587" y="339"/>
                    <a:pt x="587" y="218"/>
                  </a:cubicBezTo>
                  <a:cubicBezTo>
                    <a:pt x="587" y="98"/>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1"/>
            <p:cNvSpPr/>
            <p:nvPr/>
          </p:nvSpPr>
          <p:spPr>
            <a:xfrm>
              <a:off x="5942918" y="2698392"/>
              <a:ext cx="18732" cy="13954"/>
            </a:xfrm>
            <a:custGeom>
              <a:avLst/>
              <a:gdLst/>
              <a:ahLst/>
              <a:cxnLst/>
              <a:rect l="l" t="t" r="r" b="b"/>
              <a:pathLst>
                <a:path w="588" h="438" extrusionOk="0">
                  <a:moveTo>
                    <a:pt x="221" y="0"/>
                  </a:moveTo>
                  <a:cubicBezTo>
                    <a:pt x="99" y="0"/>
                    <a:pt x="1" y="100"/>
                    <a:pt x="1" y="220"/>
                  </a:cubicBezTo>
                  <a:cubicBezTo>
                    <a:pt x="1" y="339"/>
                    <a:pt x="99" y="437"/>
                    <a:pt x="221" y="437"/>
                  </a:cubicBezTo>
                  <a:lnTo>
                    <a:pt x="370" y="437"/>
                  </a:lnTo>
                  <a:cubicBezTo>
                    <a:pt x="489" y="437"/>
                    <a:pt x="587" y="339"/>
                    <a:pt x="587" y="220"/>
                  </a:cubicBezTo>
                  <a:cubicBezTo>
                    <a:pt x="587" y="100"/>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1"/>
            <p:cNvSpPr/>
            <p:nvPr/>
          </p:nvSpPr>
          <p:spPr>
            <a:xfrm>
              <a:off x="5942918" y="2730855"/>
              <a:ext cx="18732" cy="13954"/>
            </a:xfrm>
            <a:custGeom>
              <a:avLst/>
              <a:gdLst/>
              <a:ahLst/>
              <a:cxnLst/>
              <a:rect l="l" t="t" r="r" b="b"/>
              <a:pathLst>
                <a:path w="588" h="438" extrusionOk="0">
                  <a:moveTo>
                    <a:pt x="221" y="0"/>
                  </a:moveTo>
                  <a:cubicBezTo>
                    <a:pt x="99" y="0"/>
                    <a:pt x="1" y="98"/>
                    <a:pt x="1" y="218"/>
                  </a:cubicBezTo>
                  <a:cubicBezTo>
                    <a:pt x="1" y="337"/>
                    <a:pt x="99" y="437"/>
                    <a:pt x="221" y="437"/>
                  </a:cubicBezTo>
                  <a:lnTo>
                    <a:pt x="370" y="437"/>
                  </a:lnTo>
                  <a:cubicBezTo>
                    <a:pt x="489" y="437"/>
                    <a:pt x="587" y="337"/>
                    <a:pt x="587" y="218"/>
                  </a:cubicBezTo>
                  <a:cubicBezTo>
                    <a:pt x="587" y="98"/>
                    <a:pt x="491"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1"/>
            <p:cNvSpPr/>
            <p:nvPr/>
          </p:nvSpPr>
          <p:spPr>
            <a:xfrm>
              <a:off x="5693602" y="2574084"/>
              <a:ext cx="307361" cy="214401"/>
            </a:xfrm>
            <a:custGeom>
              <a:avLst/>
              <a:gdLst/>
              <a:ahLst/>
              <a:cxnLst/>
              <a:rect l="l" t="t" r="r" b="b"/>
              <a:pathLst>
                <a:path w="9648" h="6730" extrusionOk="0">
                  <a:moveTo>
                    <a:pt x="2367" y="1949"/>
                  </a:moveTo>
                  <a:lnTo>
                    <a:pt x="2367" y="6294"/>
                  </a:lnTo>
                  <a:lnTo>
                    <a:pt x="713" y="6294"/>
                  </a:lnTo>
                  <a:lnTo>
                    <a:pt x="713" y="1949"/>
                  </a:lnTo>
                  <a:close/>
                  <a:moveTo>
                    <a:pt x="5499" y="4755"/>
                  </a:moveTo>
                  <a:cubicBezTo>
                    <a:pt x="5503" y="4755"/>
                    <a:pt x="5505" y="4757"/>
                    <a:pt x="5505" y="4764"/>
                  </a:cubicBezTo>
                  <a:lnTo>
                    <a:pt x="5505" y="6294"/>
                  </a:lnTo>
                  <a:lnTo>
                    <a:pt x="4139" y="6294"/>
                  </a:lnTo>
                  <a:lnTo>
                    <a:pt x="4139" y="4764"/>
                  </a:lnTo>
                  <a:cubicBezTo>
                    <a:pt x="4139" y="4759"/>
                    <a:pt x="4141" y="4755"/>
                    <a:pt x="4147" y="4755"/>
                  </a:cubicBezTo>
                  <a:close/>
                  <a:moveTo>
                    <a:pt x="6844" y="442"/>
                  </a:moveTo>
                  <a:lnTo>
                    <a:pt x="6844" y="6294"/>
                  </a:lnTo>
                  <a:lnTo>
                    <a:pt x="5942" y="6294"/>
                  </a:lnTo>
                  <a:lnTo>
                    <a:pt x="5942" y="4764"/>
                  </a:lnTo>
                  <a:cubicBezTo>
                    <a:pt x="5942" y="4518"/>
                    <a:pt x="5744" y="4318"/>
                    <a:pt x="5499" y="4318"/>
                  </a:cubicBezTo>
                  <a:lnTo>
                    <a:pt x="4147" y="4318"/>
                  </a:lnTo>
                  <a:cubicBezTo>
                    <a:pt x="3902" y="4318"/>
                    <a:pt x="3702" y="4518"/>
                    <a:pt x="3702" y="4764"/>
                  </a:cubicBezTo>
                  <a:lnTo>
                    <a:pt x="3702" y="6294"/>
                  </a:lnTo>
                  <a:lnTo>
                    <a:pt x="2802" y="6294"/>
                  </a:lnTo>
                  <a:cubicBezTo>
                    <a:pt x="2804" y="6145"/>
                    <a:pt x="2804" y="596"/>
                    <a:pt x="2804" y="442"/>
                  </a:cubicBezTo>
                  <a:close/>
                  <a:moveTo>
                    <a:pt x="2386" y="1"/>
                  </a:moveTo>
                  <a:cubicBezTo>
                    <a:pt x="2265" y="1"/>
                    <a:pt x="2167" y="101"/>
                    <a:pt x="2167" y="220"/>
                  </a:cubicBezTo>
                  <a:cubicBezTo>
                    <a:pt x="2167" y="336"/>
                    <a:pt x="2254" y="427"/>
                    <a:pt x="2369" y="438"/>
                  </a:cubicBezTo>
                  <a:lnTo>
                    <a:pt x="2369" y="1512"/>
                  </a:lnTo>
                  <a:lnTo>
                    <a:pt x="218" y="1512"/>
                  </a:lnTo>
                  <a:cubicBezTo>
                    <a:pt x="99" y="1512"/>
                    <a:pt x="1" y="1610"/>
                    <a:pt x="1" y="1732"/>
                  </a:cubicBezTo>
                  <a:cubicBezTo>
                    <a:pt x="1" y="1851"/>
                    <a:pt x="99" y="1949"/>
                    <a:pt x="218" y="1949"/>
                  </a:cubicBezTo>
                  <a:lnTo>
                    <a:pt x="276" y="1949"/>
                  </a:lnTo>
                  <a:lnTo>
                    <a:pt x="276" y="6294"/>
                  </a:lnTo>
                  <a:lnTo>
                    <a:pt x="218" y="6294"/>
                  </a:lnTo>
                  <a:cubicBezTo>
                    <a:pt x="99" y="6294"/>
                    <a:pt x="1" y="6392"/>
                    <a:pt x="1" y="6512"/>
                  </a:cubicBezTo>
                  <a:cubicBezTo>
                    <a:pt x="1" y="6631"/>
                    <a:pt x="99" y="6729"/>
                    <a:pt x="218" y="6729"/>
                  </a:cubicBezTo>
                  <a:lnTo>
                    <a:pt x="9428" y="6729"/>
                  </a:lnTo>
                  <a:cubicBezTo>
                    <a:pt x="9550" y="6729"/>
                    <a:pt x="9648" y="6631"/>
                    <a:pt x="9648" y="6512"/>
                  </a:cubicBezTo>
                  <a:cubicBezTo>
                    <a:pt x="9648" y="6392"/>
                    <a:pt x="9550" y="6294"/>
                    <a:pt x="9428" y="6294"/>
                  </a:cubicBezTo>
                  <a:lnTo>
                    <a:pt x="9373" y="6294"/>
                  </a:lnTo>
                  <a:lnTo>
                    <a:pt x="9373" y="4631"/>
                  </a:lnTo>
                  <a:cubicBezTo>
                    <a:pt x="9373" y="4510"/>
                    <a:pt x="9275" y="4412"/>
                    <a:pt x="9155" y="4412"/>
                  </a:cubicBezTo>
                  <a:cubicBezTo>
                    <a:pt x="9034" y="4412"/>
                    <a:pt x="8936" y="4510"/>
                    <a:pt x="8936" y="4631"/>
                  </a:cubicBezTo>
                  <a:lnTo>
                    <a:pt x="8936" y="6294"/>
                  </a:lnTo>
                  <a:lnTo>
                    <a:pt x="7281" y="6294"/>
                  </a:lnTo>
                  <a:lnTo>
                    <a:pt x="7281" y="1949"/>
                  </a:lnTo>
                  <a:lnTo>
                    <a:pt x="8936" y="1949"/>
                  </a:lnTo>
                  <a:lnTo>
                    <a:pt x="8936" y="3612"/>
                  </a:lnTo>
                  <a:cubicBezTo>
                    <a:pt x="8936" y="3732"/>
                    <a:pt x="9034" y="3832"/>
                    <a:pt x="9155" y="3832"/>
                  </a:cubicBezTo>
                  <a:cubicBezTo>
                    <a:pt x="9275" y="3832"/>
                    <a:pt x="9373" y="3732"/>
                    <a:pt x="9373" y="3612"/>
                  </a:cubicBezTo>
                  <a:lnTo>
                    <a:pt x="9373" y="1949"/>
                  </a:lnTo>
                  <a:lnTo>
                    <a:pt x="9428" y="1949"/>
                  </a:lnTo>
                  <a:cubicBezTo>
                    <a:pt x="9550" y="1949"/>
                    <a:pt x="9648" y="1851"/>
                    <a:pt x="9648" y="1732"/>
                  </a:cubicBezTo>
                  <a:cubicBezTo>
                    <a:pt x="9648" y="1610"/>
                    <a:pt x="9550" y="1512"/>
                    <a:pt x="9428" y="1512"/>
                  </a:cubicBezTo>
                  <a:lnTo>
                    <a:pt x="7281" y="1512"/>
                  </a:lnTo>
                  <a:lnTo>
                    <a:pt x="7281" y="438"/>
                  </a:lnTo>
                  <a:cubicBezTo>
                    <a:pt x="7392" y="432"/>
                    <a:pt x="7484" y="338"/>
                    <a:pt x="7484" y="220"/>
                  </a:cubicBezTo>
                  <a:cubicBezTo>
                    <a:pt x="7484" y="101"/>
                    <a:pt x="7386" y="1"/>
                    <a:pt x="7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1"/>
            <p:cNvSpPr/>
            <p:nvPr/>
          </p:nvSpPr>
          <p:spPr>
            <a:xfrm>
              <a:off x="5732946" y="2665993"/>
              <a:ext cx="18700" cy="13954"/>
            </a:xfrm>
            <a:custGeom>
              <a:avLst/>
              <a:gdLst/>
              <a:ahLst/>
              <a:cxnLst/>
              <a:rect l="l" t="t" r="r" b="b"/>
              <a:pathLst>
                <a:path w="587" h="438" extrusionOk="0">
                  <a:moveTo>
                    <a:pt x="218" y="0"/>
                  </a:moveTo>
                  <a:cubicBezTo>
                    <a:pt x="98" y="0"/>
                    <a:pt x="0" y="98"/>
                    <a:pt x="0" y="218"/>
                  </a:cubicBezTo>
                  <a:cubicBezTo>
                    <a:pt x="0" y="339"/>
                    <a:pt x="98" y="437"/>
                    <a:pt x="218" y="437"/>
                  </a:cubicBezTo>
                  <a:lnTo>
                    <a:pt x="367" y="437"/>
                  </a:lnTo>
                  <a:cubicBezTo>
                    <a:pt x="486" y="437"/>
                    <a:pt x="586" y="339"/>
                    <a:pt x="586" y="218"/>
                  </a:cubicBezTo>
                  <a:cubicBezTo>
                    <a:pt x="586" y="98"/>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1"/>
            <p:cNvSpPr/>
            <p:nvPr/>
          </p:nvSpPr>
          <p:spPr>
            <a:xfrm>
              <a:off x="5732946" y="2698392"/>
              <a:ext cx="18700" cy="13954"/>
            </a:xfrm>
            <a:custGeom>
              <a:avLst/>
              <a:gdLst/>
              <a:ahLst/>
              <a:cxnLst/>
              <a:rect l="l" t="t" r="r" b="b"/>
              <a:pathLst>
                <a:path w="587" h="438" extrusionOk="0">
                  <a:moveTo>
                    <a:pt x="218" y="0"/>
                  </a:moveTo>
                  <a:cubicBezTo>
                    <a:pt x="98" y="0"/>
                    <a:pt x="0" y="100"/>
                    <a:pt x="0" y="220"/>
                  </a:cubicBezTo>
                  <a:cubicBezTo>
                    <a:pt x="0" y="339"/>
                    <a:pt x="98" y="437"/>
                    <a:pt x="218" y="437"/>
                  </a:cubicBezTo>
                  <a:lnTo>
                    <a:pt x="367" y="437"/>
                  </a:lnTo>
                  <a:cubicBezTo>
                    <a:pt x="486" y="437"/>
                    <a:pt x="586" y="339"/>
                    <a:pt x="586" y="220"/>
                  </a:cubicBezTo>
                  <a:cubicBezTo>
                    <a:pt x="586" y="100"/>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1"/>
            <p:cNvSpPr/>
            <p:nvPr/>
          </p:nvSpPr>
          <p:spPr>
            <a:xfrm>
              <a:off x="5732946" y="2730855"/>
              <a:ext cx="18700" cy="13954"/>
            </a:xfrm>
            <a:custGeom>
              <a:avLst/>
              <a:gdLst/>
              <a:ahLst/>
              <a:cxnLst/>
              <a:rect l="l" t="t" r="r" b="b"/>
              <a:pathLst>
                <a:path w="587" h="438" extrusionOk="0">
                  <a:moveTo>
                    <a:pt x="218" y="0"/>
                  </a:moveTo>
                  <a:cubicBezTo>
                    <a:pt x="98" y="0"/>
                    <a:pt x="0" y="98"/>
                    <a:pt x="0" y="218"/>
                  </a:cubicBezTo>
                  <a:cubicBezTo>
                    <a:pt x="0" y="337"/>
                    <a:pt x="98" y="437"/>
                    <a:pt x="218" y="437"/>
                  </a:cubicBezTo>
                  <a:lnTo>
                    <a:pt x="367" y="437"/>
                  </a:lnTo>
                  <a:cubicBezTo>
                    <a:pt x="486" y="437"/>
                    <a:pt x="586" y="337"/>
                    <a:pt x="586" y="218"/>
                  </a:cubicBezTo>
                  <a:cubicBezTo>
                    <a:pt x="586" y="98"/>
                    <a:pt x="486"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1"/>
            <p:cNvSpPr/>
            <p:nvPr/>
          </p:nvSpPr>
          <p:spPr>
            <a:xfrm>
              <a:off x="5775794" y="2366055"/>
              <a:ext cx="54699" cy="63014"/>
            </a:xfrm>
            <a:custGeom>
              <a:avLst/>
              <a:gdLst/>
              <a:ahLst/>
              <a:cxnLst/>
              <a:rect l="l" t="t" r="r" b="b"/>
              <a:pathLst>
                <a:path w="1717" h="1978" extrusionOk="0">
                  <a:moveTo>
                    <a:pt x="857" y="813"/>
                  </a:moveTo>
                  <a:lnTo>
                    <a:pt x="1004" y="1184"/>
                  </a:lnTo>
                  <a:lnTo>
                    <a:pt x="712" y="1184"/>
                  </a:lnTo>
                  <a:lnTo>
                    <a:pt x="857" y="813"/>
                  </a:lnTo>
                  <a:close/>
                  <a:moveTo>
                    <a:pt x="857" y="1"/>
                  </a:moveTo>
                  <a:cubicBezTo>
                    <a:pt x="768" y="1"/>
                    <a:pt x="687" y="56"/>
                    <a:pt x="655" y="139"/>
                  </a:cubicBezTo>
                  <a:lnTo>
                    <a:pt x="45" y="1679"/>
                  </a:lnTo>
                  <a:cubicBezTo>
                    <a:pt x="0" y="1792"/>
                    <a:pt x="56" y="1920"/>
                    <a:pt x="169" y="1962"/>
                  </a:cubicBezTo>
                  <a:cubicBezTo>
                    <a:pt x="195" y="1973"/>
                    <a:pt x="222" y="1978"/>
                    <a:pt x="248" y="1978"/>
                  </a:cubicBezTo>
                  <a:cubicBezTo>
                    <a:pt x="335" y="1978"/>
                    <a:pt x="418" y="1925"/>
                    <a:pt x="450" y="1839"/>
                  </a:cubicBezTo>
                  <a:lnTo>
                    <a:pt x="538" y="1617"/>
                  </a:lnTo>
                  <a:lnTo>
                    <a:pt x="1177" y="1617"/>
                  </a:lnTo>
                  <a:lnTo>
                    <a:pt x="1267" y="1839"/>
                  </a:lnTo>
                  <a:cubicBezTo>
                    <a:pt x="1301" y="1925"/>
                    <a:pt x="1383" y="1978"/>
                    <a:pt x="1469" y="1978"/>
                  </a:cubicBezTo>
                  <a:cubicBezTo>
                    <a:pt x="1495" y="1978"/>
                    <a:pt x="1522" y="1973"/>
                    <a:pt x="1548" y="1962"/>
                  </a:cubicBezTo>
                  <a:cubicBezTo>
                    <a:pt x="1661" y="1915"/>
                    <a:pt x="1716" y="1792"/>
                    <a:pt x="1672" y="1679"/>
                  </a:cubicBezTo>
                  <a:lnTo>
                    <a:pt x="1060" y="139"/>
                  </a:lnTo>
                  <a:cubicBezTo>
                    <a:pt x="1028" y="56"/>
                    <a:pt x="949"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1"/>
            <p:cNvSpPr/>
            <p:nvPr/>
          </p:nvSpPr>
          <p:spPr>
            <a:xfrm>
              <a:off x="5836355" y="2366055"/>
              <a:ext cx="35553" cy="63014"/>
            </a:xfrm>
            <a:custGeom>
              <a:avLst/>
              <a:gdLst/>
              <a:ahLst/>
              <a:cxnLst/>
              <a:rect l="l" t="t" r="r" b="b"/>
              <a:pathLst>
                <a:path w="1116" h="1978" extrusionOk="0">
                  <a:moveTo>
                    <a:pt x="221" y="1"/>
                  </a:moveTo>
                  <a:cubicBezTo>
                    <a:pt x="101" y="1"/>
                    <a:pt x="1" y="99"/>
                    <a:pt x="1" y="218"/>
                  </a:cubicBezTo>
                  <a:lnTo>
                    <a:pt x="1" y="1760"/>
                  </a:lnTo>
                  <a:cubicBezTo>
                    <a:pt x="1" y="1879"/>
                    <a:pt x="101" y="1977"/>
                    <a:pt x="221" y="1977"/>
                  </a:cubicBezTo>
                  <a:lnTo>
                    <a:pt x="896" y="1977"/>
                  </a:lnTo>
                  <a:cubicBezTo>
                    <a:pt x="1018" y="1977"/>
                    <a:pt x="1116" y="1879"/>
                    <a:pt x="1116" y="1760"/>
                  </a:cubicBezTo>
                  <a:cubicBezTo>
                    <a:pt x="1116" y="1638"/>
                    <a:pt x="1018" y="1540"/>
                    <a:pt x="896" y="1540"/>
                  </a:cubicBezTo>
                  <a:lnTo>
                    <a:pt x="438" y="1540"/>
                  </a:lnTo>
                  <a:lnTo>
                    <a:pt x="438" y="218"/>
                  </a:lnTo>
                  <a:cubicBezTo>
                    <a:pt x="438" y="99"/>
                    <a:pt x="340"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1"/>
            <p:cNvSpPr/>
            <p:nvPr/>
          </p:nvSpPr>
          <p:spPr>
            <a:xfrm>
              <a:off x="5878757" y="2366055"/>
              <a:ext cx="35553" cy="63014"/>
            </a:xfrm>
            <a:custGeom>
              <a:avLst/>
              <a:gdLst/>
              <a:ahLst/>
              <a:cxnLst/>
              <a:rect l="l" t="t" r="r" b="b"/>
              <a:pathLst>
                <a:path w="1116" h="1978" extrusionOk="0">
                  <a:moveTo>
                    <a:pt x="220" y="1"/>
                  </a:moveTo>
                  <a:cubicBezTo>
                    <a:pt x="98" y="1"/>
                    <a:pt x="0" y="99"/>
                    <a:pt x="0" y="218"/>
                  </a:cubicBezTo>
                  <a:lnTo>
                    <a:pt x="0" y="1760"/>
                  </a:lnTo>
                  <a:cubicBezTo>
                    <a:pt x="0" y="1879"/>
                    <a:pt x="98" y="1977"/>
                    <a:pt x="220" y="1977"/>
                  </a:cubicBezTo>
                  <a:lnTo>
                    <a:pt x="896" y="1977"/>
                  </a:lnTo>
                  <a:cubicBezTo>
                    <a:pt x="1015" y="1977"/>
                    <a:pt x="1115" y="1879"/>
                    <a:pt x="1115" y="1760"/>
                  </a:cubicBezTo>
                  <a:cubicBezTo>
                    <a:pt x="1115" y="1638"/>
                    <a:pt x="1015" y="1540"/>
                    <a:pt x="896" y="1540"/>
                  </a:cubicBezTo>
                  <a:lnTo>
                    <a:pt x="437" y="1540"/>
                  </a:ln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1"/>
            <p:cNvSpPr/>
            <p:nvPr/>
          </p:nvSpPr>
          <p:spPr>
            <a:xfrm>
              <a:off x="5806090" y="2441780"/>
              <a:ext cx="13954" cy="68780"/>
            </a:xfrm>
            <a:custGeom>
              <a:avLst/>
              <a:gdLst/>
              <a:ahLst/>
              <a:cxnLst/>
              <a:rect l="l" t="t" r="r" b="b"/>
              <a:pathLst>
                <a:path w="438" h="2159" extrusionOk="0">
                  <a:moveTo>
                    <a:pt x="220" y="1"/>
                  </a:moveTo>
                  <a:cubicBezTo>
                    <a:pt x="98" y="1"/>
                    <a:pt x="0" y="99"/>
                    <a:pt x="0" y="218"/>
                  </a:cubicBezTo>
                  <a:lnTo>
                    <a:pt x="0" y="1939"/>
                  </a:lnTo>
                  <a:cubicBezTo>
                    <a:pt x="0" y="2060"/>
                    <a:pt x="98" y="2158"/>
                    <a:pt x="220" y="2158"/>
                  </a:cubicBezTo>
                  <a:cubicBezTo>
                    <a:pt x="339" y="2158"/>
                    <a:pt x="437" y="2060"/>
                    <a:pt x="437" y="1939"/>
                  </a:cubicBez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1"/>
            <p:cNvSpPr/>
            <p:nvPr/>
          </p:nvSpPr>
          <p:spPr>
            <a:xfrm>
              <a:off x="5836355" y="2441748"/>
              <a:ext cx="48615" cy="68812"/>
            </a:xfrm>
            <a:custGeom>
              <a:avLst/>
              <a:gdLst/>
              <a:ahLst/>
              <a:cxnLst/>
              <a:rect l="l" t="t" r="r" b="b"/>
              <a:pathLst>
                <a:path w="1526" h="2160" extrusionOk="0">
                  <a:moveTo>
                    <a:pt x="219" y="0"/>
                  </a:moveTo>
                  <a:cubicBezTo>
                    <a:pt x="199" y="0"/>
                    <a:pt x="179" y="3"/>
                    <a:pt x="159" y="8"/>
                  </a:cubicBezTo>
                  <a:cubicBezTo>
                    <a:pt x="65" y="36"/>
                    <a:pt x="1" y="121"/>
                    <a:pt x="1" y="219"/>
                  </a:cubicBezTo>
                  <a:lnTo>
                    <a:pt x="1" y="1942"/>
                  </a:lnTo>
                  <a:cubicBezTo>
                    <a:pt x="1" y="2061"/>
                    <a:pt x="101" y="2159"/>
                    <a:pt x="221" y="2159"/>
                  </a:cubicBezTo>
                  <a:cubicBezTo>
                    <a:pt x="340" y="2159"/>
                    <a:pt x="438" y="2061"/>
                    <a:pt x="438" y="1942"/>
                  </a:cubicBezTo>
                  <a:lnTo>
                    <a:pt x="438" y="974"/>
                  </a:lnTo>
                  <a:lnTo>
                    <a:pt x="1124" y="2057"/>
                  </a:lnTo>
                  <a:cubicBezTo>
                    <a:pt x="1163" y="2123"/>
                    <a:pt x="1235" y="2159"/>
                    <a:pt x="1308" y="2159"/>
                  </a:cubicBezTo>
                  <a:cubicBezTo>
                    <a:pt x="1329" y="2159"/>
                    <a:pt x="1348" y="2157"/>
                    <a:pt x="1370" y="2151"/>
                  </a:cubicBezTo>
                  <a:cubicBezTo>
                    <a:pt x="1461" y="2125"/>
                    <a:pt x="1525" y="2040"/>
                    <a:pt x="1525" y="1940"/>
                  </a:cubicBezTo>
                  <a:lnTo>
                    <a:pt x="1525" y="219"/>
                  </a:lnTo>
                  <a:cubicBezTo>
                    <a:pt x="1525" y="100"/>
                    <a:pt x="1427" y="2"/>
                    <a:pt x="1308" y="2"/>
                  </a:cubicBezTo>
                  <a:cubicBezTo>
                    <a:pt x="1188" y="2"/>
                    <a:pt x="1088" y="100"/>
                    <a:pt x="1088" y="219"/>
                  </a:cubicBezTo>
                  <a:lnTo>
                    <a:pt x="1088" y="1187"/>
                  </a:lnTo>
                  <a:lnTo>
                    <a:pt x="404" y="102"/>
                  </a:lnTo>
                  <a:cubicBezTo>
                    <a:pt x="362" y="37"/>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1"/>
            <p:cNvSpPr/>
            <p:nvPr/>
          </p:nvSpPr>
          <p:spPr>
            <a:xfrm>
              <a:off x="5649192" y="2313904"/>
              <a:ext cx="396052" cy="243710"/>
            </a:xfrm>
            <a:custGeom>
              <a:avLst/>
              <a:gdLst/>
              <a:ahLst/>
              <a:cxnLst/>
              <a:rect l="l" t="t" r="r" b="b"/>
              <a:pathLst>
                <a:path w="12432" h="7650" extrusionOk="0">
                  <a:moveTo>
                    <a:pt x="2554" y="2738"/>
                  </a:moveTo>
                  <a:cubicBezTo>
                    <a:pt x="2452" y="3077"/>
                    <a:pt x="2397" y="3450"/>
                    <a:pt x="2397" y="3825"/>
                  </a:cubicBezTo>
                  <a:cubicBezTo>
                    <a:pt x="2397" y="4196"/>
                    <a:pt x="2452" y="4571"/>
                    <a:pt x="2554" y="4910"/>
                  </a:cubicBezTo>
                  <a:lnTo>
                    <a:pt x="493" y="4910"/>
                  </a:lnTo>
                  <a:lnTo>
                    <a:pt x="1118" y="4064"/>
                  </a:lnTo>
                  <a:cubicBezTo>
                    <a:pt x="1224" y="3921"/>
                    <a:pt x="1224" y="3727"/>
                    <a:pt x="1118" y="3582"/>
                  </a:cubicBezTo>
                  <a:lnTo>
                    <a:pt x="493" y="2738"/>
                  </a:lnTo>
                  <a:close/>
                  <a:moveTo>
                    <a:pt x="6217" y="440"/>
                  </a:moveTo>
                  <a:cubicBezTo>
                    <a:pt x="8089" y="440"/>
                    <a:pt x="9603" y="1962"/>
                    <a:pt x="9603" y="3825"/>
                  </a:cubicBezTo>
                  <a:cubicBezTo>
                    <a:pt x="9603" y="5691"/>
                    <a:pt x="8087" y="7209"/>
                    <a:pt x="6217" y="7209"/>
                  </a:cubicBezTo>
                  <a:cubicBezTo>
                    <a:pt x="4350" y="7209"/>
                    <a:pt x="2834" y="5691"/>
                    <a:pt x="2834" y="3825"/>
                  </a:cubicBezTo>
                  <a:cubicBezTo>
                    <a:pt x="2834" y="1964"/>
                    <a:pt x="4345" y="440"/>
                    <a:pt x="6217" y="440"/>
                  </a:cubicBezTo>
                  <a:close/>
                  <a:moveTo>
                    <a:pt x="6217" y="1"/>
                  </a:moveTo>
                  <a:cubicBezTo>
                    <a:pt x="4650" y="1"/>
                    <a:pt x="3303" y="949"/>
                    <a:pt x="2714" y="2301"/>
                  </a:cubicBezTo>
                  <a:lnTo>
                    <a:pt x="435" y="2301"/>
                  </a:lnTo>
                  <a:cubicBezTo>
                    <a:pt x="280" y="2301"/>
                    <a:pt x="141" y="2386"/>
                    <a:pt x="73" y="2525"/>
                  </a:cubicBezTo>
                  <a:cubicBezTo>
                    <a:pt x="3" y="2663"/>
                    <a:pt x="15" y="2825"/>
                    <a:pt x="107" y="2951"/>
                  </a:cubicBezTo>
                  <a:lnTo>
                    <a:pt x="753" y="3825"/>
                  </a:lnTo>
                  <a:lnTo>
                    <a:pt x="107" y="4699"/>
                  </a:lnTo>
                  <a:cubicBezTo>
                    <a:pt x="17" y="4825"/>
                    <a:pt x="0" y="4987"/>
                    <a:pt x="73" y="5126"/>
                  </a:cubicBezTo>
                  <a:cubicBezTo>
                    <a:pt x="141" y="5264"/>
                    <a:pt x="280" y="5349"/>
                    <a:pt x="435" y="5349"/>
                  </a:cubicBezTo>
                  <a:lnTo>
                    <a:pt x="2714" y="5349"/>
                  </a:lnTo>
                  <a:cubicBezTo>
                    <a:pt x="3303" y="6701"/>
                    <a:pt x="4650" y="7650"/>
                    <a:pt x="6217" y="7650"/>
                  </a:cubicBezTo>
                  <a:cubicBezTo>
                    <a:pt x="7784" y="7650"/>
                    <a:pt x="9134" y="6701"/>
                    <a:pt x="9722" y="5349"/>
                  </a:cubicBezTo>
                  <a:lnTo>
                    <a:pt x="10315" y="5349"/>
                  </a:lnTo>
                  <a:cubicBezTo>
                    <a:pt x="10434" y="5349"/>
                    <a:pt x="10532" y="5251"/>
                    <a:pt x="10532" y="5130"/>
                  </a:cubicBezTo>
                  <a:cubicBezTo>
                    <a:pt x="10532" y="5011"/>
                    <a:pt x="10434" y="4912"/>
                    <a:pt x="10315" y="4912"/>
                  </a:cubicBezTo>
                  <a:lnTo>
                    <a:pt x="9882" y="4912"/>
                  </a:lnTo>
                  <a:cubicBezTo>
                    <a:pt x="9984" y="4573"/>
                    <a:pt x="10040" y="4198"/>
                    <a:pt x="10040" y="3825"/>
                  </a:cubicBezTo>
                  <a:cubicBezTo>
                    <a:pt x="10040" y="3461"/>
                    <a:pt x="9982" y="3081"/>
                    <a:pt x="9882" y="2738"/>
                  </a:cubicBezTo>
                  <a:lnTo>
                    <a:pt x="11941" y="2738"/>
                  </a:lnTo>
                  <a:lnTo>
                    <a:pt x="11319" y="3582"/>
                  </a:lnTo>
                  <a:cubicBezTo>
                    <a:pt x="11212" y="3727"/>
                    <a:pt x="11212" y="3921"/>
                    <a:pt x="11319" y="4064"/>
                  </a:cubicBezTo>
                  <a:lnTo>
                    <a:pt x="11941" y="4910"/>
                  </a:lnTo>
                  <a:lnTo>
                    <a:pt x="11332" y="4910"/>
                  </a:lnTo>
                  <a:cubicBezTo>
                    <a:pt x="11212" y="4910"/>
                    <a:pt x="11114" y="5008"/>
                    <a:pt x="11114" y="5128"/>
                  </a:cubicBezTo>
                  <a:cubicBezTo>
                    <a:pt x="11114" y="5247"/>
                    <a:pt x="11212" y="5347"/>
                    <a:pt x="11332" y="5347"/>
                  </a:cubicBezTo>
                  <a:lnTo>
                    <a:pt x="12001" y="5347"/>
                  </a:lnTo>
                  <a:cubicBezTo>
                    <a:pt x="12154" y="5347"/>
                    <a:pt x="12293" y="5262"/>
                    <a:pt x="12363" y="5123"/>
                  </a:cubicBezTo>
                  <a:cubicBezTo>
                    <a:pt x="12432" y="4985"/>
                    <a:pt x="12419" y="4821"/>
                    <a:pt x="12329" y="4697"/>
                  </a:cubicBezTo>
                  <a:lnTo>
                    <a:pt x="11683" y="3821"/>
                  </a:lnTo>
                  <a:lnTo>
                    <a:pt x="12329" y="2947"/>
                  </a:lnTo>
                  <a:cubicBezTo>
                    <a:pt x="12419" y="2825"/>
                    <a:pt x="12432" y="2663"/>
                    <a:pt x="12363" y="2525"/>
                  </a:cubicBezTo>
                  <a:cubicBezTo>
                    <a:pt x="12293" y="2386"/>
                    <a:pt x="12154" y="2301"/>
                    <a:pt x="12001" y="2301"/>
                  </a:cubicBezTo>
                  <a:lnTo>
                    <a:pt x="9722" y="2301"/>
                  </a:lnTo>
                  <a:cubicBezTo>
                    <a:pt x="9134" y="949"/>
                    <a:pt x="7784" y="1"/>
                    <a:pt x="6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41"/>
          <p:cNvGrpSpPr/>
          <p:nvPr/>
        </p:nvGrpSpPr>
        <p:grpSpPr>
          <a:xfrm>
            <a:off x="7368132" y="1803068"/>
            <a:ext cx="465946" cy="640097"/>
            <a:chOff x="3267462" y="3057267"/>
            <a:chExt cx="347151" cy="474709"/>
          </a:xfrm>
        </p:grpSpPr>
        <p:sp>
          <p:nvSpPr>
            <p:cNvPr id="664" name="Google Shape;664;p41"/>
            <p:cNvSpPr/>
            <p:nvPr/>
          </p:nvSpPr>
          <p:spPr>
            <a:xfrm>
              <a:off x="3331432" y="3367368"/>
              <a:ext cx="116567" cy="13954"/>
            </a:xfrm>
            <a:custGeom>
              <a:avLst/>
              <a:gdLst/>
              <a:ahLst/>
              <a:cxnLst/>
              <a:rect l="l" t="t" r="r" b="b"/>
              <a:pathLst>
                <a:path w="3659" h="438" extrusionOk="0">
                  <a:moveTo>
                    <a:pt x="218" y="1"/>
                  </a:moveTo>
                  <a:cubicBezTo>
                    <a:pt x="98" y="1"/>
                    <a:pt x="0" y="101"/>
                    <a:pt x="0" y="220"/>
                  </a:cubicBezTo>
                  <a:cubicBezTo>
                    <a:pt x="0" y="340"/>
                    <a:pt x="98" y="438"/>
                    <a:pt x="218" y="438"/>
                  </a:cubicBezTo>
                  <a:lnTo>
                    <a:pt x="3441" y="438"/>
                  </a:lnTo>
                  <a:cubicBezTo>
                    <a:pt x="3561" y="438"/>
                    <a:pt x="3659" y="340"/>
                    <a:pt x="3659" y="220"/>
                  </a:cubicBezTo>
                  <a:cubicBezTo>
                    <a:pt x="3657" y="97"/>
                    <a:pt x="3561" y="1"/>
                    <a:pt x="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1"/>
            <p:cNvSpPr/>
            <p:nvPr/>
          </p:nvSpPr>
          <p:spPr>
            <a:xfrm>
              <a:off x="3525603" y="3367368"/>
              <a:ext cx="25040" cy="13954"/>
            </a:xfrm>
            <a:custGeom>
              <a:avLst/>
              <a:gdLst/>
              <a:ahLst/>
              <a:cxnLst/>
              <a:rect l="l" t="t" r="r" b="b"/>
              <a:pathLst>
                <a:path w="786" h="438" extrusionOk="0">
                  <a:moveTo>
                    <a:pt x="218" y="1"/>
                  </a:moveTo>
                  <a:cubicBezTo>
                    <a:pt x="99" y="1"/>
                    <a:pt x="1" y="101"/>
                    <a:pt x="1" y="220"/>
                  </a:cubicBezTo>
                  <a:cubicBezTo>
                    <a:pt x="1" y="340"/>
                    <a:pt x="99" y="438"/>
                    <a:pt x="218" y="438"/>
                  </a:cubicBezTo>
                  <a:lnTo>
                    <a:pt x="568" y="438"/>
                  </a:lnTo>
                  <a:cubicBezTo>
                    <a:pt x="687" y="438"/>
                    <a:pt x="785" y="340"/>
                    <a:pt x="785" y="220"/>
                  </a:cubicBezTo>
                  <a:cubicBezTo>
                    <a:pt x="783" y="97"/>
                    <a:pt x="687"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1"/>
            <p:cNvSpPr/>
            <p:nvPr/>
          </p:nvSpPr>
          <p:spPr>
            <a:xfrm>
              <a:off x="3331432" y="3399098"/>
              <a:ext cx="116567" cy="13954"/>
            </a:xfrm>
            <a:custGeom>
              <a:avLst/>
              <a:gdLst/>
              <a:ahLst/>
              <a:cxnLst/>
              <a:rect l="l" t="t" r="r" b="b"/>
              <a:pathLst>
                <a:path w="3659" h="438" extrusionOk="0">
                  <a:moveTo>
                    <a:pt x="218" y="0"/>
                  </a:moveTo>
                  <a:cubicBezTo>
                    <a:pt x="98" y="0"/>
                    <a:pt x="0" y="98"/>
                    <a:pt x="0" y="218"/>
                  </a:cubicBezTo>
                  <a:cubicBezTo>
                    <a:pt x="0" y="337"/>
                    <a:pt x="98" y="437"/>
                    <a:pt x="218" y="437"/>
                  </a:cubicBezTo>
                  <a:lnTo>
                    <a:pt x="3441" y="437"/>
                  </a:lnTo>
                  <a:cubicBezTo>
                    <a:pt x="3561" y="437"/>
                    <a:pt x="3659" y="337"/>
                    <a:pt x="3659" y="218"/>
                  </a:cubicBezTo>
                  <a:cubicBezTo>
                    <a:pt x="3657" y="96"/>
                    <a:pt x="3561" y="0"/>
                    <a:pt x="3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1"/>
            <p:cNvSpPr/>
            <p:nvPr/>
          </p:nvSpPr>
          <p:spPr>
            <a:xfrm>
              <a:off x="3525603" y="3399098"/>
              <a:ext cx="25040" cy="13954"/>
            </a:xfrm>
            <a:custGeom>
              <a:avLst/>
              <a:gdLst/>
              <a:ahLst/>
              <a:cxnLst/>
              <a:rect l="l" t="t" r="r" b="b"/>
              <a:pathLst>
                <a:path w="786" h="438" extrusionOk="0">
                  <a:moveTo>
                    <a:pt x="218" y="0"/>
                  </a:moveTo>
                  <a:cubicBezTo>
                    <a:pt x="99" y="0"/>
                    <a:pt x="1" y="98"/>
                    <a:pt x="1" y="218"/>
                  </a:cubicBezTo>
                  <a:cubicBezTo>
                    <a:pt x="1" y="337"/>
                    <a:pt x="99" y="437"/>
                    <a:pt x="218" y="437"/>
                  </a:cubicBezTo>
                  <a:lnTo>
                    <a:pt x="568" y="437"/>
                  </a:lnTo>
                  <a:cubicBezTo>
                    <a:pt x="687" y="437"/>
                    <a:pt x="785" y="337"/>
                    <a:pt x="785" y="218"/>
                  </a:cubicBezTo>
                  <a:cubicBezTo>
                    <a:pt x="783" y="96"/>
                    <a:pt x="687"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1"/>
            <p:cNvSpPr/>
            <p:nvPr/>
          </p:nvSpPr>
          <p:spPr>
            <a:xfrm>
              <a:off x="3331432" y="3430733"/>
              <a:ext cx="116567" cy="13954"/>
            </a:xfrm>
            <a:custGeom>
              <a:avLst/>
              <a:gdLst/>
              <a:ahLst/>
              <a:cxnLst/>
              <a:rect l="l" t="t" r="r" b="b"/>
              <a:pathLst>
                <a:path w="3659" h="438" extrusionOk="0">
                  <a:moveTo>
                    <a:pt x="218" y="1"/>
                  </a:moveTo>
                  <a:cubicBezTo>
                    <a:pt x="98" y="1"/>
                    <a:pt x="0" y="99"/>
                    <a:pt x="0" y="218"/>
                  </a:cubicBezTo>
                  <a:cubicBezTo>
                    <a:pt x="0" y="340"/>
                    <a:pt x="98" y="438"/>
                    <a:pt x="218" y="438"/>
                  </a:cubicBezTo>
                  <a:lnTo>
                    <a:pt x="3441" y="438"/>
                  </a:lnTo>
                  <a:cubicBezTo>
                    <a:pt x="3561" y="438"/>
                    <a:pt x="3659" y="340"/>
                    <a:pt x="3659" y="218"/>
                  </a:cubicBezTo>
                  <a:cubicBezTo>
                    <a:pt x="3657" y="97"/>
                    <a:pt x="3561" y="1"/>
                    <a:pt x="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1"/>
            <p:cNvSpPr/>
            <p:nvPr/>
          </p:nvSpPr>
          <p:spPr>
            <a:xfrm>
              <a:off x="3525603" y="3430733"/>
              <a:ext cx="25040" cy="13954"/>
            </a:xfrm>
            <a:custGeom>
              <a:avLst/>
              <a:gdLst/>
              <a:ahLst/>
              <a:cxnLst/>
              <a:rect l="l" t="t" r="r" b="b"/>
              <a:pathLst>
                <a:path w="786" h="438" extrusionOk="0">
                  <a:moveTo>
                    <a:pt x="218" y="1"/>
                  </a:moveTo>
                  <a:cubicBezTo>
                    <a:pt x="99" y="1"/>
                    <a:pt x="1" y="99"/>
                    <a:pt x="1" y="218"/>
                  </a:cubicBezTo>
                  <a:cubicBezTo>
                    <a:pt x="1" y="340"/>
                    <a:pt x="99" y="438"/>
                    <a:pt x="218" y="438"/>
                  </a:cubicBezTo>
                  <a:lnTo>
                    <a:pt x="568" y="438"/>
                  </a:lnTo>
                  <a:cubicBezTo>
                    <a:pt x="687" y="438"/>
                    <a:pt x="785" y="340"/>
                    <a:pt x="785" y="218"/>
                  </a:cubicBezTo>
                  <a:cubicBezTo>
                    <a:pt x="783" y="97"/>
                    <a:pt x="687"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1"/>
            <p:cNvSpPr/>
            <p:nvPr/>
          </p:nvSpPr>
          <p:spPr>
            <a:xfrm>
              <a:off x="3488808" y="3367368"/>
              <a:ext cx="25072" cy="13954"/>
            </a:xfrm>
            <a:custGeom>
              <a:avLst/>
              <a:gdLst/>
              <a:ahLst/>
              <a:cxnLst/>
              <a:rect l="l" t="t" r="r" b="b"/>
              <a:pathLst>
                <a:path w="787" h="438" extrusionOk="0">
                  <a:moveTo>
                    <a:pt x="220" y="1"/>
                  </a:moveTo>
                  <a:cubicBezTo>
                    <a:pt x="100" y="1"/>
                    <a:pt x="0" y="101"/>
                    <a:pt x="0" y="220"/>
                  </a:cubicBezTo>
                  <a:cubicBezTo>
                    <a:pt x="0" y="340"/>
                    <a:pt x="100" y="438"/>
                    <a:pt x="220" y="438"/>
                  </a:cubicBezTo>
                  <a:lnTo>
                    <a:pt x="569" y="438"/>
                  </a:lnTo>
                  <a:cubicBezTo>
                    <a:pt x="689" y="438"/>
                    <a:pt x="787" y="340"/>
                    <a:pt x="787" y="220"/>
                  </a:cubicBezTo>
                  <a:cubicBezTo>
                    <a:pt x="785" y="97"/>
                    <a:pt x="689"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1"/>
            <p:cNvSpPr/>
            <p:nvPr/>
          </p:nvSpPr>
          <p:spPr>
            <a:xfrm>
              <a:off x="3488808" y="3399098"/>
              <a:ext cx="25072" cy="13954"/>
            </a:xfrm>
            <a:custGeom>
              <a:avLst/>
              <a:gdLst/>
              <a:ahLst/>
              <a:cxnLst/>
              <a:rect l="l" t="t" r="r" b="b"/>
              <a:pathLst>
                <a:path w="787" h="438" extrusionOk="0">
                  <a:moveTo>
                    <a:pt x="220" y="0"/>
                  </a:moveTo>
                  <a:cubicBezTo>
                    <a:pt x="100" y="0"/>
                    <a:pt x="0" y="98"/>
                    <a:pt x="0" y="218"/>
                  </a:cubicBezTo>
                  <a:cubicBezTo>
                    <a:pt x="0" y="337"/>
                    <a:pt x="100" y="437"/>
                    <a:pt x="220" y="437"/>
                  </a:cubicBezTo>
                  <a:lnTo>
                    <a:pt x="569" y="437"/>
                  </a:lnTo>
                  <a:cubicBezTo>
                    <a:pt x="689" y="437"/>
                    <a:pt x="787" y="337"/>
                    <a:pt x="787" y="218"/>
                  </a:cubicBezTo>
                  <a:cubicBezTo>
                    <a:pt x="785" y="96"/>
                    <a:pt x="689"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1"/>
            <p:cNvSpPr/>
            <p:nvPr/>
          </p:nvSpPr>
          <p:spPr>
            <a:xfrm>
              <a:off x="3488808" y="3430733"/>
              <a:ext cx="25072" cy="13954"/>
            </a:xfrm>
            <a:custGeom>
              <a:avLst/>
              <a:gdLst/>
              <a:ahLst/>
              <a:cxnLst/>
              <a:rect l="l" t="t" r="r" b="b"/>
              <a:pathLst>
                <a:path w="787" h="438" extrusionOk="0">
                  <a:moveTo>
                    <a:pt x="220" y="1"/>
                  </a:moveTo>
                  <a:cubicBezTo>
                    <a:pt x="100" y="1"/>
                    <a:pt x="0" y="99"/>
                    <a:pt x="0" y="218"/>
                  </a:cubicBezTo>
                  <a:cubicBezTo>
                    <a:pt x="0" y="340"/>
                    <a:pt x="100" y="438"/>
                    <a:pt x="220" y="438"/>
                  </a:cubicBezTo>
                  <a:lnTo>
                    <a:pt x="569" y="438"/>
                  </a:lnTo>
                  <a:cubicBezTo>
                    <a:pt x="689" y="438"/>
                    <a:pt x="787" y="340"/>
                    <a:pt x="787" y="218"/>
                  </a:cubicBezTo>
                  <a:cubicBezTo>
                    <a:pt x="785" y="97"/>
                    <a:pt x="689"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1"/>
            <p:cNvSpPr/>
            <p:nvPr/>
          </p:nvSpPr>
          <p:spPr>
            <a:xfrm>
              <a:off x="3360645" y="3118465"/>
              <a:ext cx="160657" cy="156707"/>
            </a:xfrm>
            <a:custGeom>
              <a:avLst/>
              <a:gdLst/>
              <a:ahLst/>
              <a:cxnLst/>
              <a:rect l="l" t="t" r="r" b="b"/>
              <a:pathLst>
                <a:path w="5043" h="4919" extrusionOk="0">
                  <a:moveTo>
                    <a:pt x="2175" y="1418"/>
                  </a:moveTo>
                  <a:cubicBezTo>
                    <a:pt x="2245" y="1418"/>
                    <a:pt x="2305" y="1480"/>
                    <a:pt x="2305" y="1550"/>
                  </a:cubicBezTo>
                  <a:lnTo>
                    <a:pt x="2305" y="1831"/>
                  </a:lnTo>
                  <a:cubicBezTo>
                    <a:pt x="2305" y="1904"/>
                    <a:pt x="2243" y="1961"/>
                    <a:pt x="2175" y="1961"/>
                  </a:cubicBezTo>
                  <a:lnTo>
                    <a:pt x="1422" y="1961"/>
                  </a:lnTo>
                  <a:cubicBezTo>
                    <a:pt x="1352" y="1961"/>
                    <a:pt x="1292" y="1904"/>
                    <a:pt x="1292" y="1831"/>
                  </a:cubicBezTo>
                  <a:lnTo>
                    <a:pt x="1292" y="1550"/>
                  </a:lnTo>
                  <a:cubicBezTo>
                    <a:pt x="1292" y="1478"/>
                    <a:pt x="1354" y="1418"/>
                    <a:pt x="1422" y="1418"/>
                  </a:cubicBezTo>
                  <a:close/>
                  <a:moveTo>
                    <a:pt x="3622" y="1418"/>
                  </a:moveTo>
                  <a:cubicBezTo>
                    <a:pt x="3693" y="1418"/>
                    <a:pt x="3752" y="1480"/>
                    <a:pt x="3752" y="1550"/>
                  </a:cubicBezTo>
                  <a:lnTo>
                    <a:pt x="3752" y="1831"/>
                  </a:lnTo>
                  <a:cubicBezTo>
                    <a:pt x="3752" y="1904"/>
                    <a:pt x="3691" y="1961"/>
                    <a:pt x="3622" y="1961"/>
                  </a:cubicBezTo>
                  <a:lnTo>
                    <a:pt x="2870" y="1961"/>
                  </a:lnTo>
                  <a:cubicBezTo>
                    <a:pt x="2797" y="1961"/>
                    <a:pt x="2740" y="1902"/>
                    <a:pt x="2740" y="1831"/>
                  </a:cubicBezTo>
                  <a:lnTo>
                    <a:pt x="2740" y="1550"/>
                  </a:lnTo>
                  <a:cubicBezTo>
                    <a:pt x="2740" y="1478"/>
                    <a:pt x="2801" y="1418"/>
                    <a:pt x="2870" y="1418"/>
                  </a:cubicBezTo>
                  <a:close/>
                  <a:moveTo>
                    <a:pt x="4091" y="437"/>
                  </a:moveTo>
                  <a:cubicBezTo>
                    <a:pt x="4375" y="437"/>
                    <a:pt x="4605" y="670"/>
                    <a:pt x="4605" y="953"/>
                  </a:cubicBezTo>
                  <a:lnTo>
                    <a:pt x="4605" y="1966"/>
                  </a:lnTo>
                  <a:lnTo>
                    <a:pt x="4170" y="1966"/>
                  </a:lnTo>
                  <a:cubicBezTo>
                    <a:pt x="4181" y="1923"/>
                    <a:pt x="4187" y="1880"/>
                    <a:pt x="4187" y="1834"/>
                  </a:cubicBezTo>
                  <a:lnTo>
                    <a:pt x="4187" y="1552"/>
                  </a:lnTo>
                  <a:cubicBezTo>
                    <a:pt x="4187" y="1241"/>
                    <a:pt x="3934" y="985"/>
                    <a:pt x="3618" y="985"/>
                  </a:cubicBezTo>
                  <a:lnTo>
                    <a:pt x="2868" y="985"/>
                  </a:lnTo>
                  <a:cubicBezTo>
                    <a:pt x="2735" y="985"/>
                    <a:pt x="2614" y="1030"/>
                    <a:pt x="2518" y="1104"/>
                  </a:cubicBezTo>
                  <a:cubicBezTo>
                    <a:pt x="2422" y="1030"/>
                    <a:pt x="2300" y="985"/>
                    <a:pt x="2168" y="985"/>
                  </a:cubicBezTo>
                  <a:lnTo>
                    <a:pt x="1418" y="985"/>
                  </a:lnTo>
                  <a:cubicBezTo>
                    <a:pt x="1107" y="985"/>
                    <a:pt x="851" y="1241"/>
                    <a:pt x="851" y="1552"/>
                  </a:cubicBezTo>
                  <a:lnTo>
                    <a:pt x="851" y="1834"/>
                  </a:lnTo>
                  <a:cubicBezTo>
                    <a:pt x="851" y="1880"/>
                    <a:pt x="855" y="1923"/>
                    <a:pt x="866" y="1966"/>
                  </a:cubicBezTo>
                  <a:lnTo>
                    <a:pt x="431" y="1966"/>
                  </a:lnTo>
                  <a:lnTo>
                    <a:pt x="431" y="953"/>
                  </a:lnTo>
                  <a:lnTo>
                    <a:pt x="437" y="953"/>
                  </a:lnTo>
                  <a:cubicBezTo>
                    <a:pt x="437" y="670"/>
                    <a:pt x="670" y="437"/>
                    <a:pt x="951" y="437"/>
                  </a:cubicBezTo>
                  <a:close/>
                  <a:moveTo>
                    <a:pt x="4607" y="2396"/>
                  </a:moveTo>
                  <a:lnTo>
                    <a:pt x="4607" y="2863"/>
                  </a:lnTo>
                  <a:lnTo>
                    <a:pt x="437" y="2863"/>
                  </a:lnTo>
                  <a:lnTo>
                    <a:pt x="437" y="2396"/>
                  </a:lnTo>
                  <a:close/>
                  <a:moveTo>
                    <a:pt x="3691" y="3300"/>
                  </a:moveTo>
                  <a:lnTo>
                    <a:pt x="3691" y="3767"/>
                  </a:lnTo>
                  <a:lnTo>
                    <a:pt x="1356" y="3767"/>
                  </a:lnTo>
                  <a:lnTo>
                    <a:pt x="1356" y="3300"/>
                  </a:lnTo>
                  <a:close/>
                  <a:moveTo>
                    <a:pt x="919" y="3300"/>
                  </a:moveTo>
                  <a:lnTo>
                    <a:pt x="919" y="4481"/>
                  </a:lnTo>
                  <a:lnTo>
                    <a:pt x="437" y="4481"/>
                  </a:lnTo>
                  <a:lnTo>
                    <a:pt x="437" y="3300"/>
                  </a:lnTo>
                  <a:close/>
                  <a:moveTo>
                    <a:pt x="4607" y="3300"/>
                  </a:moveTo>
                  <a:lnTo>
                    <a:pt x="4607" y="4481"/>
                  </a:lnTo>
                  <a:lnTo>
                    <a:pt x="4125" y="4481"/>
                  </a:lnTo>
                  <a:lnTo>
                    <a:pt x="4125" y="3300"/>
                  </a:lnTo>
                  <a:close/>
                  <a:moveTo>
                    <a:pt x="951" y="0"/>
                  </a:moveTo>
                  <a:cubicBezTo>
                    <a:pt x="427" y="0"/>
                    <a:pt x="0" y="427"/>
                    <a:pt x="0" y="953"/>
                  </a:cubicBezTo>
                  <a:lnTo>
                    <a:pt x="0" y="4492"/>
                  </a:lnTo>
                  <a:cubicBezTo>
                    <a:pt x="0" y="4727"/>
                    <a:pt x="192" y="4918"/>
                    <a:pt x="427" y="4918"/>
                  </a:cubicBezTo>
                  <a:lnTo>
                    <a:pt x="923" y="4918"/>
                  </a:lnTo>
                  <a:cubicBezTo>
                    <a:pt x="1160" y="4918"/>
                    <a:pt x="1350" y="4727"/>
                    <a:pt x="1350" y="4492"/>
                  </a:cubicBezTo>
                  <a:lnTo>
                    <a:pt x="1350" y="4204"/>
                  </a:lnTo>
                  <a:lnTo>
                    <a:pt x="3684" y="4204"/>
                  </a:lnTo>
                  <a:lnTo>
                    <a:pt x="3684" y="4492"/>
                  </a:lnTo>
                  <a:cubicBezTo>
                    <a:pt x="3691" y="4727"/>
                    <a:pt x="3882" y="4918"/>
                    <a:pt x="4117" y="4918"/>
                  </a:cubicBezTo>
                  <a:lnTo>
                    <a:pt x="4616" y="4918"/>
                  </a:lnTo>
                  <a:cubicBezTo>
                    <a:pt x="4850" y="4918"/>
                    <a:pt x="5042" y="4727"/>
                    <a:pt x="5042" y="4492"/>
                  </a:cubicBezTo>
                  <a:lnTo>
                    <a:pt x="5042" y="953"/>
                  </a:lnTo>
                  <a:cubicBezTo>
                    <a:pt x="5042" y="427"/>
                    <a:pt x="4616" y="0"/>
                    <a:pt x="40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1"/>
            <p:cNvSpPr/>
            <p:nvPr/>
          </p:nvSpPr>
          <p:spPr>
            <a:xfrm>
              <a:off x="3348412" y="3290910"/>
              <a:ext cx="185092" cy="52852"/>
            </a:xfrm>
            <a:custGeom>
              <a:avLst/>
              <a:gdLst/>
              <a:ahLst/>
              <a:cxnLst/>
              <a:rect l="l" t="t" r="r" b="b"/>
              <a:pathLst>
                <a:path w="5810" h="1659" extrusionOk="0">
                  <a:moveTo>
                    <a:pt x="561" y="0"/>
                  </a:moveTo>
                  <a:cubicBezTo>
                    <a:pt x="254" y="0"/>
                    <a:pt x="0" y="254"/>
                    <a:pt x="0" y="563"/>
                  </a:cubicBezTo>
                  <a:lnTo>
                    <a:pt x="0" y="1096"/>
                  </a:lnTo>
                  <a:cubicBezTo>
                    <a:pt x="0" y="1405"/>
                    <a:pt x="254" y="1659"/>
                    <a:pt x="561" y="1659"/>
                  </a:cubicBezTo>
                  <a:lnTo>
                    <a:pt x="2397" y="1659"/>
                  </a:lnTo>
                  <a:cubicBezTo>
                    <a:pt x="2516" y="1659"/>
                    <a:pt x="2614" y="1558"/>
                    <a:pt x="2614" y="1439"/>
                  </a:cubicBezTo>
                  <a:cubicBezTo>
                    <a:pt x="2614" y="1320"/>
                    <a:pt x="2516" y="1222"/>
                    <a:pt x="2397" y="1222"/>
                  </a:cubicBezTo>
                  <a:lnTo>
                    <a:pt x="561" y="1222"/>
                  </a:lnTo>
                  <a:cubicBezTo>
                    <a:pt x="493" y="1222"/>
                    <a:pt x="437" y="1164"/>
                    <a:pt x="437" y="1096"/>
                  </a:cubicBezTo>
                  <a:lnTo>
                    <a:pt x="437" y="563"/>
                  </a:lnTo>
                  <a:cubicBezTo>
                    <a:pt x="437" y="493"/>
                    <a:pt x="493" y="437"/>
                    <a:pt x="561" y="437"/>
                  </a:cubicBezTo>
                  <a:lnTo>
                    <a:pt x="5247" y="437"/>
                  </a:lnTo>
                  <a:cubicBezTo>
                    <a:pt x="5317" y="437"/>
                    <a:pt x="5373" y="493"/>
                    <a:pt x="5373" y="563"/>
                  </a:cubicBezTo>
                  <a:lnTo>
                    <a:pt x="5373" y="1096"/>
                  </a:lnTo>
                  <a:cubicBezTo>
                    <a:pt x="5373" y="1164"/>
                    <a:pt x="5315" y="1222"/>
                    <a:pt x="5247" y="1222"/>
                  </a:cubicBezTo>
                  <a:lnTo>
                    <a:pt x="3414" y="1222"/>
                  </a:lnTo>
                  <a:cubicBezTo>
                    <a:pt x="3294" y="1222"/>
                    <a:pt x="3196" y="1320"/>
                    <a:pt x="3196" y="1439"/>
                  </a:cubicBezTo>
                  <a:cubicBezTo>
                    <a:pt x="3196" y="1558"/>
                    <a:pt x="3294" y="1659"/>
                    <a:pt x="3414" y="1659"/>
                  </a:cubicBezTo>
                  <a:lnTo>
                    <a:pt x="5247" y="1659"/>
                  </a:lnTo>
                  <a:cubicBezTo>
                    <a:pt x="5558" y="1659"/>
                    <a:pt x="5810" y="1405"/>
                    <a:pt x="5810" y="1096"/>
                  </a:cubicBezTo>
                  <a:lnTo>
                    <a:pt x="5810" y="563"/>
                  </a:lnTo>
                  <a:cubicBezTo>
                    <a:pt x="5810" y="254"/>
                    <a:pt x="5556" y="0"/>
                    <a:pt x="5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1"/>
            <p:cNvSpPr/>
            <p:nvPr/>
          </p:nvSpPr>
          <p:spPr>
            <a:xfrm>
              <a:off x="3267462" y="3057267"/>
              <a:ext cx="347151" cy="474709"/>
            </a:xfrm>
            <a:custGeom>
              <a:avLst/>
              <a:gdLst/>
              <a:ahLst/>
              <a:cxnLst/>
              <a:rect l="l" t="t" r="r" b="b"/>
              <a:pathLst>
                <a:path w="10897" h="14901" extrusionOk="0">
                  <a:moveTo>
                    <a:pt x="2770" y="0"/>
                  </a:moveTo>
                  <a:cubicBezTo>
                    <a:pt x="2505" y="0"/>
                    <a:pt x="2290" y="216"/>
                    <a:pt x="2290" y="480"/>
                  </a:cubicBezTo>
                  <a:lnTo>
                    <a:pt x="2290" y="576"/>
                  </a:lnTo>
                  <a:cubicBezTo>
                    <a:pt x="1392" y="678"/>
                    <a:pt x="676" y="1392"/>
                    <a:pt x="576" y="2290"/>
                  </a:cubicBezTo>
                  <a:lnTo>
                    <a:pt x="480" y="2290"/>
                  </a:lnTo>
                  <a:cubicBezTo>
                    <a:pt x="218" y="2290"/>
                    <a:pt x="0" y="2505"/>
                    <a:pt x="0" y="2770"/>
                  </a:cubicBezTo>
                  <a:lnTo>
                    <a:pt x="0" y="12131"/>
                  </a:lnTo>
                  <a:cubicBezTo>
                    <a:pt x="2" y="12397"/>
                    <a:pt x="218" y="12611"/>
                    <a:pt x="482" y="12611"/>
                  </a:cubicBezTo>
                  <a:lnTo>
                    <a:pt x="578" y="12611"/>
                  </a:lnTo>
                  <a:cubicBezTo>
                    <a:pt x="678" y="13508"/>
                    <a:pt x="1392" y="14227"/>
                    <a:pt x="2290" y="14325"/>
                  </a:cubicBezTo>
                  <a:lnTo>
                    <a:pt x="2290" y="14421"/>
                  </a:lnTo>
                  <a:cubicBezTo>
                    <a:pt x="2290" y="14685"/>
                    <a:pt x="2507" y="14900"/>
                    <a:pt x="2770" y="14900"/>
                  </a:cubicBezTo>
                  <a:lnTo>
                    <a:pt x="8127" y="14900"/>
                  </a:lnTo>
                  <a:cubicBezTo>
                    <a:pt x="8389" y="14900"/>
                    <a:pt x="8607" y="14685"/>
                    <a:pt x="8607" y="14421"/>
                  </a:cubicBezTo>
                  <a:lnTo>
                    <a:pt x="8607" y="14325"/>
                  </a:lnTo>
                  <a:cubicBezTo>
                    <a:pt x="9504" y="14222"/>
                    <a:pt x="10221" y="13508"/>
                    <a:pt x="10321" y="12611"/>
                  </a:cubicBezTo>
                  <a:lnTo>
                    <a:pt x="10417" y="12611"/>
                  </a:lnTo>
                  <a:cubicBezTo>
                    <a:pt x="10679" y="12611"/>
                    <a:pt x="10896" y="12395"/>
                    <a:pt x="10896" y="12131"/>
                  </a:cubicBezTo>
                  <a:lnTo>
                    <a:pt x="10896" y="7963"/>
                  </a:lnTo>
                  <a:cubicBezTo>
                    <a:pt x="10896" y="7844"/>
                    <a:pt x="10796" y="7746"/>
                    <a:pt x="10677" y="7746"/>
                  </a:cubicBezTo>
                  <a:cubicBezTo>
                    <a:pt x="10557" y="7746"/>
                    <a:pt x="10459" y="7844"/>
                    <a:pt x="10459" y="7963"/>
                  </a:cubicBezTo>
                  <a:lnTo>
                    <a:pt x="10459" y="12133"/>
                  </a:lnTo>
                  <a:cubicBezTo>
                    <a:pt x="10459" y="12159"/>
                    <a:pt x="10440" y="12176"/>
                    <a:pt x="10417" y="12176"/>
                  </a:cubicBezTo>
                  <a:lnTo>
                    <a:pt x="10114" y="12176"/>
                  </a:lnTo>
                  <a:cubicBezTo>
                    <a:pt x="9995" y="12176"/>
                    <a:pt x="9897" y="12276"/>
                    <a:pt x="9897" y="12395"/>
                  </a:cubicBezTo>
                  <a:cubicBezTo>
                    <a:pt x="9897" y="13227"/>
                    <a:pt x="9219" y="13902"/>
                    <a:pt x="8387" y="13902"/>
                  </a:cubicBezTo>
                  <a:cubicBezTo>
                    <a:pt x="8268" y="13902"/>
                    <a:pt x="8170" y="14001"/>
                    <a:pt x="8170" y="14122"/>
                  </a:cubicBezTo>
                  <a:lnTo>
                    <a:pt x="8170" y="14423"/>
                  </a:lnTo>
                  <a:cubicBezTo>
                    <a:pt x="8170" y="14446"/>
                    <a:pt x="8150" y="14465"/>
                    <a:pt x="8127" y="14465"/>
                  </a:cubicBezTo>
                  <a:lnTo>
                    <a:pt x="2770" y="14465"/>
                  </a:lnTo>
                  <a:cubicBezTo>
                    <a:pt x="2746" y="14465"/>
                    <a:pt x="2727" y="14446"/>
                    <a:pt x="2727" y="14423"/>
                  </a:cubicBezTo>
                  <a:lnTo>
                    <a:pt x="2727" y="14120"/>
                  </a:lnTo>
                  <a:cubicBezTo>
                    <a:pt x="2727" y="13998"/>
                    <a:pt x="2629" y="13900"/>
                    <a:pt x="2509" y="13900"/>
                  </a:cubicBezTo>
                  <a:cubicBezTo>
                    <a:pt x="1678" y="13900"/>
                    <a:pt x="1000" y="13225"/>
                    <a:pt x="1000" y="12393"/>
                  </a:cubicBezTo>
                  <a:cubicBezTo>
                    <a:pt x="1000" y="12272"/>
                    <a:pt x="902" y="12173"/>
                    <a:pt x="783" y="12173"/>
                  </a:cubicBezTo>
                  <a:lnTo>
                    <a:pt x="482" y="12173"/>
                  </a:lnTo>
                  <a:cubicBezTo>
                    <a:pt x="456" y="12173"/>
                    <a:pt x="439" y="12154"/>
                    <a:pt x="439" y="12131"/>
                  </a:cubicBezTo>
                  <a:lnTo>
                    <a:pt x="439" y="2770"/>
                  </a:lnTo>
                  <a:cubicBezTo>
                    <a:pt x="439" y="2746"/>
                    <a:pt x="456" y="2727"/>
                    <a:pt x="482" y="2727"/>
                  </a:cubicBezTo>
                  <a:lnTo>
                    <a:pt x="783" y="2727"/>
                  </a:lnTo>
                  <a:cubicBezTo>
                    <a:pt x="902" y="2727"/>
                    <a:pt x="1000" y="2629"/>
                    <a:pt x="1000" y="2507"/>
                  </a:cubicBezTo>
                  <a:cubicBezTo>
                    <a:pt x="1000" y="1676"/>
                    <a:pt x="1678" y="1000"/>
                    <a:pt x="2509" y="1000"/>
                  </a:cubicBezTo>
                  <a:cubicBezTo>
                    <a:pt x="2629" y="1000"/>
                    <a:pt x="2727" y="902"/>
                    <a:pt x="2727" y="781"/>
                  </a:cubicBezTo>
                  <a:lnTo>
                    <a:pt x="2727" y="480"/>
                  </a:lnTo>
                  <a:cubicBezTo>
                    <a:pt x="2727" y="457"/>
                    <a:pt x="2746" y="437"/>
                    <a:pt x="2770" y="437"/>
                  </a:cubicBezTo>
                  <a:lnTo>
                    <a:pt x="8127" y="437"/>
                  </a:lnTo>
                  <a:cubicBezTo>
                    <a:pt x="8150" y="437"/>
                    <a:pt x="8170" y="457"/>
                    <a:pt x="8170" y="480"/>
                  </a:cubicBezTo>
                  <a:lnTo>
                    <a:pt x="8170" y="781"/>
                  </a:lnTo>
                  <a:cubicBezTo>
                    <a:pt x="8170" y="902"/>
                    <a:pt x="8268" y="1000"/>
                    <a:pt x="8387" y="1000"/>
                  </a:cubicBezTo>
                  <a:cubicBezTo>
                    <a:pt x="9219" y="1000"/>
                    <a:pt x="9897" y="1676"/>
                    <a:pt x="9897" y="2507"/>
                  </a:cubicBezTo>
                  <a:cubicBezTo>
                    <a:pt x="9897" y="2629"/>
                    <a:pt x="9995" y="2727"/>
                    <a:pt x="10114" y="2727"/>
                  </a:cubicBezTo>
                  <a:lnTo>
                    <a:pt x="10417" y="2727"/>
                  </a:lnTo>
                  <a:cubicBezTo>
                    <a:pt x="10440" y="2727"/>
                    <a:pt x="10459" y="2746"/>
                    <a:pt x="10459" y="2770"/>
                  </a:cubicBezTo>
                  <a:lnTo>
                    <a:pt x="10459" y="6940"/>
                  </a:lnTo>
                  <a:cubicBezTo>
                    <a:pt x="10459" y="7059"/>
                    <a:pt x="10557" y="7159"/>
                    <a:pt x="10677" y="7159"/>
                  </a:cubicBezTo>
                  <a:cubicBezTo>
                    <a:pt x="10796" y="7159"/>
                    <a:pt x="10896" y="7059"/>
                    <a:pt x="10896" y="6940"/>
                  </a:cubicBezTo>
                  <a:lnTo>
                    <a:pt x="10896" y="2770"/>
                  </a:lnTo>
                  <a:cubicBezTo>
                    <a:pt x="10896" y="2505"/>
                    <a:pt x="10679" y="2290"/>
                    <a:pt x="10417" y="2290"/>
                  </a:cubicBezTo>
                  <a:lnTo>
                    <a:pt x="10321" y="2290"/>
                  </a:lnTo>
                  <a:cubicBezTo>
                    <a:pt x="10218" y="1392"/>
                    <a:pt x="9504" y="674"/>
                    <a:pt x="8607" y="576"/>
                  </a:cubicBezTo>
                  <a:lnTo>
                    <a:pt x="8607" y="480"/>
                  </a:lnTo>
                  <a:cubicBezTo>
                    <a:pt x="8607" y="216"/>
                    <a:pt x="8389" y="0"/>
                    <a:pt x="8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 name="Google Shape;676;p41"/>
          <p:cNvGrpSpPr/>
          <p:nvPr/>
        </p:nvGrpSpPr>
        <p:grpSpPr>
          <a:xfrm>
            <a:off x="5263259" y="1803115"/>
            <a:ext cx="636897" cy="639753"/>
            <a:chOff x="6380864" y="1606540"/>
            <a:chExt cx="474517" cy="474454"/>
          </a:xfrm>
        </p:grpSpPr>
        <p:sp>
          <p:nvSpPr>
            <p:cNvPr id="677" name="Google Shape;677;p41"/>
            <p:cNvSpPr/>
            <p:nvPr/>
          </p:nvSpPr>
          <p:spPr>
            <a:xfrm>
              <a:off x="6380864" y="1606540"/>
              <a:ext cx="474517" cy="474454"/>
            </a:xfrm>
            <a:custGeom>
              <a:avLst/>
              <a:gdLst/>
              <a:ahLst/>
              <a:cxnLst/>
              <a:rect l="l" t="t" r="r" b="b"/>
              <a:pathLst>
                <a:path w="14895" h="14893" extrusionOk="0">
                  <a:moveTo>
                    <a:pt x="12163" y="436"/>
                  </a:moveTo>
                  <a:cubicBezTo>
                    <a:pt x="12167" y="436"/>
                    <a:pt x="12170" y="438"/>
                    <a:pt x="12170" y="446"/>
                  </a:cubicBezTo>
                  <a:lnTo>
                    <a:pt x="12170" y="962"/>
                  </a:lnTo>
                  <a:cubicBezTo>
                    <a:pt x="12170" y="969"/>
                    <a:pt x="12165" y="973"/>
                    <a:pt x="12163" y="973"/>
                  </a:cubicBezTo>
                  <a:lnTo>
                    <a:pt x="2725" y="973"/>
                  </a:lnTo>
                  <a:cubicBezTo>
                    <a:pt x="2723" y="971"/>
                    <a:pt x="2719" y="969"/>
                    <a:pt x="2719" y="962"/>
                  </a:cubicBezTo>
                  <a:lnTo>
                    <a:pt x="2719" y="446"/>
                  </a:lnTo>
                  <a:cubicBezTo>
                    <a:pt x="2719" y="440"/>
                    <a:pt x="2723" y="436"/>
                    <a:pt x="2725" y="436"/>
                  </a:cubicBezTo>
                  <a:close/>
                  <a:moveTo>
                    <a:pt x="6791" y="2282"/>
                  </a:moveTo>
                  <a:lnTo>
                    <a:pt x="6791" y="7919"/>
                  </a:lnTo>
                  <a:lnTo>
                    <a:pt x="4128" y="7919"/>
                  </a:lnTo>
                  <a:lnTo>
                    <a:pt x="4128" y="2282"/>
                  </a:lnTo>
                  <a:close/>
                  <a:moveTo>
                    <a:pt x="10760" y="2282"/>
                  </a:moveTo>
                  <a:lnTo>
                    <a:pt x="10760" y="7919"/>
                  </a:lnTo>
                  <a:lnTo>
                    <a:pt x="8098" y="7919"/>
                  </a:lnTo>
                  <a:lnTo>
                    <a:pt x="8098" y="2282"/>
                  </a:lnTo>
                  <a:close/>
                  <a:moveTo>
                    <a:pt x="14449" y="8354"/>
                  </a:moveTo>
                  <a:cubicBezTo>
                    <a:pt x="14455" y="8354"/>
                    <a:pt x="14457" y="8356"/>
                    <a:pt x="14457" y="8360"/>
                  </a:cubicBezTo>
                  <a:lnTo>
                    <a:pt x="14457" y="8872"/>
                  </a:lnTo>
                  <a:cubicBezTo>
                    <a:pt x="14457" y="8878"/>
                    <a:pt x="14455" y="8880"/>
                    <a:pt x="14449" y="8880"/>
                  </a:cubicBezTo>
                  <a:lnTo>
                    <a:pt x="444" y="8880"/>
                  </a:lnTo>
                  <a:cubicBezTo>
                    <a:pt x="440" y="8880"/>
                    <a:pt x="438" y="8878"/>
                    <a:pt x="438" y="8872"/>
                  </a:cubicBezTo>
                  <a:lnTo>
                    <a:pt x="438" y="8360"/>
                  </a:lnTo>
                  <a:cubicBezTo>
                    <a:pt x="438" y="8356"/>
                    <a:pt x="440" y="8354"/>
                    <a:pt x="444" y="8354"/>
                  </a:cubicBezTo>
                  <a:close/>
                  <a:moveTo>
                    <a:pt x="13997" y="9317"/>
                  </a:moveTo>
                  <a:lnTo>
                    <a:pt x="13997" y="13474"/>
                  </a:lnTo>
                  <a:lnTo>
                    <a:pt x="892" y="13474"/>
                  </a:lnTo>
                  <a:lnTo>
                    <a:pt x="892" y="9317"/>
                  </a:lnTo>
                  <a:close/>
                  <a:moveTo>
                    <a:pt x="2729" y="1"/>
                  </a:moveTo>
                  <a:cubicBezTo>
                    <a:pt x="2484" y="1"/>
                    <a:pt x="2284" y="201"/>
                    <a:pt x="2284" y="446"/>
                  </a:cubicBezTo>
                  <a:lnTo>
                    <a:pt x="2284" y="962"/>
                  </a:lnTo>
                  <a:cubicBezTo>
                    <a:pt x="2284" y="1207"/>
                    <a:pt x="2484" y="1408"/>
                    <a:pt x="2729" y="1408"/>
                  </a:cubicBezTo>
                  <a:lnTo>
                    <a:pt x="2821" y="1408"/>
                  </a:lnTo>
                  <a:lnTo>
                    <a:pt x="2821" y="7916"/>
                  </a:lnTo>
                  <a:lnTo>
                    <a:pt x="444" y="7916"/>
                  </a:lnTo>
                  <a:cubicBezTo>
                    <a:pt x="199" y="7916"/>
                    <a:pt x="1" y="8115"/>
                    <a:pt x="1" y="8360"/>
                  </a:cubicBezTo>
                  <a:lnTo>
                    <a:pt x="1" y="8872"/>
                  </a:lnTo>
                  <a:cubicBezTo>
                    <a:pt x="1" y="9117"/>
                    <a:pt x="199" y="9317"/>
                    <a:pt x="444" y="9317"/>
                  </a:cubicBezTo>
                  <a:lnTo>
                    <a:pt x="459" y="9317"/>
                  </a:lnTo>
                  <a:lnTo>
                    <a:pt x="459" y="13489"/>
                  </a:lnTo>
                  <a:lnTo>
                    <a:pt x="444" y="13489"/>
                  </a:lnTo>
                  <a:cubicBezTo>
                    <a:pt x="199" y="13489"/>
                    <a:pt x="1" y="13690"/>
                    <a:pt x="1" y="13935"/>
                  </a:cubicBezTo>
                  <a:lnTo>
                    <a:pt x="1" y="14447"/>
                  </a:lnTo>
                  <a:cubicBezTo>
                    <a:pt x="1" y="14692"/>
                    <a:pt x="199" y="14892"/>
                    <a:pt x="444" y="14892"/>
                  </a:cubicBezTo>
                  <a:lnTo>
                    <a:pt x="6940" y="14892"/>
                  </a:lnTo>
                  <a:cubicBezTo>
                    <a:pt x="7059" y="14892"/>
                    <a:pt x="7157" y="14794"/>
                    <a:pt x="7157" y="14672"/>
                  </a:cubicBezTo>
                  <a:cubicBezTo>
                    <a:pt x="7157" y="14553"/>
                    <a:pt x="7059" y="14455"/>
                    <a:pt x="6940" y="14455"/>
                  </a:cubicBezTo>
                  <a:lnTo>
                    <a:pt x="444" y="14455"/>
                  </a:lnTo>
                  <a:cubicBezTo>
                    <a:pt x="440" y="14455"/>
                    <a:pt x="438" y="14453"/>
                    <a:pt x="438" y="14447"/>
                  </a:cubicBezTo>
                  <a:lnTo>
                    <a:pt x="438" y="13935"/>
                  </a:lnTo>
                  <a:cubicBezTo>
                    <a:pt x="438" y="13931"/>
                    <a:pt x="440" y="13926"/>
                    <a:pt x="444" y="13926"/>
                  </a:cubicBezTo>
                  <a:lnTo>
                    <a:pt x="14449" y="13926"/>
                  </a:lnTo>
                  <a:cubicBezTo>
                    <a:pt x="14455" y="13926"/>
                    <a:pt x="14457" y="13931"/>
                    <a:pt x="14457" y="13935"/>
                  </a:cubicBezTo>
                  <a:lnTo>
                    <a:pt x="14457" y="14447"/>
                  </a:lnTo>
                  <a:cubicBezTo>
                    <a:pt x="14457" y="14453"/>
                    <a:pt x="14455" y="14455"/>
                    <a:pt x="14449" y="14455"/>
                  </a:cubicBezTo>
                  <a:lnTo>
                    <a:pt x="7955" y="14455"/>
                  </a:lnTo>
                  <a:cubicBezTo>
                    <a:pt x="7835" y="14455"/>
                    <a:pt x="7735" y="14553"/>
                    <a:pt x="7735" y="14672"/>
                  </a:cubicBezTo>
                  <a:cubicBezTo>
                    <a:pt x="7735" y="14794"/>
                    <a:pt x="7835" y="14892"/>
                    <a:pt x="7955" y="14892"/>
                  </a:cubicBezTo>
                  <a:lnTo>
                    <a:pt x="14449" y="14892"/>
                  </a:lnTo>
                  <a:cubicBezTo>
                    <a:pt x="14694" y="14892"/>
                    <a:pt x="14894" y="14692"/>
                    <a:pt x="14894" y="14447"/>
                  </a:cubicBezTo>
                  <a:lnTo>
                    <a:pt x="14894" y="13935"/>
                  </a:lnTo>
                  <a:cubicBezTo>
                    <a:pt x="14894" y="13690"/>
                    <a:pt x="14694" y="13489"/>
                    <a:pt x="14449" y="13489"/>
                  </a:cubicBezTo>
                  <a:lnTo>
                    <a:pt x="14436" y="13489"/>
                  </a:lnTo>
                  <a:lnTo>
                    <a:pt x="14436" y="9317"/>
                  </a:lnTo>
                  <a:lnTo>
                    <a:pt x="14449" y="9317"/>
                  </a:lnTo>
                  <a:cubicBezTo>
                    <a:pt x="14694" y="9317"/>
                    <a:pt x="14894" y="9117"/>
                    <a:pt x="14894" y="8872"/>
                  </a:cubicBezTo>
                  <a:lnTo>
                    <a:pt x="14894" y="8360"/>
                  </a:lnTo>
                  <a:cubicBezTo>
                    <a:pt x="14894" y="8115"/>
                    <a:pt x="14694" y="7916"/>
                    <a:pt x="14449" y="7916"/>
                  </a:cubicBezTo>
                  <a:lnTo>
                    <a:pt x="12072" y="7916"/>
                  </a:lnTo>
                  <a:lnTo>
                    <a:pt x="12072" y="5354"/>
                  </a:lnTo>
                  <a:cubicBezTo>
                    <a:pt x="12072" y="5235"/>
                    <a:pt x="11973" y="5136"/>
                    <a:pt x="11854" y="5136"/>
                  </a:cubicBezTo>
                  <a:cubicBezTo>
                    <a:pt x="11733" y="5136"/>
                    <a:pt x="11634" y="5235"/>
                    <a:pt x="11634" y="5354"/>
                  </a:cubicBezTo>
                  <a:lnTo>
                    <a:pt x="11634" y="7916"/>
                  </a:lnTo>
                  <a:lnTo>
                    <a:pt x="11197" y="7916"/>
                  </a:lnTo>
                  <a:lnTo>
                    <a:pt x="11197" y="2280"/>
                  </a:lnTo>
                  <a:cubicBezTo>
                    <a:pt x="11197" y="2039"/>
                    <a:pt x="11003" y="1845"/>
                    <a:pt x="10763" y="1845"/>
                  </a:cubicBezTo>
                  <a:lnTo>
                    <a:pt x="8098" y="1845"/>
                  </a:lnTo>
                  <a:cubicBezTo>
                    <a:pt x="7859" y="1845"/>
                    <a:pt x="7665" y="2039"/>
                    <a:pt x="7665" y="2280"/>
                  </a:cubicBezTo>
                  <a:lnTo>
                    <a:pt x="7665" y="7916"/>
                  </a:lnTo>
                  <a:lnTo>
                    <a:pt x="7228" y="7916"/>
                  </a:lnTo>
                  <a:lnTo>
                    <a:pt x="7228" y="2280"/>
                  </a:lnTo>
                  <a:cubicBezTo>
                    <a:pt x="7228" y="2039"/>
                    <a:pt x="7032" y="1845"/>
                    <a:pt x="6793" y="1845"/>
                  </a:cubicBezTo>
                  <a:lnTo>
                    <a:pt x="4128" y="1845"/>
                  </a:lnTo>
                  <a:cubicBezTo>
                    <a:pt x="3887" y="1845"/>
                    <a:pt x="3693" y="2039"/>
                    <a:pt x="3693" y="2280"/>
                  </a:cubicBezTo>
                  <a:lnTo>
                    <a:pt x="3693" y="7916"/>
                  </a:lnTo>
                  <a:lnTo>
                    <a:pt x="3256" y="7916"/>
                  </a:lnTo>
                  <a:lnTo>
                    <a:pt x="3256" y="1408"/>
                  </a:lnTo>
                  <a:lnTo>
                    <a:pt x="11634" y="1408"/>
                  </a:lnTo>
                  <a:lnTo>
                    <a:pt x="11634" y="4335"/>
                  </a:lnTo>
                  <a:cubicBezTo>
                    <a:pt x="11634" y="4454"/>
                    <a:pt x="11733" y="4552"/>
                    <a:pt x="11854" y="4552"/>
                  </a:cubicBezTo>
                  <a:cubicBezTo>
                    <a:pt x="11973" y="4552"/>
                    <a:pt x="12072" y="4454"/>
                    <a:pt x="12072" y="4335"/>
                  </a:cubicBezTo>
                  <a:lnTo>
                    <a:pt x="12072" y="1408"/>
                  </a:lnTo>
                  <a:lnTo>
                    <a:pt x="12165" y="1408"/>
                  </a:lnTo>
                  <a:cubicBezTo>
                    <a:pt x="12410" y="1408"/>
                    <a:pt x="12611" y="1207"/>
                    <a:pt x="12611" y="962"/>
                  </a:cubicBezTo>
                  <a:lnTo>
                    <a:pt x="12611" y="446"/>
                  </a:lnTo>
                  <a:cubicBezTo>
                    <a:pt x="12611" y="201"/>
                    <a:pt x="12410" y="1"/>
                    <a:pt x="1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1"/>
            <p:cNvSpPr/>
            <p:nvPr/>
          </p:nvSpPr>
          <p:spPr>
            <a:xfrm>
              <a:off x="6428745" y="1922758"/>
              <a:ext cx="47085" cy="94043"/>
            </a:xfrm>
            <a:custGeom>
              <a:avLst/>
              <a:gdLst/>
              <a:ahLst/>
              <a:cxnLst/>
              <a:rect l="l" t="t" r="r" b="b"/>
              <a:pathLst>
                <a:path w="1478" h="2952" extrusionOk="0">
                  <a:moveTo>
                    <a:pt x="1015" y="442"/>
                  </a:moveTo>
                  <a:cubicBezTo>
                    <a:pt x="1028" y="442"/>
                    <a:pt x="1041" y="453"/>
                    <a:pt x="1041" y="468"/>
                  </a:cubicBezTo>
                  <a:lnTo>
                    <a:pt x="1041" y="2491"/>
                  </a:lnTo>
                  <a:cubicBezTo>
                    <a:pt x="1041" y="2504"/>
                    <a:pt x="1030" y="2517"/>
                    <a:pt x="1015" y="2517"/>
                  </a:cubicBezTo>
                  <a:lnTo>
                    <a:pt x="463" y="2517"/>
                  </a:lnTo>
                  <a:cubicBezTo>
                    <a:pt x="450" y="2517"/>
                    <a:pt x="438" y="2506"/>
                    <a:pt x="438" y="2491"/>
                  </a:cubicBezTo>
                  <a:lnTo>
                    <a:pt x="438" y="468"/>
                  </a:lnTo>
                  <a:cubicBezTo>
                    <a:pt x="438" y="455"/>
                    <a:pt x="448" y="442"/>
                    <a:pt x="463" y="442"/>
                  </a:cubicBezTo>
                  <a:close/>
                  <a:moveTo>
                    <a:pt x="463" y="1"/>
                  </a:moveTo>
                  <a:cubicBezTo>
                    <a:pt x="207" y="1"/>
                    <a:pt x="1" y="210"/>
                    <a:pt x="1" y="466"/>
                  </a:cubicBezTo>
                  <a:lnTo>
                    <a:pt x="1" y="2487"/>
                  </a:lnTo>
                  <a:cubicBezTo>
                    <a:pt x="1" y="2745"/>
                    <a:pt x="207" y="2951"/>
                    <a:pt x="463" y="2951"/>
                  </a:cubicBezTo>
                  <a:lnTo>
                    <a:pt x="1015" y="2951"/>
                  </a:lnTo>
                  <a:cubicBezTo>
                    <a:pt x="1271" y="2951"/>
                    <a:pt x="1478" y="2742"/>
                    <a:pt x="1478" y="2487"/>
                  </a:cubicBezTo>
                  <a:lnTo>
                    <a:pt x="1478" y="466"/>
                  </a:lnTo>
                  <a:cubicBezTo>
                    <a:pt x="1478" y="210"/>
                    <a:pt x="1271" y="1"/>
                    <a:pt x="1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1"/>
            <p:cNvSpPr/>
            <p:nvPr/>
          </p:nvSpPr>
          <p:spPr>
            <a:xfrm>
              <a:off x="6495168" y="1922758"/>
              <a:ext cx="47181" cy="94043"/>
            </a:xfrm>
            <a:custGeom>
              <a:avLst/>
              <a:gdLst/>
              <a:ahLst/>
              <a:cxnLst/>
              <a:rect l="l" t="t" r="r" b="b"/>
              <a:pathLst>
                <a:path w="1481" h="2952" extrusionOk="0">
                  <a:moveTo>
                    <a:pt x="1018" y="442"/>
                  </a:moveTo>
                  <a:cubicBezTo>
                    <a:pt x="1030" y="442"/>
                    <a:pt x="1043" y="453"/>
                    <a:pt x="1043" y="468"/>
                  </a:cubicBezTo>
                  <a:lnTo>
                    <a:pt x="1043" y="2491"/>
                  </a:lnTo>
                  <a:cubicBezTo>
                    <a:pt x="1043" y="2504"/>
                    <a:pt x="1032" y="2517"/>
                    <a:pt x="1018" y="2517"/>
                  </a:cubicBezTo>
                  <a:lnTo>
                    <a:pt x="465" y="2517"/>
                  </a:lnTo>
                  <a:cubicBezTo>
                    <a:pt x="453" y="2517"/>
                    <a:pt x="438" y="2506"/>
                    <a:pt x="438" y="2491"/>
                  </a:cubicBezTo>
                  <a:lnTo>
                    <a:pt x="438" y="468"/>
                  </a:lnTo>
                  <a:cubicBezTo>
                    <a:pt x="438" y="455"/>
                    <a:pt x="448" y="442"/>
                    <a:pt x="465" y="442"/>
                  </a:cubicBezTo>
                  <a:close/>
                  <a:moveTo>
                    <a:pt x="465" y="1"/>
                  </a:moveTo>
                  <a:cubicBezTo>
                    <a:pt x="210" y="1"/>
                    <a:pt x="1" y="210"/>
                    <a:pt x="1" y="466"/>
                  </a:cubicBezTo>
                  <a:lnTo>
                    <a:pt x="1" y="2487"/>
                  </a:lnTo>
                  <a:cubicBezTo>
                    <a:pt x="5" y="2745"/>
                    <a:pt x="212" y="2951"/>
                    <a:pt x="465" y="2951"/>
                  </a:cubicBezTo>
                  <a:lnTo>
                    <a:pt x="1018" y="2951"/>
                  </a:lnTo>
                  <a:cubicBezTo>
                    <a:pt x="1273" y="2951"/>
                    <a:pt x="1480" y="2742"/>
                    <a:pt x="1480" y="2487"/>
                  </a:cubicBezTo>
                  <a:lnTo>
                    <a:pt x="1480" y="466"/>
                  </a:lnTo>
                  <a:cubicBezTo>
                    <a:pt x="1480" y="210"/>
                    <a:pt x="1273" y="1"/>
                    <a:pt x="1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1"/>
            <p:cNvSpPr/>
            <p:nvPr/>
          </p:nvSpPr>
          <p:spPr>
            <a:xfrm>
              <a:off x="6561400" y="1922758"/>
              <a:ext cx="47149" cy="94043"/>
            </a:xfrm>
            <a:custGeom>
              <a:avLst/>
              <a:gdLst/>
              <a:ahLst/>
              <a:cxnLst/>
              <a:rect l="l" t="t" r="r" b="b"/>
              <a:pathLst>
                <a:path w="1480" h="2952" extrusionOk="0">
                  <a:moveTo>
                    <a:pt x="1017" y="442"/>
                  </a:moveTo>
                  <a:cubicBezTo>
                    <a:pt x="1030" y="442"/>
                    <a:pt x="1043" y="453"/>
                    <a:pt x="1043" y="468"/>
                  </a:cubicBezTo>
                  <a:lnTo>
                    <a:pt x="1043" y="2491"/>
                  </a:lnTo>
                  <a:cubicBezTo>
                    <a:pt x="1043" y="2504"/>
                    <a:pt x="1032" y="2517"/>
                    <a:pt x="1017" y="2517"/>
                  </a:cubicBezTo>
                  <a:lnTo>
                    <a:pt x="465" y="2517"/>
                  </a:lnTo>
                  <a:cubicBezTo>
                    <a:pt x="452" y="2517"/>
                    <a:pt x="437" y="2506"/>
                    <a:pt x="437" y="2491"/>
                  </a:cubicBezTo>
                  <a:lnTo>
                    <a:pt x="437" y="468"/>
                  </a:lnTo>
                  <a:cubicBezTo>
                    <a:pt x="437" y="455"/>
                    <a:pt x="448" y="442"/>
                    <a:pt x="465" y="442"/>
                  </a:cubicBezTo>
                  <a:close/>
                  <a:moveTo>
                    <a:pt x="465" y="1"/>
                  </a:moveTo>
                  <a:cubicBezTo>
                    <a:pt x="209" y="1"/>
                    <a:pt x="0" y="210"/>
                    <a:pt x="0" y="466"/>
                  </a:cubicBezTo>
                  <a:lnTo>
                    <a:pt x="0" y="2487"/>
                  </a:lnTo>
                  <a:cubicBezTo>
                    <a:pt x="0" y="2745"/>
                    <a:pt x="209" y="2951"/>
                    <a:pt x="465" y="2951"/>
                  </a:cubicBezTo>
                  <a:lnTo>
                    <a:pt x="1017" y="2951"/>
                  </a:lnTo>
                  <a:cubicBezTo>
                    <a:pt x="1273" y="2951"/>
                    <a:pt x="1480" y="2742"/>
                    <a:pt x="1480" y="2487"/>
                  </a:cubicBezTo>
                  <a:lnTo>
                    <a:pt x="1480" y="466"/>
                  </a:lnTo>
                  <a:cubicBezTo>
                    <a:pt x="1480" y="210"/>
                    <a:pt x="1273"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1"/>
            <p:cNvSpPr/>
            <p:nvPr/>
          </p:nvSpPr>
          <p:spPr>
            <a:xfrm>
              <a:off x="6627887" y="1922758"/>
              <a:ext cx="47149" cy="94043"/>
            </a:xfrm>
            <a:custGeom>
              <a:avLst/>
              <a:gdLst/>
              <a:ahLst/>
              <a:cxnLst/>
              <a:rect l="l" t="t" r="r" b="b"/>
              <a:pathLst>
                <a:path w="1480" h="2952" extrusionOk="0">
                  <a:moveTo>
                    <a:pt x="1015" y="442"/>
                  </a:moveTo>
                  <a:cubicBezTo>
                    <a:pt x="1030" y="442"/>
                    <a:pt x="1043" y="453"/>
                    <a:pt x="1043" y="468"/>
                  </a:cubicBezTo>
                  <a:lnTo>
                    <a:pt x="1043" y="2491"/>
                  </a:lnTo>
                  <a:cubicBezTo>
                    <a:pt x="1043" y="2504"/>
                    <a:pt x="1032" y="2517"/>
                    <a:pt x="1015" y="2517"/>
                  </a:cubicBezTo>
                  <a:lnTo>
                    <a:pt x="465" y="2517"/>
                  </a:lnTo>
                  <a:cubicBezTo>
                    <a:pt x="450" y="2517"/>
                    <a:pt x="437" y="2506"/>
                    <a:pt x="437" y="2491"/>
                  </a:cubicBezTo>
                  <a:lnTo>
                    <a:pt x="437" y="468"/>
                  </a:lnTo>
                  <a:cubicBezTo>
                    <a:pt x="437" y="455"/>
                    <a:pt x="448" y="442"/>
                    <a:pt x="465" y="442"/>
                  </a:cubicBezTo>
                  <a:close/>
                  <a:moveTo>
                    <a:pt x="465" y="1"/>
                  </a:moveTo>
                  <a:cubicBezTo>
                    <a:pt x="209" y="1"/>
                    <a:pt x="0" y="210"/>
                    <a:pt x="0" y="466"/>
                  </a:cubicBezTo>
                  <a:lnTo>
                    <a:pt x="0" y="2487"/>
                  </a:lnTo>
                  <a:cubicBezTo>
                    <a:pt x="0" y="2745"/>
                    <a:pt x="209" y="2951"/>
                    <a:pt x="465" y="2951"/>
                  </a:cubicBezTo>
                  <a:lnTo>
                    <a:pt x="1015" y="2951"/>
                  </a:lnTo>
                  <a:cubicBezTo>
                    <a:pt x="1271" y="2951"/>
                    <a:pt x="1480" y="2742"/>
                    <a:pt x="1480" y="2487"/>
                  </a:cubicBezTo>
                  <a:lnTo>
                    <a:pt x="1480" y="466"/>
                  </a:lnTo>
                  <a:cubicBezTo>
                    <a:pt x="1480" y="210"/>
                    <a:pt x="1271" y="1"/>
                    <a:pt x="1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1"/>
            <p:cNvSpPr/>
            <p:nvPr/>
          </p:nvSpPr>
          <p:spPr>
            <a:xfrm>
              <a:off x="6694182" y="1922758"/>
              <a:ext cx="47149" cy="94043"/>
            </a:xfrm>
            <a:custGeom>
              <a:avLst/>
              <a:gdLst/>
              <a:ahLst/>
              <a:cxnLst/>
              <a:rect l="l" t="t" r="r" b="b"/>
              <a:pathLst>
                <a:path w="1480" h="2952" extrusionOk="0">
                  <a:moveTo>
                    <a:pt x="1017" y="442"/>
                  </a:moveTo>
                  <a:cubicBezTo>
                    <a:pt x="1030" y="442"/>
                    <a:pt x="1043" y="453"/>
                    <a:pt x="1043" y="468"/>
                  </a:cubicBezTo>
                  <a:lnTo>
                    <a:pt x="1043" y="2491"/>
                  </a:lnTo>
                  <a:cubicBezTo>
                    <a:pt x="1043" y="2504"/>
                    <a:pt x="1032" y="2517"/>
                    <a:pt x="1017" y="2517"/>
                  </a:cubicBezTo>
                  <a:lnTo>
                    <a:pt x="465" y="2517"/>
                  </a:lnTo>
                  <a:cubicBezTo>
                    <a:pt x="452" y="2517"/>
                    <a:pt x="437" y="2506"/>
                    <a:pt x="437" y="2491"/>
                  </a:cubicBezTo>
                  <a:lnTo>
                    <a:pt x="437" y="468"/>
                  </a:lnTo>
                  <a:cubicBezTo>
                    <a:pt x="437" y="455"/>
                    <a:pt x="448" y="442"/>
                    <a:pt x="465" y="442"/>
                  </a:cubicBezTo>
                  <a:close/>
                  <a:moveTo>
                    <a:pt x="465" y="1"/>
                  </a:moveTo>
                  <a:cubicBezTo>
                    <a:pt x="209" y="1"/>
                    <a:pt x="0" y="210"/>
                    <a:pt x="0" y="466"/>
                  </a:cubicBezTo>
                  <a:lnTo>
                    <a:pt x="0" y="2487"/>
                  </a:lnTo>
                  <a:cubicBezTo>
                    <a:pt x="4" y="2745"/>
                    <a:pt x="211" y="2951"/>
                    <a:pt x="465" y="2951"/>
                  </a:cubicBezTo>
                  <a:lnTo>
                    <a:pt x="1017" y="2951"/>
                  </a:lnTo>
                  <a:cubicBezTo>
                    <a:pt x="1273" y="2951"/>
                    <a:pt x="1480" y="2742"/>
                    <a:pt x="1480" y="2487"/>
                  </a:cubicBezTo>
                  <a:lnTo>
                    <a:pt x="1480" y="466"/>
                  </a:lnTo>
                  <a:cubicBezTo>
                    <a:pt x="1480" y="210"/>
                    <a:pt x="1271" y="1"/>
                    <a:pt x="1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1"/>
            <p:cNvSpPr/>
            <p:nvPr/>
          </p:nvSpPr>
          <p:spPr>
            <a:xfrm>
              <a:off x="6760382" y="1922758"/>
              <a:ext cx="47181" cy="94043"/>
            </a:xfrm>
            <a:custGeom>
              <a:avLst/>
              <a:gdLst/>
              <a:ahLst/>
              <a:cxnLst/>
              <a:rect l="l" t="t" r="r" b="b"/>
              <a:pathLst>
                <a:path w="1481" h="2952" extrusionOk="0">
                  <a:moveTo>
                    <a:pt x="1018" y="442"/>
                  </a:moveTo>
                  <a:cubicBezTo>
                    <a:pt x="1030" y="442"/>
                    <a:pt x="1043" y="453"/>
                    <a:pt x="1043" y="468"/>
                  </a:cubicBezTo>
                  <a:lnTo>
                    <a:pt x="1043" y="2491"/>
                  </a:lnTo>
                  <a:cubicBezTo>
                    <a:pt x="1043" y="2504"/>
                    <a:pt x="1033" y="2517"/>
                    <a:pt x="1018" y="2517"/>
                  </a:cubicBezTo>
                  <a:lnTo>
                    <a:pt x="466" y="2517"/>
                  </a:lnTo>
                  <a:cubicBezTo>
                    <a:pt x="453" y="2517"/>
                    <a:pt x="438" y="2506"/>
                    <a:pt x="438" y="2491"/>
                  </a:cubicBezTo>
                  <a:lnTo>
                    <a:pt x="438" y="468"/>
                  </a:lnTo>
                  <a:cubicBezTo>
                    <a:pt x="438" y="455"/>
                    <a:pt x="448" y="442"/>
                    <a:pt x="466" y="442"/>
                  </a:cubicBezTo>
                  <a:close/>
                  <a:moveTo>
                    <a:pt x="466" y="1"/>
                  </a:moveTo>
                  <a:cubicBezTo>
                    <a:pt x="210" y="1"/>
                    <a:pt x="1" y="210"/>
                    <a:pt x="1" y="466"/>
                  </a:cubicBezTo>
                  <a:lnTo>
                    <a:pt x="1" y="2487"/>
                  </a:lnTo>
                  <a:cubicBezTo>
                    <a:pt x="1" y="2745"/>
                    <a:pt x="210" y="2951"/>
                    <a:pt x="466" y="2951"/>
                  </a:cubicBezTo>
                  <a:lnTo>
                    <a:pt x="1018" y="2951"/>
                  </a:lnTo>
                  <a:cubicBezTo>
                    <a:pt x="1274" y="2951"/>
                    <a:pt x="1480" y="2742"/>
                    <a:pt x="1480" y="2487"/>
                  </a:cubicBezTo>
                  <a:lnTo>
                    <a:pt x="1480" y="466"/>
                  </a:lnTo>
                  <a:cubicBezTo>
                    <a:pt x="1480" y="210"/>
                    <a:pt x="1271" y="1"/>
                    <a:pt x="10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1"/>
            <p:cNvSpPr/>
            <p:nvPr/>
          </p:nvSpPr>
          <p:spPr>
            <a:xfrm>
              <a:off x="6661496" y="1703929"/>
              <a:ext cx="37114" cy="35776"/>
            </a:xfrm>
            <a:custGeom>
              <a:avLst/>
              <a:gdLst/>
              <a:ahLst/>
              <a:cxnLst/>
              <a:rect l="l" t="t" r="r" b="b"/>
              <a:pathLst>
                <a:path w="1165" h="1123" extrusionOk="0">
                  <a:moveTo>
                    <a:pt x="241" y="1"/>
                  </a:moveTo>
                  <a:cubicBezTo>
                    <a:pt x="185" y="1"/>
                    <a:pt x="129" y="22"/>
                    <a:pt x="86" y="65"/>
                  </a:cubicBezTo>
                  <a:cubicBezTo>
                    <a:pt x="1" y="150"/>
                    <a:pt x="1" y="289"/>
                    <a:pt x="86" y="374"/>
                  </a:cubicBezTo>
                  <a:lnTo>
                    <a:pt x="770" y="1058"/>
                  </a:lnTo>
                  <a:cubicBezTo>
                    <a:pt x="813" y="1101"/>
                    <a:pt x="869" y="1122"/>
                    <a:pt x="925" y="1122"/>
                  </a:cubicBezTo>
                  <a:cubicBezTo>
                    <a:pt x="981" y="1122"/>
                    <a:pt x="1037" y="1101"/>
                    <a:pt x="1079" y="1058"/>
                  </a:cubicBezTo>
                  <a:cubicBezTo>
                    <a:pt x="1165" y="973"/>
                    <a:pt x="1165" y="834"/>
                    <a:pt x="1079" y="749"/>
                  </a:cubicBezTo>
                  <a:lnTo>
                    <a:pt x="395" y="65"/>
                  </a:lnTo>
                  <a:cubicBezTo>
                    <a:pt x="352" y="22"/>
                    <a:pt x="296"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1"/>
            <p:cNvSpPr/>
            <p:nvPr/>
          </p:nvSpPr>
          <p:spPr>
            <a:xfrm>
              <a:off x="6685676" y="1690485"/>
              <a:ext cx="26187" cy="24817"/>
            </a:xfrm>
            <a:custGeom>
              <a:avLst/>
              <a:gdLst/>
              <a:ahLst/>
              <a:cxnLst/>
              <a:rect l="l" t="t" r="r" b="b"/>
              <a:pathLst>
                <a:path w="822" h="779" extrusionOk="0">
                  <a:moveTo>
                    <a:pt x="240" y="1"/>
                  </a:moveTo>
                  <a:cubicBezTo>
                    <a:pt x="185" y="1"/>
                    <a:pt x="129" y="22"/>
                    <a:pt x="86" y="65"/>
                  </a:cubicBezTo>
                  <a:cubicBezTo>
                    <a:pt x="1" y="150"/>
                    <a:pt x="1" y="289"/>
                    <a:pt x="86" y="374"/>
                  </a:cubicBezTo>
                  <a:lnTo>
                    <a:pt x="427" y="715"/>
                  </a:lnTo>
                  <a:cubicBezTo>
                    <a:pt x="470" y="758"/>
                    <a:pt x="526" y="779"/>
                    <a:pt x="582" y="779"/>
                  </a:cubicBezTo>
                  <a:cubicBezTo>
                    <a:pt x="638" y="779"/>
                    <a:pt x="694" y="758"/>
                    <a:pt x="736" y="715"/>
                  </a:cubicBezTo>
                  <a:cubicBezTo>
                    <a:pt x="821" y="630"/>
                    <a:pt x="821" y="491"/>
                    <a:pt x="736" y="406"/>
                  </a:cubicBezTo>
                  <a:lnTo>
                    <a:pt x="395" y="65"/>
                  </a:lnTo>
                  <a:cubicBezTo>
                    <a:pt x="352" y="22"/>
                    <a:pt x="296" y="1"/>
                    <a:pt x="2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41"/>
          <p:cNvSpPr/>
          <p:nvPr/>
        </p:nvSpPr>
        <p:spPr>
          <a:xfrm>
            <a:off x="3280216" y="1802976"/>
            <a:ext cx="564175" cy="639729"/>
          </a:xfrm>
          <a:custGeom>
            <a:avLst/>
            <a:gdLst/>
            <a:ahLst/>
            <a:cxnLst/>
            <a:rect l="l" t="t" r="r" b="b"/>
            <a:pathLst>
              <a:path w="13194" h="14893" extrusionOk="0">
                <a:moveTo>
                  <a:pt x="1544" y="448"/>
                </a:moveTo>
                <a:cubicBezTo>
                  <a:pt x="1830" y="448"/>
                  <a:pt x="2065" y="681"/>
                  <a:pt x="2065" y="969"/>
                </a:cubicBezTo>
                <a:cubicBezTo>
                  <a:pt x="2065" y="1256"/>
                  <a:pt x="1828" y="1489"/>
                  <a:pt x="1544" y="1489"/>
                </a:cubicBezTo>
                <a:cubicBezTo>
                  <a:pt x="1261" y="1489"/>
                  <a:pt x="1026" y="1256"/>
                  <a:pt x="1026" y="969"/>
                </a:cubicBezTo>
                <a:cubicBezTo>
                  <a:pt x="1026" y="681"/>
                  <a:pt x="1257" y="448"/>
                  <a:pt x="1544" y="448"/>
                </a:cubicBezTo>
                <a:close/>
                <a:moveTo>
                  <a:pt x="11654" y="448"/>
                </a:moveTo>
                <a:cubicBezTo>
                  <a:pt x="11938" y="448"/>
                  <a:pt x="12172" y="681"/>
                  <a:pt x="12172" y="969"/>
                </a:cubicBezTo>
                <a:cubicBezTo>
                  <a:pt x="12172" y="1256"/>
                  <a:pt x="11938" y="1489"/>
                  <a:pt x="11654" y="1489"/>
                </a:cubicBezTo>
                <a:cubicBezTo>
                  <a:pt x="11368" y="1489"/>
                  <a:pt x="11134" y="1256"/>
                  <a:pt x="11134" y="969"/>
                </a:cubicBezTo>
                <a:cubicBezTo>
                  <a:pt x="11134" y="681"/>
                  <a:pt x="11368" y="448"/>
                  <a:pt x="11654" y="448"/>
                </a:cubicBezTo>
                <a:close/>
                <a:moveTo>
                  <a:pt x="1297" y="1902"/>
                </a:moveTo>
                <a:cubicBezTo>
                  <a:pt x="1374" y="1924"/>
                  <a:pt x="1459" y="1936"/>
                  <a:pt x="1544" y="1936"/>
                </a:cubicBezTo>
                <a:cubicBezTo>
                  <a:pt x="1630" y="1936"/>
                  <a:pt x="1715" y="1926"/>
                  <a:pt x="1796" y="1904"/>
                </a:cubicBezTo>
                <a:lnTo>
                  <a:pt x="1796" y="6049"/>
                </a:lnTo>
                <a:cubicBezTo>
                  <a:pt x="1617" y="6072"/>
                  <a:pt x="1448" y="6130"/>
                  <a:pt x="1297" y="6211"/>
                </a:cubicBezTo>
                <a:lnTo>
                  <a:pt x="1297" y="1902"/>
                </a:lnTo>
                <a:close/>
                <a:moveTo>
                  <a:pt x="11906" y="1902"/>
                </a:moveTo>
                <a:lnTo>
                  <a:pt x="11906" y="6211"/>
                </a:lnTo>
                <a:cubicBezTo>
                  <a:pt x="11752" y="6128"/>
                  <a:pt x="11584" y="6072"/>
                  <a:pt x="11405" y="6049"/>
                </a:cubicBezTo>
                <a:lnTo>
                  <a:pt x="11405" y="1902"/>
                </a:lnTo>
                <a:cubicBezTo>
                  <a:pt x="11486" y="1924"/>
                  <a:pt x="11569" y="1934"/>
                  <a:pt x="11656" y="1934"/>
                </a:cubicBezTo>
                <a:cubicBezTo>
                  <a:pt x="11741" y="1934"/>
                  <a:pt x="11827" y="1924"/>
                  <a:pt x="11906" y="1902"/>
                </a:cubicBezTo>
                <a:close/>
                <a:moveTo>
                  <a:pt x="5141" y="4326"/>
                </a:moveTo>
                <a:cubicBezTo>
                  <a:pt x="5002" y="4518"/>
                  <a:pt x="4932" y="4744"/>
                  <a:pt x="4932" y="4966"/>
                </a:cubicBezTo>
                <a:lnTo>
                  <a:pt x="4932" y="6305"/>
                </a:lnTo>
                <a:cubicBezTo>
                  <a:pt x="4932" y="6531"/>
                  <a:pt x="5000" y="6755"/>
                  <a:pt x="5141" y="6944"/>
                </a:cubicBezTo>
                <a:lnTo>
                  <a:pt x="3879" y="6944"/>
                </a:lnTo>
                <a:cubicBezTo>
                  <a:pt x="3578" y="6944"/>
                  <a:pt x="3239" y="6727"/>
                  <a:pt x="3239" y="6256"/>
                </a:cubicBezTo>
                <a:lnTo>
                  <a:pt x="3239" y="4966"/>
                </a:lnTo>
                <a:cubicBezTo>
                  <a:pt x="3239" y="4614"/>
                  <a:pt x="3527" y="4326"/>
                  <a:pt x="3879" y="4326"/>
                </a:cubicBezTo>
                <a:close/>
                <a:moveTo>
                  <a:pt x="6601" y="621"/>
                </a:moveTo>
                <a:cubicBezTo>
                  <a:pt x="6842" y="621"/>
                  <a:pt x="7082" y="713"/>
                  <a:pt x="7264" y="896"/>
                </a:cubicBezTo>
                <a:cubicBezTo>
                  <a:pt x="7934" y="1565"/>
                  <a:pt x="8823" y="1934"/>
                  <a:pt x="9769" y="1934"/>
                </a:cubicBezTo>
                <a:lnTo>
                  <a:pt x="10957" y="1934"/>
                </a:lnTo>
                <a:lnTo>
                  <a:pt x="10957" y="6032"/>
                </a:lnTo>
                <a:lnTo>
                  <a:pt x="10407" y="6032"/>
                </a:lnTo>
                <a:lnTo>
                  <a:pt x="10407" y="4966"/>
                </a:lnTo>
                <a:cubicBezTo>
                  <a:pt x="10407" y="4367"/>
                  <a:pt x="9919" y="3879"/>
                  <a:pt x="9320" y="3879"/>
                </a:cubicBezTo>
                <a:lnTo>
                  <a:pt x="8192" y="3879"/>
                </a:lnTo>
                <a:cubicBezTo>
                  <a:pt x="8068" y="3879"/>
                  <a:pt x="7968" y="3981"/>
                  <a:pt x="7968" y="4102"/>
                </a:cubicBezTo>
                <a:cubicBezTo>
                  <a:pt x="7968" y="4226"/>
                  <a:pt x="8068" y="4326"/>
                  <a:pt x="8192" y="4326"/>
                </a:cubicBezTo>
                <a:lnTo>
                  <a:pt x="9320" y="4326"/>
                </a:lnTo>
                <a:cubicBezTo>
                  <a:pt x="9671" y="4326"/>
                  <a:pt x="9959" y="4614"/>
                  <a:pt x="9959" y="4966"/>
                </a:cubicBezTo>
                <a:lnTo>
                  <a:pt x="9959" y="6256"/>
                </a:lnTo>
                <a:cubicBezTo>
                  <a:pt x="9959" y="6706"/>
                  <a:pt x="9639" y="6944"/>
                  <a:pt x="9320" y="6944"/>
                </a:cubicBezTo>
                <a:lnTo>
                  <a:pt x="6019" y="6944"/>
                </a:lnTo>
                <a:cubicBezTo>
                  <a:pt x="5668" y="6944"/>
                  <a:pt x="5380" y="6656"/>
                  <a:pt x="5380" y="6305"/>
                </a:cubicBezTo>
                <a:lnTo>
                  <a:pt x="5380" y="4966"/>
                </a:lnTo>
                <a:cubicBezTo>
                  <a:pt x="5380" y="4614"/>
                  <a:pt x="5668" y="4326"/>
                  <a:pt x="6019" y="4326"/>
                </a:cubicBezTo>
                <a:lnTo>
                  <a:pt x="7147" y="4326"/>
                </a:lnTo>
                <a:cubicBezTo>
                  <a:pt x="7269" y="4326"/>
                  <a:pt x="7371" y="4226"/>
                  <a:pt x="7371" y="4102"/>
                </a:cubicBezTo>
                <a:cubicBezTo>
                  <a:pt x="7371" y="3981"/>
                  <a:pt x="7269" y="3879"/>
                  <a:pt x="7147" y="3879"/>
                </a:cubicBezTo>
                <a:lnTo>
                  <a:pt x="3879" y="3879"/>
                </a:lnTo>
                <a:cubicBezTo>
                  <a:pt x="3280" y="3879"/>
                  <a:pt x="2792" y="4367"/>
                  <a:pt x="2792" y="4966"/>
                </a:cubicBezTo>
                <a:lnTo>
                  <a:pt x="2792" y="6032"/>
                </a:lnTo>
                <a:lnTo>
                  <a:pt x="2242" y="6032"/>
                </a:lnTo>
                <a:lnTo>
                  <a:pt x="2242" y="1936"/>
                </a:lnTo>
                <a:lnTo>
                  <a:pt x="3429" y="1936"/>
                </a:lnTo>
                <a:cubicBezTo>
                  <a:pt x="4376" y="1936"/>
                  <a:pt x="5265" y="1565"/>
                  <a:pt x="5934" y="896"/>
                </a:cubicBezTo>
                <a:cubicBezTo>
                  <a:pt x="6118" y="713"/>
                  <a:pt x="6360" y="621"/>
                  <a:pt x="6601" y="621"/>
                </a:cubicBezTo>
                <a:close/>
                <a:moveTo>
                  <a:pt x="11191" y="6480"/>
                </a:moveTo>
                <a:cubicBezTo>
                  <a:pt x="11754" y="6480"/>
                  <a:pt x="12247" y="6938"/>
                  <a:pt x="12247" y="7535"/>
                </a:cubicBezTo>
                <a:lnTo>
                  <a:pt x="12247" y="7989"/>
                </a:lnTo>
                <a:lnTo>
                  <a:pt x="952" y="7989"/>
                </a:lnTo>
                <a:lnTo>
                  <a:pt x="952" y="7535"/>
                </a:lnTo>
                <a:cubicBezTo>
                  <a:pt x="952" y="6966"/>
                  <a:pt x="1414" y="6480"/>
                  <a:pt x="2018" y="6480"/>
                </a:cubicBezTo>
                <a:lnTo>
                  <a:pt x="2807" y="6480"/>
                </a:lnTo>
                <a:cubicBezTo>
                  <a:pt x="2892" y="6998"/>
                  <a:pt x="3342" y="7392"/>
                  <a:pt x="3879" y="7392"/>
                </a:cubicBezTo>
                <a:lnTo>
                  <a:pt x="9315" y="7392"/>
                </a:lnTo>
                <a:cubicBezTo>
                  <a:pt x="9853" y="7392"/>
                  <a:pt x="10304" y="7000"/>
                  <a:pt x="10390" y="6480"/>
                </a:cubicBezTo>
                <a:close/>
                <a:moveTo>
                  <a:pt x="12654" y="11319"/>
                </a:moveTo>
                <a:cubicBezTo>
                  <a:pt x="12707" y="11319"/>
                  <a:pt x="12752" y="11362"/>
                  <a:pt x="12752" y="11415"/>
                </a:cubicBezTo>
                <a:lnTo>
                  <a:pt x="12752" y="12031"/>
                </a:lnTo>
                <a:cubicBezTo>
                  <a:pt x="12752" y="12084"/>
                  <a:pt x="12707" y="12127"/>
                  <a:pt x="12654" y="12127"/>
                </a:cubicBezTo>
                <a:lnTo>
                  <a:pt x="545" y="12127"/>
                </a:lnTo>
                <a:cubicBezTo>
                  <a:pt x="491" y="12127"/>
                  <a:pt x="449" y="12084"/>
                  <a:pt x="449" y="12031"/>
                </a:cubicBezTo>
                <a:lnTo>
                  <a:pt x="449" y="11415"/>
                </a:lnTo>
                <a:lnTo>
                  <a:pt x="451" y="11415"/>
                </a:lnTo>
                <a:cubicBezTo>
                  <a:pt x="451" y="11362"/>
                  <a:pt x="493" y="11319"/>
                  <a:pt x="547" y="11319"/>
                </a:cubicBezTo>
                <a:close/>
                <a:moveTo>
                  <a:pt x="10744" y="12577"/>
                </a:moveTo>
                <a:lnTo>
                  <a:pt x="10744" y="13095"/>
                </a:lnTo>
                <a:lnTo>
                  <a:pt x="2457" y="13095"/>
                </a:lnTo>
                <a:lnTo>
                  <a:pt x="2457" y="12577"/>
                </a:lnTo>
                <a:close/>
                <a:moveTo>
                  <a:pt x="2011" y="12577"/>
                </a:moveTo>
                <a:cubicBezTo>
                  <a:pt x="2009" y="12703"/>
                  <a:pt x="2009" y="13783"/>
                  <a:pt x="2009" y="13920"/>
                </a:cubicBezTo>
                <a:cubicBezTo>
                  <a:pt x="2009" y="14210"/>
                  <a:pt x="1773" y="14449"/>
                  <a:pt x="1480" y="14449"/>
                </a:cubicBezTo>
                <a:cubicBezTo>
                  <a:pt x="1191" y="14449"/>
                  <a:pt x="954" y="14210"/>
                  <a:pt x="954" y="13920"/>
                </a:cubicBezTo>
                <a:lnTo>
                  <a:pt x="954" y="12577"/>
                </a:lnTo>
                <a:close/>
                <a:moveTo>
                  <a:pt x="12249" y="12577"/>
                </a:moveTo>
                <a:lnTo>
                  <a:pt x="12249" y="13920"/>
                </a:lnTo>
                <a:lnTo>
                  <a:pt x="12247" y="13920"/>
                </a:lnTo>
                <a:cubicBezTo>
                  <a:pt x="12247" y="14210"/>
                  <a:pt x="12010" y="14449"/>
                  <a:pt x="11720" y="14449"/>
                </a:cubicBezTo>
                <a:cubicBezTo>
                  <a:pt x="11428" y="14449"/>
                  <a:pt x="11191" y="14210"/>
                  <a:pt x="11191" y="13920"/>
                </a:cubicBezTo>
                <a:lnTo>
                  <a:pt x="11191" y="12577"/>
                </a:lnTo>
                <a:close/>
                <a:moveTo>
                  <a:pt x="1544" y="1"/>
                </a:moveTo>
                <a:cubicBezTo>
                  <a:pt x="1011" y="1"/>
                  <a:pt x="577" y="436"/>
                  <a:pt x="577" y="969"/>
                </a:cubicBezTo>
                <a:cubicBezTo>
                  <a:pt x="577" y="1227"/>
                  <a:pt x="681" y="1463"/>
                  <a:pt x="847" y="1638"/>
                </a:cubicBezTo>
                <a:lnTo>
                  <a:pt x="847" y="6578"/>
                </a:lnTo>
                <a:cubicBezTo>
                  <a:pt x="630" y="6840"/>
                  <a:pt x="502" y="7172"/>
                  <a:pt x="502" y="7535"/>
                </a:cubicBezTo>
                <a:lnTo>
                  <a:pt x="502" y="10873"/>
                </a:lnTo>
                <a:cubicBezTo>
                  <a:pt x="223" y="10895"/>
                  <a:pt x="1" y="11129"/>
                  <a:pt x="1" y="11415"/>
                </a:cubicBezTo>
                <a:lnTo>
                  <a:pt x="1" y="12031"/>
                </a:lnTo>
                <a:cubicBezTo>
                  <a:pt x="3" y="12319"/>
                  <a:pt x="223" y="12553"/>
                  <a:pt x="504" y="12575"/>
                </a:cubicBezTo>
                <a:lnTo>
                  <a:pt x="504" y="13918"/>
                </a:lnTo>
                <a:cubicBezTo>
                  <a:pt x="504" y="14455"/>
                  <a:pt x="941" y="14892"/>
                  <a:pt x="1478" y="14892"/>
                </a:cubicBezTo>
                <a:cubicBezTo>
                  <a:pt x="2016" y="14892"/>
                  <a:pt x="2455" y="14455"/>
                  <a:pt x="2455" y="13918"/>
                </a:cubicBezTo>
                <a:lnTo>
                  <a:pt x="2455" y="13543"/>
                </a:lnTo>
                <a:lnTo>
                  <a:pt x="10742" y="13543"/>
                </a:lnTo>
                <a:lnTo>
                  <a:pt x="10742" y="13918"/>
                </a:lnTo>
                <a:cubicBezTo>
                  <a:pt x="10742" y="14455"/>
                  <a:pt x="11179" y="14892"/>
                  <a:pt x="11716" y="14892"/>
                </a:cubicBezTo>
                <a:cubicBezTo>
                  <a:pt x="12255" y="14892"/>
                  <a:pt x="12692" y="14455"/>
                  <a:pt x="12692" y="13918"/>
                </a:cubicBezTo>
                <a:lnTo>
                  <a:pt x="12692" y="12575"/>
                </a:lnTo>
                <a:cubicBezTo>
                  <a:pt x="12972" y="12553"/>
                  <a:pt x="13193" y="12319"/>
                  <a:pt x="13193" y="12033"/>
                </a:cubicBezTo>
                <a:lnTo>
                  <a:pt x="13193" y="11415"/>
                </a:lnTo>
                <a:cubicBezTo>
                  <a:pt x="13193" y="11129"/>
                  <a:pt x="12972" y="10895"/>
                  <a:pt x="12692" y="10873"/>
                </a:cubicBezTo>
                <a:lnTo>
                  <a:pt x="12692" y="10213"/>
                </a:lnTo>
                <a:cubicBezTo>
                  <a:pt x="12692" y="10091"/>
                  <a:pt x="12592" y="9989"/>
                  <a:pt x="12468" y="9989"/>
                </a:cubicBezTo>
                <a:cubicBezTo>
                  <a:pt x="12347" y="9989"/>
                  <a:pt x="12245" y="10091"/>
                  <a:pt x="12245" y="10213"/>
                </a:cubicBezTo>
                <a:lnTo>
                  <a:pt x="12245" y="10871"/>
                </a:lnTo>
                <a:lnTo>
                  <a:pt x="947" y="10871"/>
                </a:lnTo>
                <a:lnTo>
                  <a:pt x="947" y="8434"/>
                </a:lnTo>
                <a:lnTo>
                  <a:pt x="12245" y="8434"/>
                </a:lnTo>
                <a:lnTo>
                  <a:pt x="12245" y="9168"/>
                </a:lnTo>
                <a:cubicBezTo>
                  <a:pt x="12245" y="9292"/>
                  <a:pt x="12347" y="9392"/>
                  <a:pt x="12468" y="9392"/>
                </a:cubicBezTo>
                <a:cubicBezTo>
                  <a:pt x="12592" y="9392"/>
                  <a:pt x="12692" y="9292"/>
                  <a:pt x="12692" y="9168"/>
                </a:cubicBezTo>
                <a:lnTo>
                  <a:pt x="12692" y="7535"/>
                </a:lnTo>
                <a:cubicBezTo>
                  <a:pt x="12692" y="7172"/>
                  <a:pt x="12562" y="6840"/>
                  <a:pt x="12349" y="6578"/>
                </a:cubicBezTo>
                <a:lnTo>
                  <a:pt x="12349" y="1638"/>
                </a:lnTo>
                <a:cubicBezTo>
                  <a:pt x="12517" y="1463"/>
                  <a:pt x="12618" y="1227"/>
                  <a:pt x="12618" y="969"/>
                </a:cubicBezTo>
                <a:cubicBezTo>
                  <a:pt x="12618" y="436"/>
                  <a:pt x="12183" y="1"/>
                  <a:pt x="11650" y="1"/>
                </a:cubicBezTo>
                <a:cubicBezTo>
                  <a:pt x="11117" y="1"/>
                  <a:pt x="10684" y="436"/>
                  <a:pt x="10684" y="969"/>
                </a:cubicBezTo>
                <a:cubicBezTo>
                  <a:pt x="10684" y="1160"/>
                  <a:pt x="10739" y="1335"/>
                  <a:pt x="10835" y="1489"/>
                </a:cubicBezTo>
                <a:lnTo>
                  <a:pt x="9767" y="1489"/>
                </a:lnTo>
                <a:cubicBezTo>
                  <a:pt x="8940" y="1489"/>
                  <a:pt x="8162" y="1165"/>
                  <a:pt x="7578" y="583"/>
                </a:cubicBezTo>
                <a:cubicBezTo>
                  <a:pt x="7318" y="320"/>
                  <a:pt x="6968" y="173"/>
                  <a:pt x="6597" y="173"/>
                </a:cubicBezTo>
                <a:cubicBezTo>
                  <a:pt x="6226" y="173"/>
                  <a:pt x="5879" y="318"/>
                  <a:pt x="5616" y="583"/>
                </a:cubicBezTo>
                <a:cubicBezTo>
                  <a:pt x="5032" y="1165"/>
                  <a:pt x="4254" y="1489"/>
                  <a:pt x="3429" y="1489"/>
                </a:cubicBezTo>
                <a:lnTo>
                  <a:pt x="2361" y="1489"/>
                </a:lnTo>
                <a:cubicBezTo>
                  <a:pt x="2457" y="1339"/>
                  <a:pt x="2512" y="1160"/>
                  <a:pt x="2512" y="969"/>
                </a:cubicBezTo>
                <a:cubicBezTo>
                  <a:pt x="2512" y="436"/>
                  <a:pt x="2077" y="1"/>
                  <a:pt x="15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7" name="Google Shape;687;p41"/>
          <p:cNvCxnSpPr/>
          <p:nvPr/>
        </p:nvCxnSpPr>
        <p:spPr>
          <a:xfrm>
            <a:off x="1228338" y="3205163"/>
            <a:ext cx="629100" cy="0"/>
          </a:xfrm>
          <a:prstGeom prst="straightConnector1">
            <a:avLst/>
          </a:prstGeom>
          <a:noFill/>
          <a:ln w="9525" cap="flat" cmpd="sng">
            <a:solidFill>
              <a:schemeClr val="lt1"/>
            </a:solidFill>
            <a:prstDash val="solid"/>
            <a:round/>
            <a:headEnd type="none" w="med" len="med"/>
            <a:tailEnd type="none" w="med" len="med"/>
          </a:ln>
        </p:spPr>
      </p:cxnSp>
      <p:cxnSp>
        <p:nvCxnSpPr>
          <p:cNvPr id="688" name="Google Shape;688;p41"/>
          <p:cNvCxnSpPr/>
          <p:nvPr/>
        </p:nvCxnSpPr>
        <p:spPr>
          <a:xfrm>
            <a:off x="3247738" y="3205163"/>
            <a:ext cx="629100" cy="0"/>
          </a:xfrm>
          <a:prstGeom prst="straightConnector1">
            <a:avLst/>
          </a:prstGeom>
          <a:noFill/>
          <a:ln w="9525" cap="flat" cmpd="sng">
            <a:solidFill>
              <a:schemeClr val="lt1"/>
            </a:solidFill>
            <a:prstDash val="solid"/>
            <a:round/>
            <a:headEnd type="none" w="med" len="med"/>
            <a:tailEnd type="none" w="med" len="med"/>
          </a:ln>
        </p:spPr>
      </p:cxnSp>
      <p:cxnSp>
        <p:nvCxnSpPr>
          <p:cNvPr id="689" name="Google Shape;689;p41"/>
          <p:cNvCxnSpPr/>
          <p:nvPr/>
        </p:nvCxnSpPr>
        <p:spPr>
          <a:xfrm>
            <a:off x="5267138" y="3205163"/>
            <a:ext cx="629100" cy="0"/>
          </a:xfrm>
          <a:prstGeom prst="straightConnector1">
            <a:avLst/>
          </a:prstGeom>
          <a:noFill/>
          <a:ln w="9525" cap="flat" cmpd="sng">
            <a:solidFill>
              <a:schemeClr val="lt1"/>
            </a:solidFill>
            <a:prstDash val="solid"/>
            <a:round/>
            <a:headEnd type="none" w="med" len="med"/>
            <a:tailEnd type="none" w="med" len="med"/>
          </a:ln>
        </p:spPr>
      </p:cxnSp>
      <p:cxnSp>
        <p:nvCxnSpPr>
          <p:cNvPr id="690" name="Google Shape;690;p41"/>
          <p:cNvCxnSpPr/>
          <p:nvPr/>
        </p:nvCxnSpPr>
        <p:spPr>
          <a:xfrm>
            <a:off x="7286538" y="3205163"/>
            <a:ext cx="629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2"/>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Strengths</a:t>
            </a:r>
            <a:endParaRPr/>
          </a:p>
        </p:txBody>
      </p:sp>
      <p:sp>
        <p:nvSpPr>
          <p:cNvPr id="696" name="Google Shape;696;p42"/>
          <p:cNvSpPr txBox="1">
            <a:spLocks noGrp="1"/>
          </p:cNvSpPr>
          <p:nvPr>
            <p:ph type="subTitle" idx="1"/>
          </p:nvPr>
        </p:nvSpPr>
        <p:spPr>
          <a:xfrm>
            <a:off x="1372968" y="2445988"/>
            <a:ext cx="2743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 1</a:t>
            </a:r>
            <a:endParaRPr/>
          </a:p>
        </p:txBody>
      </p:sp>
      <p:sp>
        <p:nvSpPr>
          <p:cNvPr id="697" name="Google Shape;697;p42"/>
          <p:cNvSpPr txBox="1">
            <a:spLocks noGrp="1"/>
          </p:cNvSpPr>
          <p:nvPr>
            <p:ph type="subTitle" idx="2"/>
          </p:nvPr>
        </p:nvSpPr>
        <p:spPr>
          <a:xfrm>
            <a:off x="5027843" y="2445988"/>
            <a:ext cx="27432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Strength 2</a:t>
            </a:r>
            <a:endParaRPr/>
          </a:p>
        </p:txBody>
      </p:sp>
      <p:sp>
        <p:nvSpPr>
          <p:cNvPr id="698" name="Google Shape;698;p42"/>
          <p:cNvSpPr txBox="1">
            <a:spLocks noGrp="1"/>
          </p:cNvSpPr>
          <p:nvPr>
            <p:ph type="subTitle" idx="3"/>
          </p:nvPr>
        </p:nvSpPr>
        <p:spPr>
          <a:xfrm>
            <a:off x="1372968" y="3069806"/>
            <a:ext cx="2743200" cy="10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699" name="Google Shape;699;p42"/>
          <p:cNvSpPr txBox="1">
            <a:spLocks noGrp="1"/>
          </p:cNvSpPr>
          <p:nvPr>
            <p:ph type="subTitle" idx="4"/>
          </p:nvPr>
        </p:nvSpPr>
        <p:spPr>
          <a:xfrm>
            <a:off x="5027843" y="3069806"/>
            <a:ext cx="2743200" cy="1008000"/>
          </a:xfrm>
          <a:prstGeom prst="rect">
            <a:avLst/>
          </a:prstGeom>
        </p:spPr>
        <p:txBody>
          <a:bodyPr spcFirstLastPara="1" wrap="square" lIns="182875" tIns="91425" rIns="18287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cxnSp>
        <p:nvCxnSpPr>
          <p:cNvPr id="700" name="Google Shape;700;p42"/>
          <p:cNvCxnSpPr/>
          <p:nvPr/>
        </p:nvCxnSpPr>
        <p:spPr>
          <a:xfrm>
            <a:off x="2430018" y="2993594"/>
            <a:ext cx="629100" cy="0"/>
          </a:xfrm>
          <a:prstGeom prst="straightConnector1">
            <a:avLst/>
          </a:prstGeom>
          <a:noFill/>
          <a:ln w="9525" cap="flat" cmpd="sng">
            <a:solidFill>
              <a:schemeClr val="lt1"/>
            </a:solidFill>
            <a:prstDash val="solid"/>
            <a:round/>
            <a:headEnd type="none" w="med" len="med"/>
            <a:tailEnd type="none" w="med" len="med"/>
          </a:ln>
        </p:spPr>
      </p:cxnSp>
      <p:cxnSp>
        <p:nvCxnSpPr>
          <p:cNvPr id="701" name="Google Shape;701;p42"/>
          <p:cNvCxnSpPr/>
          <p:nvPr/>
        </p:nvCxnSpPr>
        <p:spPr>
          <a:xfrm>
            <a:off x="6084893" y="2993594"/>
            <a:ext cx="629100" cy="0"/>
          </a:xfrm>
          <a:prstGeom prst="straightConnector1">
            <a:avLst/>
          </a:prstGeom>
          <a:noFill/>
          <a:ln w="9525" cap="flat" cmpd="sng">
            <a:solidFill>
              <a:schemeClr val="lt1"/>
            </a:solidFill>
            <a:prstDash val="solid"/>
            <a:round/>
            <a:headEnd type="none" w="med" len="med"/>
            <a:tailEnd type="none" w="med" len="med"/>
          </a:ln>
        </p:spPr>
      </p:cxnSp>
      <p:grpSp>
        <p:nvGrpSpPr>
          <p:cNvPr id="702" name="Google Shape;702;p42"/>
          <p:cNvGrpSpPr/>
          <p:nvPr/>
        </p:nvGrpSpPr>
        <p:grpSpPr>
          <a:xfrm>
            <a:off x="2479625" y="1577330"/>
            <a:ext cx="529892" cy="640068"/>
            <a:chOff x="6421131" y="2313968"/>
            <a:chExt cx="393504" cy="474581"/>
          </a:xfrm>
        </p:grpSpPr>
        <p:sp>
          <p:nvSpPr>
            <p:cNvPr id="703" name="Google Shape;703;p42"/>
            <p:cNvSpPr/>
            <p:nvPr/>
          </p:nvSpPr>
          <p:spPr>
            <a:xfrm>
              <a:off x="6533142" y="2422156"/>
              <a:ext cx="64193" cy="75088"/>
            </a:xfrm>
            <a:custGeom>
              <a:avLst/>
              <a:gdLst/>
              <a:ahLst/>
              <a:cxnLst/>
              <a:rect l="l" t="t" r="r" b="b"/>
              <a:pathLst>
                <a:path w="2015" h="2357" extrusionOk="0">
                  <a:moveTo>
                    <a:pt x="1009" y="811"/>
                  </a:moveTo>
                  <a:lnTo>
                    <a:pt x="1269" y="1474"/>
                  </a:lnTo>
                  <a:lnTo>
                    <a:pt x="747" y="1474"/>
                  </a:lnTo>
                  <a:lnTo>
                    <a:pt x="1009" y="811"/>
                  </a:lnTo>
                  <a:close/>
                  <a:moveTo>
                    <a:pt x="1009" y="1"/>
                  </a:moveTo>
                  <a:cubicBezTo>
                    <a:pt x="917" y="1"/>
                    <a:pt x="838" y="56"/>
                    <a:pt x="804" y="139"/>
                  </a:cubicBezTo>
                  <a:lnTo>
                    <a:pt x="45" y="2058"/>
                  </a:lnTo>
                  <a:cubicBezTo>
                    <a:pt x="0" y="2169"/>
                    <a:pt x="56" y="2297"/>
                    <a:pt x="169" y="2339"/>
                  </a:cubicBezTo>
                  <a:cubicBezTo>
                    <a:pt x="195" y="2351"/>
                    <a:pt x="223" y="2356"/>
                    <a:pt x="250" y="2356"/>
                  </a:cubicBezTo>
                  <a:cubicBezTo>
                    <a:pt x="336" y="2356"/>
                    <a:pt x="418" y="2302"/>
                    <a:pt x="450" y="2218"/>
                  </a:cubicBezTo>
                  <a:lnTo>
                    <a:pt x="574" y="1909"/>
                  </a:lnTo>
                  <a:lnTo>
                    <a:pt x="1442" y="1909"/>
                  </a:lnTo>
                  <a:lnTo>
                    <a:pt x="1565" y="2218"/>
                  </a:lnTo>
                  <a:cubicBezTo>
                    <a:pt x="1597" y="2305"/>
                    <a:pt x="1678" y="2356"/>
                    <a:pt x="1763" y="2356"/>
                  </a:cubicBezTo>
                  <a:cubicBezTo>
                    <a:pt x="1791" y="2356"/>
                    <a:pt x="1819" y="2351"/>
                    <a:pt x="1847" y="2339"/>
                  </a:cubicBezTo>
                  <a:cubicBezTo>
                    <a:pt x="1960" y="2295"/>
                    <a:pt x="2015" y="2169"/>
                    <a:pt x="1970" y="2058"/>
                  </a:cubicBezTo>
                  <a:lnTo>
                    <a:pt x="1211" y="139"/>
                  </a:lnTo>
                  <a:cubicBezTo>
                    <a:pt x="1179" y="58"/>
                    <a:pt x="1098" y="1"/>
                    <a:pt x="1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2"/>
            <p:cNvSpPr/>
            <p:nvPr/>
          </p:nvSpPr>
          <p:spPr>
            <a:xfrm>
              <a:off x="6608453" y="2422156"/>
              <a:ext cx="40841" cy="75088"/>
            </a:xfrm>
            <a:custGeom>
              <a:avLst/>
              <a:gdLst/>
              <a:ahLst/>
              <a:cxnLst/>
              <a:rect l="l" t="t" r="r" b="b"/>
              <a:pathLst>
                <a:path w="1282" h="2357" extrusionOk="0">
                  <a:moveTo>
                    <a:pt x="218" y="1"/>
                  </a:moveTo>
                  <a:cubicBezTo>
                    <a:pt x="99" y="1"/>
                    <a:pt x="1" y="99"/>
                    <a:pt x="1" y="218"/>
                  </a:cubicBezTo>
                  <a:lnTo>
                    <a:pt x="1" y="2137"/>
                  </a:lnTo>
                  <a:cubicBezTo>
                    <a:pt x="1" y="2258"/>
                    <a:pt x="99" y="2357"/>
                    <a:pt x="218" y="2357"/>
                  </a:cubicBezTo>
                  <a:lnTo>
                    <a:pt x="1064" y="2357"/>
                  </a:lnTo>
                  <a:cubicBezTo>
                    <a:pt x="1184" y="2357"/>
                    <a:pt x="1282" y="2258"/>
                    <a:pt x="1282" y="2137"/>
                  </a:cubicBezTo>
                  <a:cubicBezTo>
                    <a:pt x="1282" y="2018"/>
                    <a:pt x="1184" y="1920"/>
                    <a:pt x="1064" y="1920"/>
                  </a:cubicBezTo>
                  <a:lnTo>
                    <a:pt x="438" y="1920"/>
                  </a:lnTo>
                  <a:lnTo>
                    <a:pt x="438" y="218"/>
                  </a:lnTo>
                  <a:cubicBezTo>
                    <a:pt x="436" y="99"/>
                    <a:pt x="340"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2"/>
            <p:cNvSpPr/>
            <p:nvPr/>
          </p:nvSpPr>
          <p:spPr>
            <a:xfrm>
              <a:off x="6661178" y="2422156"/>
              <a:ext cx="40841" cy="75088"/>
            </a:xfrm>
            <a:custGeom>
              <a:avLst/>
              <a:gdLst/>
              <a:ahLst/>
              <a:cxnLst/>
              <a:rect l="l" t="t" r="r" b="b"/>
              <a:pathLst>
                <a:path w="1282" h="2357" extrusionOk="0">
                  <a:moveTo>
                    <a:pt x="220" y="1"/>
                  </a:moveTo>
                  <a:cubicBezTo>
                    <a:pt x="98" y="1"/>
                    <a:pt x="0" y="99"/>
                    <a:pt x="0" y="218"/>
                  </a:cubicBezTo>
                  <a:lnTo>
                    <a:pt x="0" y="2137"/>
                  </a:lnTo>
                  <a:cubicBezTo>
                    <a:pt x="0" y="2258"/>
                    <a:pt x="98" y="2357"/>
                    <a:pt x="220" y="2357"/>
                  </a:cubicBezTo>
                  <a:lnTo>
                    <a:pt x="1064" y="2357"/>
                  </a:lnTo>
                  <a:cubicBezTo>
                    <a:pt x="1183" y="2357"/>
                    <a:pt x="1281" y="2258"/>
                    <a:pt x="1281" y="2137"/>
                  </a:cubicBezTo>
                  <a:cubicBezTo>
                    <a:pt x="1281" y="2018"/>
                    <a:pt x="1183" y="1920"/>
                    <a:pt x="1064" y="1920"/>
                  </a:cubicBezTo>
                  <a:lnTo>
                    <a:pt x="437" y="1920"/>
                  </a:lnTo>
                  <a:lnTo>
                    <a:pt x="437" y="218"/>
                  </a:lnTo>
                  <a:cubicBezTo>
                    <a:pt x="437" y="99"/>
                    <a:pt x="339"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2"/>
            <p:cNvSpPr/>
            <p:nvPr/>
          </p:nvSpPr>
          <p:spPr>
            <a:xfrm>
              <a:off x="6570575" y="2516582"/>
              <a:ext cx="13954" cy="82352"/>
            </a:xfrm>
            <a:custGeom>
              <a:avLst/>
              <a:gdLst/>
              <a:ahLst/>
              <a:cxnLst/>
              <a:rect l="l" t="t" r="r" b="b"/>
              <a:pathLst>
                <a:path w="438" h="2585" extrusionOk="0">
                  <a:moveTo>
                    <a:pt x="220" y="0"/>
                  </a:moveTo>
                  <a:cubicBezTo>
                    <a:pt x="100" y="0"/>
                    <a:pt x="0" y="98"/>
                    <a:pt x="0" y="218"/>
                  </a:cubicBezTo>
                  <a:lnTo>
                    <a:pt x="0" y="2367"/>
                  </a:lnTo>
                  <a:cubicBezTo>
                    <a:pt x="0" y="2486"/>
                    <a:pt x="100" y="2584"/>
                    <a:pt x="220" y="2584"/>
                  </a:cubicBezTo>
                  <a:cubicBezTo>
                    <a:pt x="339" y="2584"/>
                    <a:pt x="437" y="2486"/>
                    <a:pt x="437" y="2367"/>
                  </a:cubicBezTo>
                  <a:lnTo>
                    <a:pt x="437" y="218"/>
                  </a:lnTo>
                  <a:cubicBezTo>
                    <a:pt x="437" y="98"/>
                    <a:pt x="33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2"/>
            <p:cNvSpPr/>
            <p:nvPr/>
          </p:nvSpPr>
          <p:spPr>
            <a:xfrm>
              <a:off x="6608390" y="2516359"/>
              <a:ext cx="57152" cy="82479"/>
            </a:xfrm>
            <a:custGeom>
              <a:avLst/>
              <a:gdLst/>
              <a:ahLst/>
              <a:cxnLst/>
              <a:rect l="l" t="t" r="r" b="b"/>
              <a:pathLst>
                <a:path w="1794" h="2589" extrusionOk="0">
                  <a:moveTo>
                    <a:pt x="1574" y="1"/>
                  </a:moveTo>
                  <a:cubicBezTo>
                    <a:pt x="1454" y="1"/>
                    <a:pt x="1356" y="101"/>
                    <a:pt x="1356" y="220"/>
                  </a:cubicBezTo>
                  <a:lnTo>
                    <a:pt x="1356" y="1615"/>
                  </a:lnTo>
                  <a:lnTo>
                    <a:pt x="401" y="105"/>
                  </a:lnTo>
                  <a:cubicBezTo>
                    <a:pt x="363" y="40"/>
                    <a:pt x="291" y="3"/>
                    <a:pt x="216" y="3"/>
                  </a:cubicBezTo>
                  <a:cubicBezTo>
                    <a:pt x="196" y="3"/>
                    <a:pt x="176" y="6"/>
                    <a:pt x="156" y="11"/>
                  </a:cubicBezTo>
                  <a:cubicBezTo>
                    <a:pt x="64" y="39"/>
                    <a:pt x="1" y="124"/>
                    <a:pt x="1" y="222"/>
                  </a:cubicBezTo>
                  <a:lnTo>
                    <a:pt x="1" y="2371"/>
                  </a:lnTo>
                  <a:cubicBezTo>
                    <a:pt x="1" y="2491"/>
                    <a:pt x="99" y="2589"/>
                    <a:pt x="218" y="2589"/>
                  </a:cubicBezTo>
                  <a:cubicBezTo>
                    <a:pt x="337" y="2589"/>
                    <a:pt x="438" y="2491"/>
                    <a:pt x="438" y="2371"/>
                  </a:cubicBezTo>
                  <a:lnTo>
                    <a:pt x="438" y="977"/>
                  </a:lnTo>
                  <a:lnTo>
                    <a:pt x="1391" y="2484"/>
                  </a:lnTo>
                  <a:cubicBezTo>
                    <a:pt x="1431" y="2548"/>
                    <a:pt x="1504" y="2587"/>
                    <a:pt x="1574" y="2587"/>
                  </a:cubicBezTo>
                  <a:cubicBezTo>
                    <a:pt x="1595" y="2587"/>
                    <a:pt x="1614" y="2585"/>
                    <a:pt x="1636" y="2578"/>
                  </a:cubicBezTo>
                  <a:cubicBezTo>
                    <a:pt x="1730" y="2553"/>
                    <a:pt x="1793" y="2467"/>
                    <a:pt x="1793" y="2367"/>
                  </a:cubicBezTo>
                  <a:lnTo>
                    <a:pt x="1793" y="220"/>
                  </a:lnTo>
                  <a:cubicBezTo>
                    <a:pt x="1793" y="101"/>
                    <a:pt x="1693"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2"/>
            <p:cNvSpPr/>
            <p:nvPr/>
          </p:nvSpPr>
          <p:spPr>
            <a:xfrm>
              <a:off x="6474811" y="2367297"/>
              <a:ext cx="285953" cy="286494"/>
            </a:xfrm>
            <a:custGeom>
              <a:avLst/>
              <a:gdLst/>
              <a:ahLst/>
              <a:cxnLst/>
              <a:rect l="l" t="t" r="r" b="b"/>
              <a:pathLst>
                <a:path w="8976" h="8993" extrusionOk="0">
                  <a:moveTo>
                    <a:pt x="4496" y="0"/>
                  </a:moveTo>
                  <a:cubicBezTo>
                    <a:pt x="2019" y="0"/>
                    <a:pt x="0" y="2019"/>
                    <a:pt x="0" y="4496"/>
                  </a:cubicBezTo>
                  <a:cubicBezTo>
                    <a:pt x="0" y="6976"/>
                    <a:pt x="2019" y="8993"/>
                    <a:pt x="4496" y="8993"/>
                  </a:cubicBezTo>
                  <a:cubicBezTo>
                    <a:pt x="6762" y="8993"/>
                    <a:pt x="8677" y="7300"/>
                    <a:pt x="8956" y="5057"/>
                  </a:cubicBezTo>
                  <a:cubicBezTo>
                    <a:pt x="8973" y="4936"/>
                    <a:pt x="8888" y="4827"/>
                    <a:pt x="8769" y="4814"/>
                  </a:cubicBezTo>
                  <a:cubicBezTo>
                    <a:pt x="8758" y="4813"/>
                    <a:pt x="8748" y="4812"/>
                    <a:pt x="8738" y="4812"/>
                  </a:cubicBezTo>
                  <a:cubicBezTo>
                    <a:pt x="8629" y="4812"/>
                    <a:pt x="8537" y="4893"/>
                    <a:pt x="8526" y="5004"/>
                  </a:cubicBezTo>
                  <a:cubicBezTo>
                    <a:pt x="8274" y="7029"/>
                    <a:pt x="6543" y="8556"/>
                    <a:pt x="4498" y="8556"/>
                  </a:cubicBezTo>
                  <a:cubicBezTo>
                    <a:pt x="2260" y="8556"/>
                    <a:pt x="439" y="6735"/>
                    <a:pt x="439" y="4496"/>
                  </a:cubicBezTo>
                  <a:cubicBezTo>
                    <a:pt x="439" y="2258"/>
                    <a:pt x="2260" y="437"/>
                    <a:pt x="4498" y="437"/>
                  </a:cubicBezTo>
                  <a:cubicBezTo>
                    <a:pt x="6564" y="437"/>
                    <a:pt x="8297" y="1983"/>
                    <a:pt x="8528" y="4036"/>
                  </a:cubicBezTo>
                  <a:cubicBezTo>
                    <a:pt x="8542" y="4147"/>
                    <a:pt x="8637" y="4229"/>
                    <a:pt x="8747" y="4229"/>
                  </a:cubicBezTo>
                  <a:cubicBezTo>
                    <a:pt x="8755" y="4229"/>
                    <a:pt x="8763" y="4229"/>
                    <a:pt x="8771" y="4228"/>
                  </a:cubicBezTo>
                  <a:cubicBezTo>
                    <a:pt x="8890" y="4215"/>
                    <a:pt x="8975" y="4104"/>
                    <a:pt x="8963" y="3985"/>
                  </a:cubicBezTo>
                  <a:cubicBezTo>
                    <a:pt x="8707" y="1714"/>
                    <a:pt x="6786" y="0"/>
                    <a:pt x="4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2"/>
            <p:cNvSpPr/>
            <p:nvPr/>
          </p:nvSpPr>
          <p:spPr>
            <a:xfrm>
              <a:off x="6421131" y="2313968"/>
              <a:ext cx="393504" cy="474581"/>
            </a:xfrm>
            <a:custGeom>
              <a:avLst/>
              <a:gdLst/>
              <a:ahLst/>
              <a:cxnLst/>
              <a:rect l="l" t="t" r="r" b="b"/>
              <a:pathLst>
                <a:path w="12352" h="14897" extrusionOk="0">
                  <a:moveTo>
                    <a:pt x="6181" y="1"/>
                  </a:moveTo>
                  <a:cubicBezTo>
                    <a:pt x="2772" y="1"/>
                    <a:pt x="26" y="2736"/>
                    <a:pt x="11" y="6145"/>
                  </a:cubicBezTo>
                  <a:cubicBezTo>
                    <a:pt x="1" y="8946"/>
                    <a:pt x="1849" y="11276"/>
                    <a:pt x="4326" y="12054"/>
                  </a:cubicBezTo>
                  <a:cubicBezTo>
                    <a:pt x="4484" y="12106"/>
                    <a:pt x="4614" y="12221"/>
                    <a:pt x="4685" y="12370"/>
                  </a:cubicBezTo>
                  <a:lnTo>
                    <a:pt x="5729" y="14608"/>
                  </a:lnTo>
                  <a:cubicBezTo>
                    <a:pt x="5810" y="14783"/>
                    <a:pt x="5985" y="14896"/>
                    <a:pt x="6179" y="14896"/>
                  </a:cubicBezTo>
                  <a:cubicBezTo>
                    <a:pt x="6373" y="14896"/>
                    <a:pt x="6546" y="14785"/>
                    <a:pt x="6629" y="14608"/>
                  </a:cubicBezTo>
                  <a:lnTo>
                    <a:pt x="7674" y="12370"/>
                  </a:lnTo>
                  <a:cubicBezTo>
                    <a:pt x="7742" y="12216"/>
                    <a:pt x="7874" y="12104"/>
                    <a:pt x="8030" y="12054"/>
                  </a:cubicBezTo>
                  <a:cubicBezTo>
                    <a:pt x="8940" y="11769"/>
                    <a:pt x="9784" y="11266"/>
                    <a:pt x="10471" y="10596"/>
                  </a:cubicBezTo>
                  <a:cubicBezTo>
                    <a:pt x="10556" y="10515"/>
                    <a:pt x="10560" y="10377"/>
                    <a:pt x="10477" y="10287"/>
                  </a:cubicBezTo>
                  <a:cubicBezTo>
                    <a:pt x="10435" y="10244"/>
                    <a:pt x="10378" y="10222"/>
                    <a:pt x="10321" y="10222"/>
                  </a:cubicBezTo>
                  <a:cubicBezTo>
                    <a:pt x="10266" y="10222"/>
                    <a:pt x="10211" y="10242"/>
                    <a:pt x="10168" y="10283"/>
                  </a:cubicBezTo>
                  <a:cubicBezTo>
                    <a:pt x="9528" y="10903"/>
                    <a:pt x="8742" y="11370"/>
                    <a:pt x="7900" y="11637"/>
                  </a:cubicBezTo>
                  <a:cubicBezTo>
                    <a:pt x="7629" y="11722"/>
                    <a:pt x="7401" y="11922"/>
                    <a:pt x="7279" y="12182"/>
                  </a:cubicBezTo>
                  <a:lnTo>
                    <a:pt x="6235" y="14421"/>
                  </a:lnTo>
                  <a:cubicBezTo>
                    <a:pt x="6222" y="14451"/>
                    <a:pt x="6196" y="14455"/>
                    <a:pt x="6179" y="14455"/>
                  </a:cubicBezTo>
                  <a:cubicBezTo>
                    <a:pt x="6160" y="14455"/>
                    <a:pt x="6136" y="14451"/>
                    <a:pt x="6122" y="14421"/>
                  </a:cubicBezTo>
                  <a:lnTo>
                    <a:pt x="5077" y="12182"/>
                  </a:lnTo>
                  <a:cubicBezTo>
                    <a:pt x="4955" y="11922"/>
                    <a:pt x="4729" y="11722"/>
                    <a:pt x="4454" y="11637"/>
                  </a:cubicBezTo>
                  <a:cubicBezTo>
                    <a:pt x="2045" y="10880"/>
                    <a:pt x="434" y="8671"/>
                    <a:pt x="444" y="6145"/>
                  </a:cubicBezTo>
                  <a:cubicBezTo>
                    <a:pt x="457" y="2996"/>
                    <a:pt x="3028" y="436"/>
                    <a:pt x="6175" y="436"/>
                  </a:cubicBezTo>
                  <a:cubicBezTo>
                    <a:pt x="9336" y="436"/>
                    <a:pt x="11908" y="3007"/>
                    <a:pt x="11908" y="6168"/>
                  </a:cubicBezTo>
                  <a:cubicBezTo>
                    <a:pt x="11908" y="7392"/>
                    <a:pt x="11530" y="8558"/>
                    <a:pt x="10810" y="9541"/>
                  </a:cubicBezTo>
                  <a:cubicBezTo>
                    <a:pt x="10737" y="9641"/>
                    <a:pt x="10758" y="9775"/>
                    <a:pt x="10859" y="9846"/>
                  </a:cubicBezTo>
                  <a:cubicBezTo>
                    <a:pt x="10898" y="9875"/>
                    <a:pt x="10943" y="9889"/>
                    <a:pt x="10988" y="9889"/>
                  </a:cubicBezTo>
                  <a:cubicBezTo>
                    <a:pt x="11055" y="9889"/>
                    <a:pt x="11120" y="9857"/>
                    <a:pt x="11161" y="9797"/>
                  </a:cubicBezTo>
                  <a:cubicBezTo>
                    <a:pt x="11935" y="8737"/>
                    <a:pt x="12345" y="7482"/>
                    <a:pt x="12345" y="6166"/>
                  </a:cubicBezTo>
                  <a:cubicBezTo>
                    <a:pt x="12351" y="2768"/>
                    <a:pt x="9582" y="1"/>
                    <a:pt x="6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 name="Google Shape;710;p42"/>
          <p:cNvGrpSpPr/>
          <p:nvPr/>
        </p:nvGrpSpPr>
        <p:grpSpPr>
          <a:xfrm>
            <a:off x="6095273" y="1577394"/>
            <a:ext cx="608355" cy="639939"/>
            <a:chOff x="1565284" y="2313840"/>
            <a:chExt cx="451771" cy="474486"/>
          </a:xfrm>
        </p:grpSpPr>
        <p:sp>
          <p:nvSpPr>
            <p:cNvPr id="711" name="Google Shape;711;p42"/>
            <p:cNvSpPr/>
            <p:nvPr/>
          </p:nvSpPr>
          <p:spPr>
            <a:xfrm>
              <a:off x="1763629" y="2440633"/>
              <a:ext cx="94139" cy="89233"/>
            </a:xfrm>
            <a:custGeom>
              <a:avLst/>
              <a:gdLst/>
              <a:ahLst/>
              <a:cxnLst/>
              <a:rect l="l" t="t" r="r" b="b"/>
              <a:pathLst>
                <a:path w="2955" h="2801" extrusionOk="0">
                  <a:moveTo>
                    <a:pt x="554" y="785"/>
                  </a:moveTo>
                  <a:lnTo>
                    <a:pt x="1139" y="1369"/>
                  </a:lnTo>
                  <a:cubicBezTo>
                    <a:pt x="1076" y="1395"/>
                    <a:pt x="1011" y="1408"/>
                    <a:pt x="946" y="1408"/>
                  </a:cubicBezTo>
                  <a:cubicBezTo>
                    <a:pt x="832" y="1408"/>
                    <a:pt x="721" y="1367"/>
                    <a:pt x="640" y="1284"/>
                  </a:cubicBezTo>
                  <a:cubicBezTo>
                    <a:pt x="512" y="1156"/>
                    <a:pt x="484" y="958"/>
                    <a:pt x="554" y="785"/>
                  </a:cubicBezTo>
                  <a:close/>
                  <a:moveTo>
                    <a:pt x="2011" y="1398"/>
                  </a:moveTo>
                  <a:cubicBezTo>
                    <a:pt x="2126" y="1398"/>
                    <a:pt x="2237" y="1439"/>
                    <a:pt x="2320" y="1521"/>
                  </a:cubicBezTo>
                  <a:cubicBezTo>
                    <a:pt x="2448" y="1649"/>
                    <a:pt x="2473" y="1845"/>
                    <a:pt x="2405" y="2020"/>
                  </a:cubicBezTo>
                  <a:lnTo>
                    <a:pt x="1821" y="1435"/>
                  </a:lnTo>
                  <a:cubicBezTo>
                    <a:pt x="1883" y="1410"/>
                    <a:pt x="1947" y="1398"/>
                    <a:pt x="2011" y="1398"/>
                  </a:cubicBezTo>
                  <a:close/>
                  <a:moveTo>
                    <a:pt x="1049" y="0"/>
                  </a:moveTo>
                  <a:cubicBezTo>
                    <a:pt x="873" y="0"/>
                    <a:pt x="695" y="50"/>
                    <a:pt x="537" y="150"/>
                  </a:cubicBezTo>
                  <a:lnTo>
                    <a:pt x="516" y="129"/>
                  </a:lnTo>
                  <a:cubicBezTo>
                    <a:pt x="473" y="86"/>
                    <a:pt x="417" y="65"/>
                    <a:pt x="361" y="65"/>
                  </a:cubicBezTo>
                  <a:cubicBezTo>
                    <a:pt x="306" y="65"/>
                    <a:pt x="250" y="86"/>
                    <a:pt x="207" y="129"/>
                  </a:cubicBezTo>
                  <a:cubicBezTo>
                    <a:pt x="122" y="214"/>
                    <a:pt x="122" y="352"/>
                    <a:pt x="207" y="438"/>
                  </a:cubicBezTo>
                  <a:lnTo>
                    <a:pt x="228" y="459"/>
                  </a:lnTo>
                  <a:cubicBezTo>
                    <a:pt x="0" y="819"/>
                    <a:pt x="32" y="1290"/>
                    <a:pt x="331" y="1589"/>
                  </a:cubicBezTo>
                  <a:cubicBezTo>
                    <a:pt x="499" y="1757"/>
                    <a:pt x="721" y="1841"/>
                    <a:pt x="948" y="1841"/>
                  </a:cubicBezTo>
                  <a:cubicBezTo>
                    <a:pt x="1124" y="1841"/>
                    <a:pt x="1302" y="1791"/>
                    <a:pt x="1461" y="1691"/>
                  </a:cubicBezTo>
                  <a:lnTo>
                    <a:pt x="2094" y="2324"/>
                  </a:lnTo>
                  <a:cubicBezTo>
                    <a:pt x="2032" y="2350"/>
                    <a:pt x="1967" y="2362"/>
                    <a:pt x="1904" y="2362"/>
                  </a:cubicBezTo>
                  <a:cubicBezTo>
                    <a:pt x="1790" y="2362"/>
                    <a:pt x="1679" y="2321"/>
                    <a:pt x="1597" y="2239"/>
                  </a:cubicBezTo>
                  <a:cubicBezTo>
                    <a:pt x="1554" y="2197"/>
                    <a:pt x="1498" y="2175"/>
                    <a:pt x="1442" y="2175"/>
                  </a:cubicBezTo>
                  <a:cubicBezTo>
                    <a:pt x="1386" y="2175"/>
                    <a:pt x="1330" y="2197"/>
                    <a:pt x="1288" y="2239"/>
                  </a:cubicBezTo>
                  <a:cubicBezTo>
                    <a:pt x="1203" y="2324"/>
                    <a:pt x="1203" y="2463"/>
                    <a:pt x="1288" y="2548"/>
                  </a:cubicBezTo>
                  <a:cubicBezTo>
                    <a:pt x="1456" y="2717"/>
                    <a:pt x="1679" y="2800"/>
                    <a:pt x="1906" y="2800"/>
                  </a:cubicBezTo>
                  <a:cubicBezTo>
                    <a:pt x="2081" y="2800"/>
                    <a:pt x="2260" y="2750"/>
                    <a:pt x="2418" y="2651"/>
                  </a:cubicBezTo>
                  <a:lnTo>
                    <a:pt x="2439" y="2672"/>
                  </a:lnTo>
                  <a:cubicBezTo>
                    <a:pt x="2482" y="2715"/>
                    <a:pt x="2537" y="2736"/>
                    <a:pt x="2593" y="2736"/>
                  </a:cubicBezTo>
                  <a:cubicBezTo>
                    <a:pt x="2650" y="2736"/>
                    <a:pt x="2706" y="2715"/>
                    <a:pt x="2748" y="2672"/>
                  </a:cubicBezTo>
                  <a:cubicBezTo>
                    <a:pt x="2833" y="2587"/>
                    <a:pt x="2833" y="2448"/>
                    <a:pt x="2748" y="2363"/>
                  </a:cubicBezTo>
                  <a:lnTo>
                    <a:pt x="2727" y="2342"/>
                  </a:lnTo>
                  <a:cubicBezTo>
                    <a:pt x="2955" y="1981"/>
                    <a:pt x="2923" y="1510"/>
                    <a:pt x="2625" y="1212"/>
                  </a:cubicBezTo>
                  <a:cubicBezTo>
                    <a:pt x="2456" y="1043"/>
                    <a:pt x="2233" y="960"/>
                    <a:pt x="2006" y="960"/>
                  </a:cubicBezTo>
                  <a:cubicBezTo>
                    <a:pt x="1830" y="960"/>
                    <a:pt x="1652" y="1010"/>
                    <a:pt x="1495" y="1109"/>
                  </a:cubicBezTo>
                  <a:lnTo>
                    <a:pt x="861" y="476"/>
                  </a:lnTo>
                  <a:cubicBezTo>
                    <a:pt x="923" y="451"/>
                    <a:pt x="988" y="438"/>
                    <a:pt x="1051" y="438"/>
                  </a:cubicBezTo>
                  <a:cubicBezTo>
                    <a:pt x="1166" y="438"/>
                    <a:pt x="1276" y="479"/>
                    <a:pt x="1358" y="561"/>
                  </a:cubicBezTo>
                  <a:cubicBezTo>
                    <a:pt x="1401" y="604"/>
                    <a:pt x="1457" y="625"/>
                    <a:pt x="1513" y="625"/>
                  </a:cubicBezTo>
                  <a:cubicBezTo>
                    <a:pt x="1569" y="625"/>
                    <a:pt x="1625" y="604"/>
                    <a:pt x="1667" y="561"/>
                  </a:cubicBezTo>
                  <a:cubicBezTo>
                    <a:pt x="1753" y="476"/>
                    <a:pt x="1753" y="338"/>
                    <a:pt x="1667" y="252"/>
                  </a:cubicBezTo>
                  <a:cubicBezTo>
                    <a:pt x="1499" y="84"/>
                    <a:pt x="1276" y="0"/>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2"/>
            <p:cNvSpPr/>
            <p:nvPr/>
          </p:nvSpPr>
          <p:spPr>
            <a:xfrm>
              <a:off x="1565284" y="2313840"/>
              <a:ext cx="451771" cy="474486"/>
            </a:xfrm>
            <a:custGeom>
              <a:avLst/>
              <a:gdLst/>
              <a:ahLst/>
              <a:cxnLst/>
              <a:rect l="l" t="t" r="r" b="b"/>
              <a:pathLst>
                <a:path w="14181" h="14894" extrusionOk="0">
                  <a:moveTo>
                    <a:pt x="10787" y="440"/>
                  </a:moveTo>
                  <a:cubicBezTo>
                    <a:pt x="10928" y="440"/>
                    <a:pt x="11070" y="494"/>
                    <a:pt x="11179" y="602"/>
                  </a:cubicBezTo>
                  <a:cubicBezTo>
                    <a:pt x="11394" y="819"/>
                    <a:pt x="11394" y="1167"/>
                    <a:pt x="11179" y="1384"/>
                  </a:cubicBezTo>
                  <a:lnTo>
                    <a:pt x="9296" y="3264"/>
                  </a:lnTo>
                  <a:cubicBezTo>
                    <a:pt x="8983" y="3028"/>
                    <a:pt x="8614" y="2861"/>
                    <a:pt x="8217" y="2785"/>
                  </a:cubicBezTo>
                  <a:lnTo>
                    <a:pt x="10396" y="602"/>
                  </a:lnTo>
                  <a:cubicBezTo>
                    <a:pt x="10504" y="494"/>
                    <a:pt x="10645" y="440"/>
                    <a:pt x="10787" y="440"/>
                  </a:cubicBezTo>
                  <a:close/>
                  <a:moveTo>
                    <a:pt x="12823" y="583"/>
                  </a:moveTo>
                  <a:cubicBezTo>
                    <a:pt x="12965" y="583"/>
                    <a:pt x="13106" y="638"/>
                    <a:pt x="13215" y="747"/>
                  </a:cubicBezTo>
                  <a:cubicBezTo>
                    <a:pt x="13430" y="962"/>
                    <a:pt x="13430" y="1312"/>
                    <a:pt x="13215" y="1527"/>
                  </a:cubicBezTo>
                  <a:cubicBezTo>
                    <a:pt x="13023" y="1714"/>
                    <a:pt x="11460" y="3275"/>
                    <a:pt x="11202" y="3533"/>
                  </a:cubicBezTo>
                  <a:cubicBezTo>
                    <a:pt x="10958" y="3463"/>
                    <a:pt x="10710" y="3429"/>
                    <a:pt x="10465" y="3429"/>
                  </a:cubicBezTo>
                  <a:cubicBezTo>
                    <a:pt x="10176" y="3429"/>
                    <a:pt x="9893" y="3476"/>
                    <a:pt x="9629" y="3565"/>
                  </a:cubicBezTo>
                  <a:lnTo>
                    <a:pt x="9622" y="3556"/>
                  </a:lnTo>
                  <a:lnTo>
                    <a:pt x="12432" y="747"/>
                  </a:lnTo>
                  <a:cubicBezTo>
                    <a:pt x="12541" y="638"/>
                    <a:pt x="12682" y="583"/>
                    <a:pt x="12823" y="583"/>
                  </a:cubicBezTo>
                  <a:close/>
                  <a:moveTo>
                    <a:pt x="12964" y="2620"/>
                  </a:moveTo>
                  <a:cubicBezTo>
                    <a:pt x="13102" y="2620"/>
                    <a:pt x="13240" y="2671"/>
                    <a:pt x="13347" y="2772"/>
                  </a:cubicBezTo>
                  <a:cubicBezTo>
                    <a:pt x="13571" y="2987"/>
                    <a:pt x="13558" y="3354"/>
                    <a:pt x="13342" y="3571"/>
                  </a:cubicBezTo>
                  <a:lnTo>
                    <a:pt x="12513" y="4401"/>
                  </a:lnTo>
                  <a:cubicBezTo>
                    <a:pt x="12281" y="4117"/>
                    <a:pt x="11984" y="3878"/>
                    <a:pt x="11648" y="3708"/>
                  </a:cubicBezTo>
                  <a:lnTo>
                    <a:pt x="12575" y="2780"/>
                  </a:lnTo>
                  <a:cubicBezTo>
                    <a:pt x="12681" y="2674"/>
                    <a:pt x="12822" y="2620"/>
                    <a:pt x="12964" y="2620"/>
                  </a:cubicBezTo>
                  <a:close/>
                  <a:moveTo>
                    <a:pt x="13087" y="4669"/>
                  </a:moveTo>
                  <a:cubicBezTo>
                    <a:pt x="13224" y="4669"/>
                    <a:pt x="13362" y="4720"/>
                    <a:pt x="13468" y="4821"/>
                  </a:cubicBezTo>
                  <a:cubicBezTo>
                    <a:pt x="13696" y="5040"/>
                    <a:pt x="13679" y="5407"/>
                    <a:pt x="13464" y="5622"/>
                  </a:cubicBezTo>
                  <a:lnTo>
                    <a:pt x="13110" y="5978"/>
                  </a:lnTo>
                  <a:cubicBezTo>
                    <a:pt x="13093" y="5563"/>
                    <a:pt x="12978" y="5143"/>
                    <a:pt x="12769" y="4769"/>
                  </a:cubicBezTo>
                  <a:cubicBezTo>
                    <a:pt x="12863" y="4703"/>
                    <a:pt x="12975" y="4669"/>
                    <a:pt x="13087" y="4669"/>
                  </a:cubicBezTo>
                  <a:close/>
                  <a:moveTo>
                    <a:pt x="10997" y="6070"/>
                  </a:moveTo>
                  <a:cubicBezTo>
                    <a:pt x="11114" y="6070"/>
                    <a:pt x="11223" y="6113"/>
                    <a:pt x="11302" y="6194"/>
                  </a:cubicBezTo>
                  <a:cubicBezTo>
                    <a:pt x="11426" y="6315"/>
                    <a:pt x="11462" y="6507"/>
                    <a:pt x="11388" y="6692"/>
                  </a:cubicBezTo>
                  <a:lnTo>
                    <a:pt x="10803" y="6108"/>
                  </a:lnTo>
                  <a:cubicBezTo>
                    <a:pt x="10868" y="6082"/>
                    <a:pt x="10934" y="6070"/>
                    <a:pt x="10997" y="6070"/>
                  </a:cubicBezTo>
                  <a:close/>
                  <a:moveTo>
                    <a:pt x="7704" y="3172"/>
                  </a:moveTo>
                  <a:cubicBezTo>
                    <a:pt x="8330" y="3172"/>
                    <a:pt x="8954" y="3435"/>
                    <a:pt x="9394" y="3959"/>
                  </a:cubicBezTo>
                  <a:cubicBezTo>
                    <a:pt x="10136" y="4840"/>
                    <a:pt x="10072" y="6170"/>
                    <a:pt x="9239" y="6974"/>
                  </a:cubicBezTo>
                  <a:cubicBezTo>
                    <a:pt x="8807" y="7391"/>
                    <a:pt x="8255" y="7592"/>
                    <a:pt x="7708" y="7592"/>
                  </a:cubicBezTo>
                  <a:cubicBezTo>
                    <a:pt x="6960" y="7592"/>
                    <a:pt x="6219" y="7217"/>
                    <a:pt x="5800" y="6505"/>
                  </a:cubicBezTo>
                  <a:cubicBezTo>
                    <a:pt x="5299" y="5658"/>
                    <a:pt x="5414" y="4546"/>
                    <a:pt x="6141" y="3819"/>
                  </a:cubicBezTo>
                  <a:cubicBezTo>
                    <a:pt x="6572" y="3387"/>
                    <a:pt x="7138" y="3172"/>
                    <a:pt x="7704" y="3172"/>
                  </a:cubicBezTo>
                  <a:close/>
                  <a:moveTo>
                    <a:pt x="10786" y="1"/>
                  </a:moveTo>
                  <a:cubicBezTo>
                    <a:pt x="10534" y="1"/>
                    <a:pt x="10281" y="97"/>
                    <a:pt x="10087" y="290"/>
                  </a:cubicBezTo>
                  <a:lnTo>
                    <a:pt x="7644" y="2733"/>
                  </a:lnTo>
                  <a:cubicBezTo>
                    <a:pt x="7469" y="2740"/>
                    <a:pt x="7290" y="2761"/>
                    <a:pt x="7117" y="2797"/>
                  </a:cubicBezTo>
                  <a:cubicBezTo>
                    <a:pt x="7171" y="2625"/>
                    <a:pt x="7226" y="2452"/>
                    <a:pt x="7284" y="2275"/>
                  </a:cubicBezTo>
                  <a:cubicBezTo>
                    <a:pt x="7441" y="1813"/>
                    <a:pt x="7239" y="1299"/>
                    <a:pt x="6812" y="1079"/>
                  </a:cubicBezTo>
                  <a:cubicBezTo>
                    <a:pt x="6669" y="1006"/>
                    <a:pt x="6517" y="971"/>
                    <a:pt x="6368" y="971"/>
                  </a:cubicBezTo>
                  <a:cubicBezTo>
                    <a:pt x="6023" y="971"/>
                    <a:pt x="5691" y="1156"/>
                    <a:pt x="5514" y="1482"/>
                  </a:cubicBezTo>
                  <a:lnTo>
                    <a:pt x="4190" y="3925"/>
                  </a:lnTo>
                  <a:cubicBezTo>
                    <a:pt x="3868" y="4520"/>
                    <a:pt x="3657" y="5162"/>
                    <a:pt x="3563" y="5835"/>
                  </a:cubicBezTo>
                  <a:cubicBezTo>
                    <a:pt x="3453" y="6633"/>
                    <a:pt x="3173" y="7731"/>
                    <a:pt x="2480" y="8424"/>
                  </a:cubicBezTo>
                  <a:lnTo>
                    <a:pt x="225" y="10677"/>
                  </a:lnTo>
                  <a:cubicBezTo>
                    <a:pt x="1" y="10901"/>
                    <a:pt x="1" y="11263"/>
                    <a:pt x="225" y="11487"/>
                  </a:cubicBezTo>
                  <a:lnTo>
                    <a:pt x="1376" y="12638"/>
                  </a:lnTo>
                  <a:cubicBezTo>
                    <a:pt x="1419" y="12681"/>
                    <a:pt x="1475" y="12702"/>
                    <a:pt x="1531" y="12702"/>
                  </a:cubicBezTo>
                  <a:cubicBezTo>
                    <a:pt x="1587" y="12702"/>
                    <a:pt x="1643" y="12681"/>
                    <a:pt x="1685" y="12638"/>
                  </a:cubicBezTo>
                  <a:cubicBezTo>
                    <a:pt x="1770" y="12553"/>
                    <a:pt x="1770" y="12414"/>
                    <a:pt x="1685" y="12329"/>
                  </a:cubicBezTo>
                  <a:lnTo>
                    <a:pt x="534" y="11178"/>
                  </a:lnTo>
                  <a:cubicBezTo>
                    <a:pt x="481" y="11125"/>
                    <a:pt x="481" y="11042"/>
                    <a:pt x="534" y="10988"/>
                  </a:cubicBezTo>
                  <a:lnTo>
                    <a:pt x="2789" y="8733"/>
                  </a:lnTo>
                  <a:cubicBezTo>
                    <a:pt x="3568" y="7955"/>
                    <a:pt x="3877" y="6761"/>
                    <a:pt x="3996" y="5897"/>
                  </a:cubicBezTo>
                  <a:cubicBezTo>
                    <a:pt x="4084" y="5273"/>
                    <a:pt x="4278" y="4682"/>
                    <a:pt x="4574" y="4134"/>
                  </a:cubicBezTo>
                  <a:lnTo>
                    <a:pt x="5898" y="1689"/>
                  </a:lnTo>
                  <a:cubicBezTo>
                    <a:pt x="5994" y="1510"/>
                    <a:pt x="6176" y="1409"/>
                    <a:pt x="6366" y="1409"/>
                  </a:cubicBezTo>
                  <a:cubicBezTo>
                    <a:pt x="6450" y="1409"/>
                    <a:pt x="6536" y="1428"/>
                    <a:pt x="6616" y="1469"/>
                  </a:cubicBezTo>
                  <a:cubicBezTo>
                    <a:pt x="6851" y="1589"/>
                    <a:pt x="6962" y="1876"/>
                    <a:pt x="6874" y="2134"/>
                  </a:cubicBezTo>
                  <a:cubicBezTo>
                    <a:pt x="6780" y="2412"/>
                    <a:pt x="6693" y="2691"/>
                    <a:pt x="6616" y="2964"/>
                  </a:cubicBezTo>
                  <a:cubicBezTo>
                    <a:pt x="6339" y="3087"/>
                    <a:pt x="6064" y="3275"/>
                    <a:pt x="5834" y="3505"/>
                  </a:cubicBezTo>
                  <a:cubicBezTo>
                    <a:pt x="4804" y="4535"/>
                    <a:pt x="4804" y="6215"/>
                    <a:pt x="5834" y="7249"/>
                  </a:cubicBezTo>
                  <a:cubicBezTo>
                    <a:pt x="6344" y="7757"/>
                    <a:pt x="7020" y="8024"/>
                    <a:pt x="7706" y="8024"/>
                  </a:cubicBezTo>
                  <a:cubicBezTo>
                    <a:pt x="7986" y="8024"/>
                    <a:pt x="8268" y="7979"/>
                    <a:pt x="8541" y="7888"/>
                  </a:cubicBezTo>
                  <a:cubicBezTo>
                    <a:pt x="8996" y="8370"/>
                    <a:pt x="9646" y="8682"/>
                    <a:pt x="10349" y="8714"/>
                  </a:cubicBezTo>
                  <a:cubicBezTo>
                    <a:pt x="9848" y="9172"/>
                    <a:pt x="9315" y="9598"/>
                    <a:pt x="8759" y="9986"/>
                  </a:cubicBezTo>
                  <a:cubicBezTo>
                    <a:pt x="7974" y="10530"/>
                    <a:pt x="7258" y="11123"/>
                    <a:pt x="6629" y="11751"/>
                  </a:cubicBezTo>
                  <a:lnTo>
                    <a:pt x="3964" y="14416"/>
                  </a:lnTo>
                  <a:cubicBezTo>
                    <a:pt x="3938" y="14443"/>
                    <a:pt x="3903" y="14456"/>
                    <a:pt x="3868" y="14456"/>
                  </a:cubicBezTo>
                  <a:cubicBezTo>
                    <a:pt x="3834" y="14456"/>
                    <a:pt x="3799" y="14443"/>
                    <a:pt x="3772" y="14416"/>
                  </a:cubicBezTo>
                  <a:lnTo>
                    <a:pt x="2410" y="13056"/>
                  </a:lnTo>
                  <a:cubicBezTo>
                    <a:pt x="2367" y="13014"/>
                    <a:pt x="2311" y="12992"/>
                    <a:pt x="2255" y="12992"/>
                  </a:cubicBezTo>
                  <a:cubicBezTo>
                    <a:pt x="2199" y="12992"/>
                    <a:pt x="2144" y="13014"/>
                    <a:pt x="2101" y="13056"/>
                  </a:cubicBezTo>
                  <a:cubicBezTo>
                    <a:pt x="2016" y="13141"/>
                    <a:pt x="2016" y="13280"/>
                    <a:pt x="2101" y="13365"/>
                  </a:cubicBezTo>
                  <a:lnTo>
                    <a:pt x="3463" y="14725"/>
                  </a:lnTo>
                  <a:cubicBezTo>
                    <a:pt x="3575" y="14837"/>
                    <a:pt x="3722" y="14893"/>
                    <a:pt x="3868" y="14893"/>
                  </a:cubicBezTo>
                  <a:cubicBezTo>
                    <a:pt x="4015" y="14893"/>
                    <a:pt x="4161" y="14837"/>
                    <a:pt x="4273" y="14725"/>
                  </a:cubicBezTo>
                  <a:lnTo>
                    <a:pt x="6938" y="12061"/>
                  </a:lnTo>
                  <a:cubicBezTo>
                    <a:pt x="7548" y="11451"/>
                    <a:pt x="8243" y="10873"/>
                    <a:pt x="9008" y="10344"/>
                  </a:cubicBezTo>
                  <a:cubicBezTo>
                    <a:pt x="9733" y="9843"/>
                    <a:pt x="10422" y="9274"/>
                    <a:pt x="11051" y="8654"/>
                  </a:cubicBezTo>
                  <a:cubicBezTo>
                    <a:pt x="11353" y="8583"/>
                    <a:pt x="11643" y="8464"/>
                    <a:pt x="11908" y="8294"/>
                  </a:cubicBezTo>
                  <a:cubicBezTo>
                    <a:pt x="12010" y="8227"/>
                    <a:pt x="12038" y="8093"/>
                    <a:pt x="11972" y="7991"/>
                  </a:cubicBezTo>
                  <a:cubicBezTo>
                    <a:pt x="11929" y="7927"/>
                    <a:pt x="11860" y="7892"/>
                    <a:pt x="11788" y="7892"/>
                  </a:cubicBezTo>
                  <a:cubicBezTo>
                    <a:pt x="11748" y="7892"/>
                    <a:pt x="11707" y="7903"/>
                    <a:pt x="11671" y="7927"/>
                  </a:cubicBezTo>
                  <a:cubicBezTo>
                    <a:pt x="11306" y="8163"/>
                    <a:pt x="10889" y="8280"/>
                    <a:pt x="10474" y="8280"/>
                  </a:cubicBezTo>
                  <a:cubicBezTo>
                    <a:pt x="9934" y="8280"/>
                    <a:pt x="9396" y="8084"/>
                    <a:pt x="8978" y="7701"/>
                  </a:cubicBezTo>
                  <a:cubicBezTo>
                    <a:pt x="9484" y="7426"/>
                    <a:pt x="9882" y="6987"/>
                    <a:pt x="10108" y="6496"/>
                  </a:cubicBezTo>
                  <a:cubicBezTo>
                    <a:pt x="10232" y="6475"/>
                    <a:pt x="10349" y="6428"/>
                    <a:pt x="10454" y="6362"/>
                  </a:cubicBezTo>
                  <a:lnTo>
                    <a:pt x="11087" y="6995"/>
                  </a:lnTo>
                  <a:cubicBezTo>
                    <a:pt x="11025" y="7020"/>
                    <a:pt x="10960" y="7033"/>
                    <a:pt x="10896" y="7033"/>
                  </a:cubicBezTo>
                  <a:cubicBezTo>
                    <a:pt x="10782" y="7033"/>
                    <a:pt x="10670" y="6992"/>
                    <a:pt x="10588" y="6910"/>
                  </a:cubicBezTo>
                  <a:cubicBezTo>
                    <a:pt x="10545" y="6867"/>
                    <a:pt x="10489" y="6846"/>
                    <a:pt x="10433" y="6846"/>
                  </a:cubicBezTo>
                  <a:cubicBezTo>
                    <a:pt x="10378" y="6846"/>
                    <a:pt x="10322" y="6867"/>
                    <a:pt x="10279" y="6910"/>
                  </a:cubicBezTo>
                  <a:cubicBezTo>
                    <a:pt x="10194" y="6995"/>
                    <a:pt x="10194" y="7134"/>
                    <a:pt x="10279" y="7219"/>
                  </a:cubicBezTo>
                  <a:cubicBezTo>
                    <a:pt x="10447" y="7387"/>
                    <a:pt x="10669" y="7471"/>
                    <a:pt x="10897" y="7471"/>
                  </a:cubicBezTo>
                  <a:cubicBezTo>
                    <a:pt x="11074" y="7471"/>
                    <a:pt x="11253" y="7419"/>
                    <a:pt x="11409" y="7317"/>
                  </a:cubicBezTo>
                  <a:lnTo>
                    <a:pt x="11430" y="7338"/>
                  </a:lnTo>
                  <a:cubicBezTo>
                    <a:pt x="11473" y="7381"/>
                    <a:pt x="11530" y="7402"/>
                    <a:pt x="11586" y="7402"/>
                  </a:cubicBezTo>
                  <a:cubicBezTo>
                    <a:pt x="11641" y="7402"/>
                    <a:pt x="11697" y="7381"/>
                    <a:pt x="11739" y="7338"/>
                  </a:cubicBezTo>
                  <a:cubicBezTo>
                    <a:pt x="11825" y="7253"/>
                    <a:pt x="11825" y="7115"/>
                    <a:pt x="11739" y="7029"/>
                  </a:cubicBezTo>
                  <a:lnTo>
                    <a:pt x="11718" y="7008"/>
                  </a:lnTo>
                  <a:cubicBezTo>
                    <a:pt x="11946" y="6654"/>
                    <a:pt x="11921" y="6183"/>
                    <a:pt x="11618" y="5878"/>
                  </a:cubicBezTo>
                  <a:cubicBezTo>
                    <a:pt x="11447" y="5709"/>
                    <a:pt x="11225" y="5627"/>
                    <a:pt x="11001" y="5627"/>
                  </a:cubicBezTo>
                  <a:cubicBezTo>
                    <a:pt x="10823" y="5627"/>
                    <a:pt x="10644" y="5678"/>
                    <a:pt x="10488" y="5778"/>
                  </a:cubicBezTo>
                  <a:lnTo>
                    <a:pt x="10343" y="5633"/>
                  </a:lnTo>
                  <a:cubicBezTo>
                    <a:pt x="10349" y="5584"/>
                    <a:pt x="10351" y="5533"/>
                    <a:pt x="10354" y="5482"/>
                  </a:cubicBezTo>
                  <a:cubicBezTo>
                    <a:pt x="10358" y="5396"/>
                    <a:pt x="10358" y="5313"/>
                    <a:pt x="10351" y="5232"/>
                  </a:cubicBezTo>
                  <a:lnTo>
                    <a:pt x="10351" y="5232"/>
                  </a:lnTo>
                  <a:cubicBezTo>
                    <a:pt x="10394" y="5275"/>
                    <a:pt x="10449" y="5296"/>
                    <a:pt x="10507" y="5296"/>
                  </a:cubicBezTo>
                  <a:cubicBezTo>
                    <a:pt x="10562" y="5296"/>
                    <a:pt x="10618" y="5275"/>
                    <a:pt x="10661" y="5232"/>
                  </a:cubicBezTo>
                  <a:cubicBezTo>
                    <a:pt x="10746" y="5147"/>
                    <a:pt x="10746" y="5008"/>
                    <a:pt x="10661" y="4923"/>
                  </a:cubicBezTo>
                  <a:cubicBezTo>
                    <a:pt x="10554" y="4816"/>
                    <a:pt x="10417" y="4737"/>
                    <a:pt x="10268" y="4699"/>
                  </a:cubicBezTo>
                  <a:cubicBezTo>
                    <a:pt x="10194" y="4416"/>
                    <a:pt x="10074" y="4151"/>
                    <a:pt x="9925" y="3925"/>
                  </a:cubicBezTo>
                  <a:cubicBezTo>
                    <a:pt x="10105" y="3880"/>
                    <a:pt x="10287" y="3858"/>
                    <a:pt x="10468" y="3858"/>
                  </a:cubicBezTo>
                  <a:cubicBezTo>
                    <a:pt x="11112" y="3858"/>
                    <a:pt x="11735" y="4138"/>
                    <a:pt x="12161" y="4646"/>
                  </a:cubicBezTo>
                  <a:lnTo>
                    <a:pt x="12164" y="4648"/>
                  </a:lnTo>
                  <a:cubicBezTo>
                    <a:pt x="12780" y="5383"/>
                    <a:pt x="12854" y="6454"/>
                    <a:pt x="12326" y="7268"/>
                  </a:cubicBezTo>
                  <a:cubicBezTo>
                    <a:pt x="12259" y="7368"/>
                    <a:pt x="12289" y="7505"/>
                    <a:pt x="12390" y="7569"/>
                  </a:cubicBezTo>
                  <a:cubicBezTo>
                    <a:pt x="12427" y="7593"/>
                    <a:pt x="12468" y="7604"/>
                    <a:pt x="12509" y="7604"/>
                  </a:cubicBezTo>
                  <a:cubicBezTo>
                    <a:pt x="12581" y="7604"/>
                    <a:pt x="12651" y="7569"/>
                    <a:pt x="12692" y="7505"/>
                  </a:cubicBezTo>
                  <a:cubicBezTo>
                    <a:pt x="12863" y="7242"/>
                    <a:pt x="12982" y="6953"/>
                    <a:pt x="13048" y="6650"/>
                  </a:cubicBezTo>
                  <a:lnTo>
                    <a:pt x="13775" y="5921"/>
                  </a:lnTo>
                  <a:cubicBezTo>
                    <a:pt x="14159" y="5537"/>
                    <a:pt x="14180" y="4887"/>
                    <a:pt x="13773" y="4499"/>
                  </a:cubicBezTo>
                  <a:cubicBezTo>
                    <a:pt x="13630" y="4371"/>
                    <a:pt x="13455" y="4286"/>
                    <a:pt x="13274" y="4251"/>
                  </a:cubicBezTo>
                  <a:lnTo>
                    <a:pt x="13647" y="3878"/>
                  </a:lnTo>
                  <a:cubicBezTo>
                    <a:pt x="14035" y="3490"/>
                    <a:pt x="14050" y="2844"/>
                    <a:pt x="13645" y="2454"/>
                  </a:cubicBezTo>
                  <a:cubicBezTo>
                    <a:pt x="13505" y="2318"/>
                    <a:pt x="13330" y="2232"/>
                    <a:pt x="13151" y="2198"/>
                  </a:cubicBezTo>
                  <a:lnTo>
                    <a:pt x="13519" y="1827"/>
                  </a:lnTo>
                  <a:cubicBezTo>
                    <a:pt x="13907" y="1442"/>
                    <a:pt x="13907" y="819"/>
                    <a:pt x="13519" y="431"/>
                  </a:cubicBezTo>
                  <a:cubicBezTo>
                    <a:pt x="13327" y="238"/>
                    <a:pt x="13074" y="142"/>
                    <a:pt x="12822" y="142"/>
                  </a:cubicBezTo>
                  <a:cubicBezTo>
                    <a:pt x="12570" y="142"/>
                    <a:pt x="12317" y="238"/>
                    <a:pt x="12123" y="431"/>
                  </a:cubicBezTo>
                  <a:lnTo>
                    <a:pt x="11756" y="800"/>
                  </a:lnTo>
                  <a:cubicBezTo>
                    <a:pt x="11718" y="608"/>
                    <a:pt x="11624" y="431"/>
                    <a:pt x="11483" y="290"/>
                  </a:cubicBezTo>
                  <a:cubicBezTo>
                    <a:pt x="11291" y="97"/>
                    <a:pt x="11038" y="1"/>
                    <a:pt x="10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3"/>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target</a:t>
            </a:r>
            <a:endParaRPr dirty="0"/>
          </a:p>
        </p:txBody>
      </p:sp>
      <p:sp>
        <p:nvSpPr>
          <p:cNvPr id="718" name="Google Shape;718;p43"/>
          <p:cNvSpPr txBox="1">
            <a:spLocks noGrp="1"/>
          </p:cNvSpPr>
          <p:nvPr>
            <p:ph type="title" idx="4294967295"/>
          </p:nvPr>
        </p:nvSpPr>
        <p:spPr>
          <a:xfrm>
            <a:off x="719900" y="1339175"/>
            <a:ext cx="16053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rPr>
              <a:t>Women</a:t>
            </a:r>
            <a:endParaRPr sz="2200">
              <a:solidFill>
                <a:schemeClr val="dk1"/>
              </a:solidFill>
            </a:endParaRPr>
          </a:p>
        </p:txBody>
      </p:sp>
      <p:sp>
        <p:nvSpPr>
          <p:cNvPr id="719" name="Google Shape;719;p43"/>
          <p:cNvSpPr txBox="1">
            <a:spLocks noGrp="1"/>
          </p:cNvSpPr>
          <p:nvPr>
            <p:ph type="title" idx="4294967295"/>
          </p:nvPr>
        </p:nvSpPr>
        <p:spPr>
          <a:xfrm>
            <a:off x="6818700" y="1339175"/>
            <a:ext cx="16053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rPr>
              <a:t>Men</a:t>
            </a:r>
            <a:endParaRPr sz="2200">
              <a:solidFill>
                <a:schemeClr val="dk1"/>
              </a:solidFill>
            </a:endParaRPr>
          </a:p>
        </p:txBody>
      </p:sp>
      <p:sp>
        <p:nvSpPr>
          <p:cNvPr id="720" name="Google Shape;720;p43"/>
          <p:cNvSpPr txBox="1">
            <a:spLocks noGrp="1"/>
          </p:cNvSpPr>
          <p:nvPr>
            <p:ph type="title" idx="4294967295"/>
          </p:nvPr>
        </p:nvSpPr>
        <p:spPr>
          <a:xfrm>
            <a:off x="719900" y="20249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dk1"/>
                </a:solidFill>
                <a:latin typeface="Josefin Sans"/>
                <a:ea typeface="Josefin Sans"/>
                <a:cs typeface="Josefin Sans"/>
                <a:sym typeface="Josefin Sans"/>
              </a:rPr>
              <a:t>Age</a:t>
            </a:r>
            <a:endParaRPr sz="1400">
              <a:solidFill>
                <a:schemeClr val="dk1"/>
              </a:solidFill>
              <a:latin typeface="Josefin Sans"/>
              <a:ea typeface="Josefin Sans"/>
              <a:cs typeface="Josefin Sans"/>
              <a:sym typeface="Josefin Sans"/>
            </a:endParaRPr>
          </a:p>
        </p:txBody>
      </p:sp>
      <p:sp>
        <p:nvSpPr>
          <p:cNvPr id="721" name="Google Shape;721;p43"/>
          <p:cNvSpPr txBox="1">
            <a:spLocks noGrp="1"/>
          </p:cNvSpPr>
          <p:nvPr>
            <p:ph type="title" idx="4294967295"/>
          </p:nvPr>
        </p:nvSpPr>
        <p:spPr>
          <a:xfrm>
            <a:off x="6818700" y="20249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dk1"/>
                </a:solidFill>
                <a:latin typeface="Josefin Sans"/>
                <a:ea typeface="Josefin Sans"/>
                <a:cs typeface="Josefin Sans"/>
                <a:sym typeface="Josefin Sans"/>
              </a:rPr>
              <a:t>Age</a:t>
            </a:r>
            <a:endParaRPr sz="1400">
              <a:solidFill>
                <a:schemeClr val="dk1"/>
              </a:solidFill>
              <a:latin typeface="Josefin Sans"/>
              <a:ea typeface="Josefin Sans"/>
              <a:cs typeface="Josefin Sans"/>
              <a:sym typeface="Josefin Sans"/>
            </a:endParaRPr>
          </a:p>
        </p:txBody>
      </p:sp>
      <p:sp>
        <p:nvSpPr>
          <p:cNvPr id="722" name="Google Shape;722;p43"/>
          <p:cNvSpPr txBox="1">
            <a:spLocks noGrp="1"/>
          </p:cNvSpPr>
          <p:nvPr>
            <p:ph type="title" idx="4294967295"/>
          </p:nvPr>
        </p:nvSpPr>
        <p:spPr>
          <a:xfrm>
            <a:off x="719900" y="23450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latin typeface="Josefin Sans Light"/>
                <a:ea typeface="Josefin Sans Light"/>
                <a:cs typeface="Josefin Sans Light"/>
                <a:sym typeface="Josefin Sans Light"/>
              </a:rPr>
              <a:t>25 - 35</a:t>
            </a:r>
            <a:endParaRPr sz="1400">
              <a:latin typeface="Josefin Sans Light"/>
              <a:ea typeface="Josefin Sans Light"/>
              <a:cs typeface="Josefin Sans Light"/>
              <a:sym typeface="Josefin Sans Light"/>
            </a:endParaRPr>
          </a:p>
        </p:txBody>
      </p:sp>
      <p:sp>
        <p:nvSpPr>
          <p:cNvPr id="723" name="Google Shape;723;p43"/>
          <p:cNvSpPr txBox="1">
            <a:spLocks noGrp="1"/>
          </p:cNvSpPr>
          <p:nvPr>
            <p:ph type="title" idx="4294967295"/>
          </p:nvPr>
        </p:nvSpPr>
        <p:spPr>
          <a:xfrm>
            <a:off x="6818700" y="23450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latin typeface="Josefin Sans Light"/>
                <a:ea typeface="Josefin Sans Light"/>
                <a:cs typeface="Josefin Sans Light"/>
                <a:sym typeface="Josefin Sans Light"/>
              </a:rPr>
              <a:t>30 - 40</a:t>
            </a:r>
            <a:endParaRPr sz="1400">
              <a:latin typeface="Josefin Sans Light"/>
              <a:ea typeface="Josefin Sans Light"/>
              <a:cs typeface="Josefin Sans Light"/>
              <a:sym typeface="Josefin Sans Light"/>
            </a:endParaRPr>
          </a:p>
        </p:txBody>
      </p:sp>
      <p:sp>
        <p:nvSpPr>
          <p:cNvPr id="724" name="Google Shape;724;p43"/>
          <p:cNvSpPr txBox="1">
            <a:spLocks noGrp="1"/>
          </p:cNvSpPr>
          <p:nvPr>
            <p:ph type="title" idx="4294967295"/>
          </p:nvPr>
        </p:nvSpPr>
        <p:spPr>
          <a:xfrm>
            <a:off x="719900" y="28937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dk1"/>
                </a:solidFill>
                <a:latin typeface="Josefin Sans"/>
                <a:ea typeface="Josefin Sans"/>
                <a:cs typeface="Josefin Sans"/>
                <a:sym typeface="Josefin Sans"/>
              </a:rPr>
              <a:t>Incomes</a:t>
            </a:r>
            <a:endParaRPr sz="1400">
              <a:solidFill>
                <a:schemeClr val="dk1"/>
              </a:solidFill>
              <a:latin typeface="Josefin Sans"/>
              <a:ea typeface="Josefin Sans"/>
              <a:cs typeface="Josefin Sans"/>
              <a:sym typeface="Josefin Sans"/>
            </a:endParaRPr>
          </a:p>
        </p:txBody>
      </p:sp>
      <p:sp>
        <p:nvSpPr>
          <p:cNvPr id="725" name="Google Shape;725;p43"/>
          <p:cNvSpPr txBox="1">
            <a:spLocks noGrp="1"/>
          </p:cNvSpPr>
          <p:nvPr>
            <p:ph type="title" idx="4294967295"/>
          </p:nvPr>
        </p:nvSpPr>
        <p:spPr>
          <a:xfrm>
            <a:off x="6818700" y="28937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dk1"/>
                </a:solidFill>
                <a:latin typeface="Josefin Sans"/>
                <a:ea typeface="Josefin Sans"/>
                <a:cs typeface="Josefin Sans"/>
                <a:sym typeface="Josefin Sans"/>
              </a:rPr>
              <a:t>Incomes</a:t>
            </a:r>
            <a:endParaRPr sz="1400">
              <a:solidFill>
                <a:schemeClr val="dk1"/>
              </a:solidFill>
              <a:latin typeface="Josefin Sans"/>
              <a:ea typeface="Josefin Sans"/>
              <a:cs typeface="Josefin Sans"/>
              <a:sym typeface="Josefin Sans"/>
            </a:endParaRPr>
          </a:p>
        </p:txBody>
      </p:sp>
      <p:sp>
        <p:nvSpPr>
          <p:cNvPr id="726" name="Google Shape;726;p43"/>
          <p:cNvSpPr txBox="1">
            <a:spLocks noGrp="1"/>
          </p:cNvSpPr>
          <p:nvPr>
            <p:ph type="title" idx="4294967295"/>
          </p:nvPr>
        </p:nvSpPr>
        <p:spPr>
          <a:xfrm>
            <a:off x="719900" y="32138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latin typeface="Josefin Sans Light"/>
                <a:ea typeface="Josefin Sans Light"/>
                <a:cs typeface="Josefin Sans Light"/>
                <a:sym typeface="Josefin Sans Light"/>
              </a:rPr>
              <a:t>30,000$/year</a:t>
            </a:r>
            <a:endParaRPr sz="1400">
              <a:latin typeface="Josefin Sans Light"/>
              <a:ea typeface="Josefin Sans Light"/>
              <a:cs typeface="Josefin Sans Light"/>
              <a:sym typeface="Josefin Sans Light"/>
            </a:endParaRPr>
          </a:p>
        </p:txBody>
      </p:sp>
      <p:sp>
        <p:nvSpPr>
          <p:cNvPr id="727" name="Google Shape;727;p43"/>
          <p:cNvSpPr txBox="1">
            <a:spLocks noGrp="1"/>
          </p:cNvSpPr>
          <p:nvPr>
            <p:ph type="title" idx="4294967295"/>
          </p:nvPr>
        </p:nvSpPr>
        <p:spPr>
          <a:xfrm>
            <a:off x="6818700" y="32138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latin typeface="Josefin Sans Light"/>
                <a:ea typeface="Josefin Sans Light"/>
                <a:cs typeface="Josefin Sans Light"/>
                <a:sym typeface="Josefin Sans Light"/>
              </a:rPr>
              <a:t>30,000$/year</a:t>
            </a:r>
            <a:endParaRPr sz="1400">
              <a:latin typeface="Josefin Sans Light"/>
              <a:ea typeface="Josefin Sans Light"/>
              <a:cs typeface="Josefin Sans Light"/>
              <a:sym typeface="Josefin Sans Light"/>
            </a:endParaRPr>
          </a:p>
        </p:txBody>
      </p:sp>
      <p:sp>
        <p:nvSpPr>
          <p:cNvPr id="728" name="Google Shape;728;p43"/>
          <p:cNvSpPr txBox="1">
            <a:spLocks noGrp="1"/>
          </p:cNvSpPr>
          <p:nvPr>
            <p:ph type="title" idx="4294967295"/>
          </p:nvPr>
        </p:nvSpPr>
        <p:spPr>
          <a:xfrm>
            <a:off x="719900" y="37625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solidFill>
                  <a:schemeClr val="dk1"/>
                </a:solidFill>
                <a:latin typeface="Josefin Sans"/>
                <a:ea typeface="Josefin Sans"/>
                <a:cs typeface="Josefin Sans"/>
                <a:sym typeface="Josefin Sans"/>
              </a:rPr>
              <a:t>Nationality</a:t>
            </a:r>
            <a:endParaRPr sz="1400">
              <a:solidFill>
                <a:schemeClr val="dk1"/>
              </a:solidFill>
              <a:latin typeface="Josefin Sans"/>
              <a:ea typeface="Josefin Sans"/>
              <a:cs typeface="Josefin Sans"/>
              <a:sym typeface="Josefin Sans"/>
            </a:endParaRPr>
          </a:p>
        </p:txBody>
      </p:sp>
      <p:sp>
        <p:nvSpPr>
          <p:cNvPr id="729" name="Google Shape;729;p43"/>
          <p:cNvSpPr txBox="1">
            <a:spLocks noGrp="1"/>
          </p:cNvSpPr>
          <p:nvPr>
            <p:ph type="title" idx="4294967295"/>
          </p:nvPr>
        </p:nvSpPr>
        <p:spPr>
          <a:xfrm>
            <a:off x="6818700" y="37625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ea typeface="Josefin Sans"/>
                <a:cs typeface="Josefin Sans"/>
                <a:sym typeface="Josefin Sans"/>
              </a:rPr>
              <a:t>Nationalidad</a:t>
            </a:r>
            <a:endParaRPr sz="1400" dirty="0">
              <a:solidFill>
                <a:schemeClr val="dk1"/>
              </a:solidFill>
              <a:latin typeface="Josefin Sans"/>
              <a:ea typeface="Josefin Sans"/>
              <a:cs typeface="Josefin Sans"/>
              <a:sym typeface="Josefin Sans"/>
            </a:endParaRPr>
          </a:p>
        </p:txBody>
      </p:sp>
      <p:sp>
        <p:nvSpPr>
          <p:cNvPr id="730" name="Google Shape;730;p43"/>
          <p:cNvSpPr txBox="1">
            <a:spLocks noGrp="1"/>
          </p:cNvSpPr>
          <p:nvPr>
            <p:ph type="title" idx="4294967295"/>
          </p:nvPr>
        </p:nvSpPr>
        <p:spPr>
          <a:xfrm>
            <a:off x="719900" y="40826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a:latin typeface="Josefin Sans Light"/>
                <a:ea typeface="Josefin Sans Light"/>
                <a:cs typeface="Josefin Sans Light"/>
                <a:sym typeface="Josefin Sans Light"/>
              </a:rPr>
              <a:t>USA / Europe</a:t>
            </a:r>
            <a:endParaRPr sz="1400">
              <a:latin typeface="Josefin Sans Light"/>
              <a:ea typeface="Josefin Sans Light"/>
              <a:cs typeface="Josefin Sans Light"/>
              <a:sym typeface="Josefin Sans Light"/>
            </a:endParaRPr>
          </a:p>
        </p:txBody>
      </p:sp>
      <p:sp>
        <p:nvSpPr>
          <p:cNvPr id="731" name="Google Shape;731;p43"/>
          <p:cNvSpPr txBox="1">
            <a:spLocks noGrp="1"/>
          </p:cNvSpPr>
          <p:nvPr>
            <p:ph type="title" idx="4294967295"/>
          </p:nvPr>
        </p:nvSpPr>
        <p:spPr>
          <a:xfrm>
            <a:off x="6818700" y="40826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Portugal / Europa</a:t>
            </a:r>
            <a:endParaRPr sz="1400" dirty="0">
              <a:latin typeface="Josefin Sans Light"/>
              <a:ea typeface="Josefin Sans Light"/>
              <a:cs typeface="Josefin Sans Light"/>
              <a:sym typeface="Josefin Sans Light"/>
            </a:endParaRPr>
          </a:p>
        </p:txBody>
      </p:sp>
      <p:sp>
        <p:nvSpPr>
          <p:cNvPr id="732" name="Google Shape;732;p43"/>
          <p:cNvSpPr txBox="1">
            <a:spLocks noGrp="1"/>
          </p:cNvSpPr>
          <p:nvPr>
            <p:ph type="title" idx="4294967295"/>
          </p:nvPr>
        </p:nvSpPr>
        <p:spPr>
          <a:xfrm>
            <a:off x="2546500" y="1339175"/>
            <a:ext cx="40509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rPr>
              <a:t>Interests</a:t>
            </a:r>
            <a:endParaRPr sz="2200">
              <a:solidFill>
                <a:schemeClr val="dk1"/>
              </a:solidFill>
            </a:endParaRPr>
          </a:p>
        </p:txBody>
      </p:sp>
      <p:cxnSp>
        <p:nvCxnSpPr>
          <p:cNvPr id="733" name="Google Shape;733;p43"/>
          <p:cNvCxnSpPr>
            <a:stCxn id="718" idx="2"/>
            <a:endCxn id="720" idx="0"/>
          </p:cNvCxnSpPr>
          <p:nvPr/>
        </p:nvCxnSpPr>
        <p:spPr>
          <a:xfrm>
            <a:off x="1522550" y="17963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4" name="Google Shape;734;p43"/>
          <p:cNvCxnSpPr>
            <a:stCxn id="722" idx="2"/>
            <a:endCxn id="724" idx="0"/>
          </p:cNvCxnSpPr>
          <p:nvPr/>
        </p:nvCxnSpPr>
        <p:spPr>
          <a:xfrm>
            <a:off x="1522550" y="26651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5" name="Google Shape;735;p43"/>
          <p:cNvCxnSpPr>
            <a:endCxn id="728" idx="0"/>
          </p:cNvCxnSpPr>
          <p:nvPr/>
        </p:nvCxnSpPr>
        <p:spPr>
          <a:xfrm>
            <a:off x="1522550" y="35339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6" name="Google Shape;736;p43"/>
          <p:cNvCxnSpPr>
            <a:endCxn id="721" idx="0"/>
          </p:cNvCxnSpPr>
          <p:nvPr/>
        </p:nvCxnSpPr>
        <p:spPr>
          <a:xfrm>
            <a:off x="7621350" y="17963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7" name="Google Shape;737;p43"/>
          <p:cNvCxnSpPr>
            <a:stCxn id="723" idx="2"/>
            <a:endCxn id="725" idx="0"/>
          </p:cNvCxnSpPr>
          <p:nvPr/>
        </p:nvCxnSpPr>
        <p:spPr>
          <a:xfrm>
            <a:off x="7621350" y="26651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8" name="Google Shape;738;p43"/>
          <p:cNvCxnSpPr>
            <a:endCxn id="729" idx="0"/>
          </p:cNvCxnSpPr>
          <p:nvPr/>
        </p:nvCxnSpPr>
        <p:spPr>
          <a:xfrm>
            <a:off x="7621350" y="35339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9" name="Google Shape;739;p43"/>
          <p:cNvCxnSpPr>
            <a:endCxn id="732" idx="1"/>
          </p:cNvCxnSpPr>
          <p:nvPr/>
        </p:nvCxnSpPr>
        <p:spPr>
          <a:xfrm>
            <a:off x="2347900" y="1567775"/>
            <a:ext cx="198600" cy="0"/>
          </a:xfrm>
          <a:prstGeom prst="straightConnector1">
            <a:avLst/>
          </a:prstGeom>
          <a:noFill/>
          <a:ln w="9525" cap="flat" cmpd="sng">
            <a:solidFill>
              <a:schemeClr val="lt1"/>
            </a:solidFill>
            <a:prstDash val="solid"/>
            <a:round/>
            <a:headEnd type="none" w="med" len="med"/>
            <a:tailEnd type="none" w="med" len="med"/>
          </a:ln>
        </p:spPr>
      </p:cxnSp>
      <p:cxnSp>
        <p:nvCxnSpPr>
          <p:cNvPr id="740" name="Google Shape;740;p43"/>
          <p:cNvCxnSpPr>
            <a:endCxn id="732" idx="3"/>
          </p:cNvCxnSpPr>
          <p:nvPr/>
        </p:nvCxnSpPr>
        <p:spPr>
          <a:xfrm rot="10800000">
            <a:off x="6597400" y="1567775"/>
            <a:ext cx="221400" cy="0"/>
          </a:xfrm>
          <a:prstGeom prst="straightConnector1">
            <a:avLst/>
          </a:prstGeom>
          <a:noFill/>
          <a:ln w="9525" cap="flat" cmpd="sng">
            <a:solidFill>
              <a:schemeClr val="lt1"/>
            </a:solidFill>
            <a:prstDash val="solid"/>
            <a:round/>
            <a:headEnd type="none" w="med" len="med"/>
            <a:tailEnd type="none" w="med" len="med"/>
          </a:ln>
        </p:spPr>
      </p:cxnSp>
      <p:sp>
        <p:nvSpPr>
          <p:cNvPr id="741" name="Google Shape;741;p43"/>
          <p:cNvSpPr txBox="1">
            <a:spLocks noGrp="1"/>
          </p:cNvSpPr>
          <p:nvPr>
            <p:ph type="title" idx="4294967295"/>
          </p:nvPr>
        </p:nvSpPr>
        <p:spPr>
          <a:xfrm>
            <a:off x="2537233" y="20249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Business</a:t>
            </a:r>
            <a:endParaRPr sz="2200"/>
          </a:p>
        </p:txBody>
      </p:sp>
      <p:sp>
        <p:nvSpPr>
          <p:cNvPr id="742" name="Google Shape;742;p43"/>
          <p:cNvSpPr txBox="1">
            <a:spLocks noGrp="1"/>
          </p:cNvSpPr>
          <p:nvPr>
            <p:ph type="title" idx="4294967295"/>
          </p:nvPr>
        </p:nvSpPr>
        <p:spPr>
          <a:xfrm>
            <a:off x="4677967" y="20249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Food</a:t>
            </a:r>
            <a:endParaRPr sz="2200"/>
          </a:p>
        </p:txBody>
      </p:sp>
      <p:sp>
        <p:nvSpPr>
          <p:cNvPr id="743" name="Google Shape;743;p43"/>
          <p:cNvSpPr txBox="1">
            <a:spLocks noGrp="1"/>
          </p:cNvSpPr>
          <p:nvPr>
            <p:ph type="title" idx="4294967295"/>
          </p:nvPr>
        </p:nvSpPr>
        <p:spPr>
          <a:xfrm>
            <a:off x="2537233" y="28937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Music</a:t>
            </a:r>
            <a:endParaRPr sz="2200"/>
          </a:p>
        </p:txBody>
      </p:sp>
      <p:sp>
        <p:nvSpPr>
          <p:cNvPr id="744" name="Google Shape;744;p43"/>
          <p:cNvSpPr txBox="1">
            <a:spLocks noGrp="1"/>
          </p:cNvSpPr>
          <p:nvPr>
            <p:ph type="title" idx="4294967295"/>
          </p:nvPr>
        </p:nvSpPr>
        <p:spPr>
          <a:xfrm>
            <a:off x="4677967" y="28937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Wine</a:t>
            </a:r>
            <a:endParaRPr sz="2200"/>
          </a:p>
        </p:txBody>
      </p:sp>
      <p:sp>
        <p:nvSpPr>
          <p:cNvPr id="745" name="Google Shape;745;p43"/>
          <p:cNvSpPr txBox="1">
            <a:spLocks noGrp="1"/>
          </p:cNvSpPr>
          <p:nvPr>
            <p:ph type="title" idx="4294967295"/>
          </p:nvPr>
        </p:nvSpPr>
        <p:spPr>
          <a:xfrm>
            <a:off x="2537233" y="37625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TravelING</a:t>
            </a:r>
            <a:endParaRPr sz="2200"/>
          </a:p>
        </p:txBody>
      </p:sp>
      <p:sp>
        <p:nvSpPr>
          <p:cNvPr id="746" name="Google Shape;746;p43"/>
          <p:cNvSpPr txBox="1">
            <a:spLocks noGrp="1"/>
          </p:cNvSpPr>
          <p:nvPr>
            <p:ph type="title" idx="4294967295"/>
          </p:nvPr>
        </p:nvSpPr>
        <p:spPr>
          <a:xfrm>
            <a:off x="4677967" y="37625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t>Sports</a:t>
            </a:r>
            <a:endParaRPr sz="2200"/>
          </a:p>
        </p:txBody>
      </p:sp>
      <p:cxnSp>
        <p:nvCxnSpPr>
          <p:cNvPr id="747" name="Google Shape;747;p43"/>
          <p:cNvCxnSpPr>
            <a:endCxn id="741" idx="3"/>
          </p:cNvCxnSpPr>
          <p:nvPr/>
        </p:nvCxnSpPr>
        <p:spPr>
          <a:xfrm rot="5400000">
            <a:off x="4244533" y="2017775"/>
            <a:ext cx="548700" cy="105900"/>
          </a:xfrm>
          <a:prstGeom prst="bentConnector2">
            <a:avLst/>
          </a:prstGeom>
          <a:noFill/>
          <a:ln w="9525" cap="flat" cmpd="sng">
            <a:solidFill>
              <a:schemeClr val="lt1"/>
            </a:solidFill>
            <a:prstDash val="solid"/>
            <a:round/>
            <a:headEnd type="none" w="med" len="med"/>
            <a:tailEnd type="none" w="med" len="med"/>
          </a:ln>
        </p:spPr>
      </p:cxnSp>
      <p:cxnSp>
        <p:nvCxnSpPr>
          <p:cNvPr id="748" name="Google Shape;748;p43"/>
          <p:cNvCxnSpPr>
            <a:endCxn id="743" idx="3"/>
          </p:cNvCxnSpPr>
          <p:nvPr/>
        </p:nvCxnSpPr>
        <p:spPr>
          <a:xfrm rot="5400000">
            <a:off x="3810133" y="2452175"/>
            <a:ext cx="1417500" cy="105900"/>
          </a:xfrm>
          <a:prstGeom prst="bentConnector2">
            <a:avLst/>
          </a:prstGeom>
          <a:noFill/>
          <a:ln w="9525" cap="flat" cmpd="sng">
            <a:solidFill>
              <a:schemeClr val="lt1"/>
            </a:solidFill>
            <a:prstDash val="solid"/>
            <a:round/>
            <a:headEnd type="none" w="med" len="med"/>
            <a:tailEnd type="none" w="med" len="med"/>
          </a:ln>
        </p:spPr>
      </p:cxnSp>
      <p:cxnSp>
        <p:nvCxnSpPr>
          <p:cNvPr id="749" name="Google Shape;749;p43"/>
          <p:cNvCxnSpPr>
            <a:endCxn id="745" idx="3"/>
          </p:cNvCxnSpPr>
          <p:nvPr/>
        </p:nvCxnSpPr>
        <p:spPr>
          <a:xfrm rot="5400000">
            <a:off x="3375733" y="2886575"/>
            <a:ext cx="2286300" cy="105900"/>
          </a:xfrm>
          <a:prstGeom prst="bentConnector2">
            <a:avLst/>
          </a:prstGeom>
          <a:noFill/>
          <a:ln w="9525" cap="flat" cmpd="sng">
            <a:solidFill>
              <a:schemeClr val="lt1"/>
            </a:solidFill>
            <a:prstDash val="solid"/>
            <a:round/>
            <a:headEnd type="none" w="med" len="med"/>
            <a:tailEnd type="none" w="med" len="med"/>
          </a:ln>
        </p:spPr>
      </p:cxnSp>
      <p:cxnSp>
        <p:nvCxnSpPr>
          <p:cNvPr id="750" name="Google Shape;750;p43"/>
          <p:cNvCxnSpPr>
            <a:stCxn id="732" idx="2"/>
            <a:endCxn id="742" idx="1"/>
          </p:cNvCxnSpPr>
          <p:nvPr/>
        </p:nvCxnSpPr>
        <p:spPr>
          <a:xfrm rot="-5400000" flipH="1">
            <a:off x="4350550" y="2017775"/>
            <a:ext cx="548700" cy="105900"/>
          </a:xfrm>
          <a:prstGeom prst="bentConnector2">
            <a:avLst/>
          </a:prstGeom>
          <a:noFill/>
          <a:ln w="9525" cap="flat" cmpd="sng">
            <a:solidFill>
              <a:schemeClr val="lt1"/>
            </a:solidFill>
            <a:prstDash val="solid"/>
            <a:round/>
            <a:headEnd type="none" w="med" len="med"/>
            <a:tailEnd type="none" w="med" len="med"/>
          </a:ln>
        </p:spPr>
      </p:cxnSp>
      <p:cxnSp>
        <p:nvCxnSpPr>
          <p:cNvPr id="751" name="Google Shape;751;p43"/>
          <p:cNvCxnSpPr>
            <a:endCxn id="744" idx="1"/>
          </p:cNvCxnSpPr>
          <p:nvPr/>
        </p:nvCxnSpPr>
        <p:spPr>
          <a:xfrm rot="-5400000" flipH="1">
            <a:off x="3916267" y="2452175"/>
            <a:ext cx="1417500" cy="105900"/>
          </a:xfrm>
          <a:prstGeom prst="bentConnector2">
            <a:avLst/>
          </a:prstGeom>
          <a:noFill/>
          <a:ln w="9525" cap="flat" cmpd="sng">
            <a:solidFill>
              <a:schemeClr val="lt1"/>
            </a:solidFill>
            <a:prstDash val="solid"/>
            <a:round/>
            <a:headEnd type="none" w="med" len="med"/>
            <a:tailEnd type="none" w="med" len="med"/>
          </a:ln>
        </p:spPr>
      </p:cxnSp>
      <p:cxnSp>
        <p:nvCxnSpPr>
          <p:cNvPr id="752" name="Google Shape;752;p43"/>
          <p:cNvCxnSpPr>
            <a:endCxn id="746" idx="1"/>
          </p:cNvCxnSpPr>
          <p:nvPr/>
        </p:nvCxnSpPr>
        <p:spPr>
          <a:xfrm rot="-5400000" flipH="1">
            <a:off x="3481867" y="2886575"/>
            <a:ext cx="2286300" cy="105900"/>
          </a:xfrm>
          <a:prstGeom prst="bentConnector2">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6"/>
        <p:cNvGrpSpPr/>
        <p:nvPr/>
      </p:nvGrpSpPr>
      <p:grpSpPr>
        <a:xfrm>
          <a:off x="0" y="0"/>
          <a:ext cx="0" cy="0"/>
          <a:chOff x="0" y="0"/>
          <a:chExt cx="0" cy="0"/>
        </a:xfrm>
      </p:grpSpPr>
      <p:sp>
        <p:nvSpPr>
          <p:cNvPr id="757" name="Google Shape;757;p44"/>
          <p:cNvSpPr txBox="1">
            <a:spLocks noGrp="1"/>
          </p:cNvSpPr>
          <p:nvPr>
            <p:ph type="title"/>
          </p:nvPr>
        </p:nvSpPr>
        <p:spPr>
          <a:xfrm>
            <a:off x="1099800" y="1780474"/>
            <a:ext cx="28338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a:t>
            </a:r>
            <a:endParaRPr/>
          </a:p>
        </p:txBody>
      </p:sp>
      <p:sp>
        <p:nvSpPr>
          <p:cNvPr id="758" name="Google Shape;758;p44"/>
          <p:cNvSpPr txBox="1">
            <a:spLocks noGrp="1"/>
          </p:cNvSpPr>
          <p:nvPr>
            <p:ph type="title"/>
          </p:nvPr>
        </p:nvSpPr>
        <p:spPr>
          <a:xfrm>
            <a:off x="2116524" y="2216711"/>
            <a:ext cx="24555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Is worth</a:t>
            </a:r>
            <a:endParaRPr sz="3000"/>
          </a:p>
        </p:txBody>
      </p:sp>
      <p:sp>
        <p:nvSpPr>
          <p:cNvPr id="759" name="Google Shape;759;p44"/>
          <p:cNvSpPr txBox="1">
            <a:spLocks noGrp="1"/>
          </p:cNvSpPr>
          <p:nvPr>
            <p:ph type="title"/>
          </p:nvPr>
        </p:nvSpPr>
        <p:spPr>
          <a:xfrm>
            <a:off x="1100683" y="2652948"/>
            <a:ext cx="28320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A thousand</a:t>
            </a:r>
            <a:endParaRPr sz="3000"/>
          </a:p>
        </p:txBody>
      </p:sp>
      <p:sp>
        <p:nvSpPr>
          <p:cNvPr id="760" name="Google Shape;760;p44"/>
          <p:cNvSpPr txBox="1">
            <a:spLocks noGrp="1"/>
          </p:cNvSpPr>
          <p:nvPr>
            <p:ph type="title"/>
          </p:nvPr>
        </p:nvSpPr>
        <p:spPr>
          <a:xfrm>
            <a:off x="770655" y="3089186"/>
            <a:ext cx="19599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words</a:t>
            </a:r>
            <a:endParaRPr sz="3000"/>
          </a:p>
        </p:txBody>
      </p:sp>
      <p:cxnSp>
        <p:nvCxnSpPr>
          <p:cNvPr id="761" name="Google Shape;761;p44"/>
          <p:cNvCxnSpPr/>
          <p:nvPr/>
        </p:nvCxnSpPr>
        <p:spPr>
          <a:xfrm>
            <a:off x="2476725" y="3320411"/>
            <a:ext cx="2910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grpSp>
        <p:nvGrpSpPr>
          <p:cNvPr id="766" name="Google Shape;766;p45"/>
          <p:cNvGrpSpPr/>
          <p:nvPr/>
        </p:nvGrpSpPr>
        <p:grpSpPr>
          <a:xfrm>
            <a:off x="4434900" y="1447038"/>
            <a:ext cx="3988500" cy="1505713"/>
            <a:chOff x="4434900" y="1523238"/>
            <a:chExt cx="3988500" cy="1505713"/>
          </a:xfrm>
        </p:grpSpPr>
        <p:sp>
          <p:nvSpPr>
            <p:cNvPr id="767" name="Google Shape;767;p45"/>
            <p:cNvSpPr txBox="1"/>
            <p:nvPr/>
          </p:nvSpPr>
          <p:spPr>
            <a:xfrm>
              <a:off x="4434900" y="2316865"/>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100k</a:t>
              </a:r>
              <a:endParaRPr sz="1000">
                <a:solidFill>
                  <a:schemeClr val="lt1"/>
                </a:solidFill>
                <a:latin typeface="Josefin Sans Light"/>
                <a:ea typeface="Josefin Sans Light"/>
                <a:cs typeface="Josefin Sans Light"/>
                <a:sym typeface="Josefin Sans Light"/>
              </a:endParaRPr>
            </a:p>
          </p:txBody>
        </p:sp>
        <p:sp>
          <p:nvSpPr>
            <p:cNvPr id="768" name="Google Shape;768;p45"/>
            <p:cNvSpPr txBox="1"/>
            <p:nvPr/>
          </p:nvSpPr>
          <p:spPr>
            <a:xfrm>
              <a:off x="4434900" y="2845950"/>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0k</a:t>
              </a:r>
              <a:endParaRPr sz="1000">
                <a:solidFill>
                  <a:schemeClr val="lt1"/>
                </a:solidFill>
                <a:latin typeface="Josefin Sans Light"/>
                <a:ea typeface="Josefin Sans Light"/>
                <a:cs typeface="Josefin Sans Light"/>
                <a:sym typeface="Josefin Sans Light"/>
              </a:endParaRPr>
            </a:p>
          </p:txBody>
        </p:sp>
        <p:sp>
          <p:nvSpPr>
            <p:cNvPr id="769" name="Google Shape;769;p45"/>
            <p:cNvSpPr txBox="1"/>
            <p:nvPr/>
          </p:nvSpPr>
          <p:spPr>
            <a:xfrm>
              <a:off x="4434900" y="2052323"/>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150k</a:t>
              </a:r>
              <a:endParaRPr sz="1000">
                <a:solidFill>
                  <a:schemeClr val="lt1"/>
                </a:solidFill>
                <a:latin typeface="Josefin Sans Light"/>
                <a:ea typeface="Josefin Sans Light"/>
                <a:cs typeface="Josefin Sans Light"/>
                <a:sym typeface="Josefin Sans Light"/>
              </a:endParaRPr>
            </a:p>
          </p:txBody>
        </p:sp>
        <p:sp>
          <p:nvSpPr>
            <p:cNvPr id="770" name="Google Shape;770;p45"/>
            <p:cNvSpPr txBox="1"/>
            <p:nvPr/>
          </p:nvSpPr>
          <p:spPr>
            <a:xfrm>
              <a:off x="4434900" y="1787780"/>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200k</a:t>
              </a:r>
              <a:endParaRPr sz="1000">
                <a:solidFill>
                  <a:schemeClr val="lt1"/>
                </a:solidFill>
                <a:latin typeface="Josefin Sans Light"/>
                <a:ea typeface="Josefin Sans Light"/>
                <a:cs typeface="Josefin Sans Light"/>
                <a:sym typeface="Josefin Sans Light"/>
              </a:endParaRPr>
            </a:p>
          </p:txBody>
        </p:sp>
        <p:sp>
          <p:nvSpPr>
            <p:cNvPr id="771" name="Google Shape;771;p45"/>
            <p:cNvSpPr txBox="1"/>
            <p:nvPr/>
          </p:nvSpPr>
          <p:spPr>
            <a:xfrm>
              <a:off x="4434900" y="2581408"/>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50k</a:t>
              </a:r>
              <a:endParaRPr sz="1000">
                <a:solidFill>
                  <a:schemeClr val="lt1"/>
                </a:solidFill>
                <a:latin typeface="Josefin Sans Light"/>
                <a:ea typeface="Josefin Sans Light"/>
                <a:cs typeface="Josefin Sans Light"/>
                <a:sym typeface="Josefin Sans Light"/>
              </a:endParaRPr>
            </a:p>
          </p:txBody>
        </p:sp>
        <p:sp>
          <p:nvSpPr>
            <p:cNvPr id="772" name="Google Shape;772;p45"/>
            <p:cNvSpPr txBox="1"/>
            <p:nvPr/>
          </p:nvSpPr>
          <p:spPr>
            <a:xfrm>
              <a:off x="4434900" y="1523238"/>
              <a:ext cx="411600" cy="183000"/>
            </a:xfrm>
            <a:prstGeom prst="rect">
              <a:avLst/>
            </a:prstGeom>
            <a:noFill/>
            <a:ln>
              <a:noFill/>
            </a:ln>
          </p:spPr>
          <p:txBody>
            <a:bodyPr spcFirstLastPara="1" wrap="square" lIns="0" tIns="0" rIns="91425" bIns="0" anchor="t" anchorCtr="0">
              <a:noAutofit/>
            </a:bodyPr>
            <a:lstStyle/>
            <a:p>
              <a:pPr marL="0" lvl="0" indent="0" algn="r" rtl="0">
                <a:spcBef>
                  <a:spcPts val="0"/>
                </a:spcBef>
                <a:spcAft>
                  <a:spcPts val="0"/>
                </a:spcAft>
                <a:buNone/>
              </a:pPr>
              <a:r>
                <a:rPr lang="en" sz="1000">
                  <a:solidFill>
                    <a:schemeClr val="lt1"/>
                  </a:solidFill>
                  <a:latin typeface="Josefin Sans Light"/>
                  <a:ea typeface="Josefin Sans Light"/>
                  <a:cs typeface="Josefin Sans Light"/>
                  <a:sym typeface="Josefin Sans Light"/>
                </a:rPr>
                <a:t>250k</a:t>
              </a:r>
              <a:endParaRPr sz="1000">
                <a:solidFill>
                  <a:schemeClr val="lt1"/>
                </a:solidFill>
                <a:latin typeface="Josefin Sans Light"/>
                <a:ea typeface="Josefin Sans Light"/>
                <a:cs typeface="Josefin Sans Light"/>
                <a:sym typeface="Josefin Sans Light"/>
              </a:endParaRPr>
            </a:p>
          </p:txBody>
        </p:sp>
        <p:cxnSp>
          <p:nvCxnSpPr>
            <p:cNvPr id="773" name="Google Shape;773;p45"/>
            <p:cNvCxnSpPr/>
            <p:nvPr/>
          </p:nvCxnSpPr>
          <p:spPr>
            <a:xfrm>
              <a:off x="4846500" y="1614738"/>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4" name="Google Shape;774;p45"/>
            <p:cNvCxnSpPr>
              <a:stCxn id="770" idx="3"/>
            </p:cNvCxnSpPr>
            <p:nvPr/>
          </p:nvCxnSpPr>
          <p:spPr>
            <a:xfrm>
              <a:off x="4846500" y="1879280"/>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5" name="Google Shape;775;p45"/>
            <p:cNvCxnSpPr>
              <a:stCxn id="769" idx="3"/>
            </p:cNvCxnSpPr>
            <p:nvPr/>
          </p:nvCxnSpPr>
          <p:spPr>
            <a:xfrm>
              <a:off x="4846500" y="2143823"/>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6" name="Google Shape;776;p45"/>
            <p:cNvCxnSpPr>
              <a:stCxn id="767" idx="3"/>
            </p:cNvCxnSpPr>
            <p:nvPr/>
          </p:nvCxnSpPr>
          <p:spPr>
            <a:xfrm>
              <a:off x="4846500" y="2408365"/>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7" name="Google Shape;777;p45"/>
            <p:cNvCxnSpPr>
              <a:stCxn id="771" idx="3"/>
            </p:cNvCxnSpPr>
            <p:nvPr/>
          </p:nvCxnSpPr>
          <p:spPr>
            <a:xfrm>
              <a:off x="4846500" y="2672908"/>
              <a:ext cx="3576900" cy="0"/>
            </a:xfrm>
            <a:prstGeom prst="straightConnector1">
              <a:avLst/>
            </a:prstGeom>
            <a:noFill/>
            <a:ln w="9525" cap="flat" cmpd="sng">
              <a:solidFill>
                <a:schemeClr val="lt1"/>
              </a:solidFill>
              <a:prstDash val="solid"/>
              <a:round/>
              <a:headEnd type="none" w="med" len="med"/>
              <a:tailEnd type="none" w="med" len="med"/>
            </a:ln>
          </p:spPr>
        </p:cxnSp>
        <p:cxnSp>
          <p:nvCxnSpPr>
            <p:cNvPr id="778" name="Google Shape;778;p45"/>
            <p:cNvCxnSpPr>
              <a:stCxn id="768" idx="3"/>
            </p:cNvCxnSpPr>
            <p:nvPr/>
          </p:nvCxnSpPr>
          <p:spPr>
            <a:xfrm>
              <a:off x="4846500" y="2937450"/>
              <a:ext cx="3576900" cy="0"/>
            </a:xfrm>
            <a:prstGeom prst="straightConnector1">
              <a:avLst/>
            </a:prstGeom>
            <a:noFill/>
            <a:ln w="9525" cap="flat" cmpd="sng">
              <a:solidFill>
                <a:schemeClr val="lt1"/>
              </a:solidFill>
              <a:prstDash val="solid"/>
              <a:round/>
              <a:headEnd type="none" w="med" len="med"/>
              <a:tailEnd type="none" w="med" len="med"/>
            </a:ln>
          </p:spPr>
        </p:cxnSp>
      </p:grpSp>
      <p:sp>
        <p:nvSpPr>
          <p:cNvPr id="779" name="Google Shape;779;p45"/>
          <p:cNvSpPr/>
          <p:nvPr/>
        </p:nvSpPr>
        <p:spPr>
          <a:xfrm>
            <a:off x="887550"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5"/>
          <p:cNvSpPr/>
          <p:nvPr/>
        </p:nvSpPr>
        <p:spPr>
          <a:xfrm>
            <a:off x="2108875"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5"/>
          <p:cNvSpPr/>
          <p:nvPr/>
        </p:nvSpPr>
        <p:spPr>
          <a:xfrm>
            <a:off x="3330225"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5"/>
          <p:cNvSpPr/>
          <p:nvPr/>
        </p:nvSpPr>
        <p:spPr>
          <a:xfrm>
            <a:off x="7195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5"/>
          <p:cNvSpPr/>
          <p:nvPr/>
        </p:nvSpPr>
        <p:spPr>
          <a:xfrm>
            <a:off x="26952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5"/>
          <p:cNvSpPr/>
          <p:nvPr/>
        </p:nvSpPr>
        <p:spPr>
          <a:xfrm>
            <a:off x="46709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5"/>
          <p:cNvSpPr/>
          <p:nvPr/>
        </p:nvSpPr>
        <p:spPr>
          <a:xfrm>
            <a:off x="6646650" y="4049904"/>
            <a:ext cx="1777800" cy="548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5"/>
          <p:cNvSpPr txBox="1"/>
          <p:nvPr/>
        </p:nvSpPr>
        <p:spPr>
          <a:xfrm>
            <a:off x="831750" y="4004548"/>
            <a:ext cx="15534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Cinzel Decorative"/>
                <a:ea typeface="Cinzel Decorative"/>
                <a:cs typeface="Cinzel Decorative"/>
                <a:sym typeface="Cinzel Decorative"/>
              </a:rPr>
              <a:t>$200.00</a:t>
            </a:r>
            <a:endParaRPr sz="1800">
              <a:solidFill>
                <a:schemeClr val="lt1"/>
              </a:solidFill>
              <a:latin typeface="Cinzel Decorative"/>
              <a:ea typeface="Cinzel Decorative"/>
              <a:cs typeface="Cinzel Decorative"/>
              <a:sym typeface="Cinzel Decorative"/>
            </a:endParaRPr>
          </a:p>
        </p:txBody>
      </p:sp>
      <p:sp>
        <p:nvSpPr>
          <p:cNvPr id="787" name="Google Shape;787;p45"/>
          <p:cNvSpPr txBox="1"/>
          <p:nvPr/>
        </p:nvSpPr>
        <p:spPr>
          <a:xfrm>
            <a:off x="4768150" y="4004561"/>
            <a:ext cx="15834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Cinzel Decorative"/>
                <a:ea typeface="Cinzel Decorative"/>
                <a:cs typeface="Cinzel Decorative"/>
                <a:sym typeface="Cinzel Decorative"/>
              </a:rPr>
              <a:t>45 HOTELS</a:t>
            </a:r>
            <a:endParaRPr sz="1800">
              <a:solidFill>
                <a:schemeClr val="lt1"/>
              </a:solidFill>
              <a:latin typeface="Cinzel Decorative"/>
              <a:ea typeface="Cinzel Decorative"/>
              <a:cs typeface="Cinzel Decorative"/>
              <a:sym typeface="Cinzel Decorative"/>
            </a:endParaRPr>
          </a:p>
        </p:txBody>
      </p:sp>
      <p:sp>
        <p:nvSpPr>
          <p:cNvPr id="788" name="Google Shape;788;p45"/>
          <p:cNvSpPr txBox="1"/>
          <p:nvPr/>
        </p:nvSpPr>
        <p:spPr>
          <a:xfrm>
            <a:off x="6779100" y="4004548"/>
            <a:ext cx="1512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Cinzel Decorative"/>
                <a:ea typeface="Cinzel Decorative"/>
                <a:cs typeface="Cinzel Decorative"/>
                <a:sym typeface="Cinzel Decorative"/>
              </a:rPr>
              <a:t>70 ROOMS</a:t>
            </a:r>
            <a:endParaRPr sz="1800">
              <a:solidFill>
                <a:schemeClr val="lt1"/>
              </a:solidFill>
              <a:latin typeface="Cinzel Decorative"/>
              <a:ea typeface="Cinzel Decorative"/>
              <a:cs typeface="Cinzel Decorative"/>
              <a:sym typeface="Cinzel Decorative"/>
            </a:endParaRPr>
          </a:p>
        </p:txBody>
      </p:sp>
      <p:sp>
        <p:nvSpPr>
          <p:cNvPr id="789" name="Google Shape;789;p45"/>
          <p:cNvSpPr txBox="1"/>
          <p:nvPr/>
        </p:nvSpPr>
        <p:spPr>
          <a:xfrm>
            <a:off x="2839250" y="4004548"/>
            <a:ext cx="14898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a:solidFill>
                  <a:schemeClr val="lt1"/>
                </a:solidFill>
                <a:latin typeface="Cinzel Decorative"/>
                <a:ea typeface="Cinzel Decorative"/>
                <a:cs typeface="Cinzel Decorative"/>
                <a:sym typeface="Cinzel Decorative"/>
              </a:rPr>
              <a:t>3 Days</a:t>
            </a:r>
            <a:endParaRPr sz="1800">
              <a:solidFill>
                <a:schemeClr val="lt1"/>
              </a:solidFill>
              <a:latin typeface="Cinzel Decorative"/>
              <a:ea typeface="Cinzel Decorative"/>
              <a:cs typeface="Cinzel Decorative"/>
              <a:sym typeface="Cinzel Decorative"/>
            </a:endParaRPr>
          </a:p>
        </p:txBody>
      </p:sp>
      <p:sp>
        <p:nvSpPr>
          <p:cNvPr id="790" name="Google Shape;790;p45"/>
          <p:cNvSpPr txBox="1"/>
          <p:nvPr/>
        </p:nvSpPr>
        <p:spPr>
          <a:xfrm flipH="1">
            <a:off x="831750" y="4270484"/>
            <a:ext cx="155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lt1"/>
                </a:solidFill>
                <a:latin typeface="Josefin Sans Light"/>
                <a:ea typeface="Josefin Sans Light"/>
                <a:cs typeface="Josefin Sans Light"/>
                <a:sym typeface="Josefin Sans Light"/>
              </a:rPr>
              <a:t>Per night</a:t>
            </a:r>
            <a:endParaRPr sz="1200">
              <a:solidFill>
                <a:schemeClr val="lt1"/>
              </a:solidFill>
              <a:latin typeface="Josefin Sans Light"/>
              <a:ea typeface="Josefin Sans Light"/>
              <a:cs typeface="Josefin Sans Light"/>
              <a:sym typeface="Josefin Sans Light"/>
            </a:endParaRPr>
          </a:p>
        </p:txBody>
      </p:sp>
      <p:sp>
        <p:nvSpPr>
          <p:cNvPr id="791" name="Google Shape;791;p45"/>
          <p:cNvSpPr txBox="1"/>
          <p:nvPr/>
        </p:nvSpPr>
        <p:spPr>
          <a:xfrm flipH="1">
            <a:off x="2792450" y="4270484"/>
            <a:ext cx="158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lt1"/>
                </a:solidFill>
                <a:latin typeface="Josefin Sans Light"/>
                <a:ea typeface="Josefin Sans Light"/>
                <a:cs typeface="Josefin Sans Light"/>
                <a:sym typeface="Josefin Sans Light"/>
              </a:rPr>
              <a:t>Average stay</a:t>
            </a:r>
            <a:endParaRPr sz="1200">
              <a:solidFill>
                <a:schemeClr val="lt1"/>
              </a:solidFill>
              <a:latin typeface="Josefin Sans Light"/>
              <a:ea typeface="Josefin Sans Light"/>
              <a:cs typeface="Josefin Sans Light"/>
              <a:sym typeface="Josefin Sans Light"/>
            </a:endParaRPr>
          </a:p>
        </p:txBody>
      </p:sp>
      <p:sp>
        <p:nvSpPr>
          <p:cNvPr id="792" name="Google Shape;792;p45"/>
          <p:cNvSpPr txBox="1"/>
          <p:nvPr/>
        </p:nvSpPr>
        <p:spPr>
          <a:xfrm flipH="1">
            <a:off x="4783150" y="4270484"/>
            <a:ext cx="155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lt1"/>
                </a:solidFill>
                <a:latin typeface="Josefin Sans Light"/>
                <a:ea typeface="Josefin Sans Light"/>
                <a:cs typeface="Josefin Sans Light"/>
                <a:sym typeface="Josefin Sans Light"/>
              </a:rPr>
              <a:t>Our chain</a:t>
            </a:r>
            <a:endParaRPr sz="1200">
              <a:solidFill>
                <a:schemeClr val="lt1"/>
              </a:solidFill>
              <a:latin typeface="Josefin Sans Light"/>
              <a:ea typeface="Josefin Sans Light"/>
              <a:cs typeface="Josefin Sans Light"/>
              <a:sym typeface="Josefin Sans Light"/>
            </a:endParaRPr>
          </a:p>
        </p:txBody>
      </p:sp>
      <p:sp>
        <p:nvSpPr>
          <p:cNvPr id="793" name="Google Shape;793;p45"/>
          <p:cNvSpPr txBox="1"/>
          <p:nvPr/>
        </p:nvSpPr>
        <p:spPr>
          <a:xfrm flipH="1">
            <a:off x="6743850" y="4270484"/>
            <a:ext cx="1583400" cy="304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chemeClr val="lt1"/>
                </a:solidFill>
                <a:latin typeface="Josefin Sans Light"/>
                <a:ea typeface="Josefin Sans Light"/>
                <a:cs typeface="Josefin Sans Light"/>
                <a:sym typeface="Josefin Sans Light"/>
              </a:rPr>
              <a:t>For our guests</a:t>
            </a:r>
            <a:endParaRPr sz="1200">
              <a:solidFill>
                <a:schemeClr val="lt1"/>
              </a:solidFill>
              <a:latin typeface="Josefin Sans Light"/>
              <a:ea typeface="Josefin Sans Light"/>
              <a:cs typeface="Josefin Sans Light"/>
              <a:sym typeface="Josefin Sans Light"/>
            </a:endParaRPr>
          </a:p>
        </p:txBody>
      </p:sp>
      <p:sp>
        <p:nvSpPr>
          <p:cNvPr id="794" name="Google Shape;794;p45"/>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Our numbers</a:t>
            </a:r>
            <a:endParaRPr dirty="0"/>
          </a:p>
        </p:txBody>
      </p:sp>
      <p:sp>
        <p:nvSpPr>
          <p:cNvPr id="795" name="Google Shape;795;p45"/>
          <p:cNvSpPr txBox="1">
            <a:spLocks noGrp="1"/>
          </p:cNvSpPr>
          <p:nvPr>
            <p:ph type="title" idx="4294967295"/>
          </p:nvPr>
        </p:nvSpPr>
        <p:spPr>
          <a:xfrm>
            <a:off x="720000"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Market</a:t>
            </a:r>
            <a:endParaRPr sz="1800" dirty="0"/>
          </a:p>
        </p:txBody>
      </p:sp>
      <p:sp>
        <p:nvSpPr>
          <p:cNvPr id="796" name="Google Shape;796;p45"/>
          <p:cNvSpPr txBox="1">
            <a:spLocks noGrp="1"/>
          </p:cNvSpPr>
          <p:nvPr>
            <p:ph type="subTitle" idx="4294967295"/>
          </p:nvPr>
        </p:nvSpPr>
        <p:spPr>
          <a:xfrm>
            <a:off x="720000"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a:t>
            </a:r>
            <a:br>
              <a:rPr lang="en"/>
            </a:br>
            <a:r>
              <a:rPr lang="en"/>
              <a:t>is small</a:t>
            </a:r>
            <a:endParaRPr/>
          </a:p>
        </p:txBody>
      </p:sp>
      <p:sp>
        <p:nvSpPr>
          <p:cNvPr id="797" name="Google Shape;797;p45"/>
          <p:cNvSpPr txBox="1">
            <a:spLocks noGrp="1"/>
          </p:cNvSpPr>
          <p:nvPr>
            <p:ph type="title" idx="4294967295"/>
          </p:nvPr>
        </p:nvSpPr>
        <p:spPr>
          <a:xfrm>
            <a:off x="1941315"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people</a:t>
            </a:r>
            <a:endParaRPr sz="1800"/>
          </a:p>
        </p:txBody>
      </p:sp>
      <p:sp>
        <p:nvSpPr>
          <p:cNvPr id="798" name="Google Shape;798;p45"/>
          <p:cNvSpPr txBox="1">
            <a:spLocks noGrp="1"/>
          </p:cNvSpPr>
          <p:nvPr>
            <p:ph type="subTitle" idx="4294967295"/>
          </p:nvPr>
        </p:nvSpPr>
        <p:spPr>
          <a:xfrm>
            <a:off x="1941315"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a:t>
            </a:r>
            <a:br>
              <a:rPr lang="en"/>
            </a:br>
            <a:r>
              <a:rPr lang="en"/>
              <a:t>very hot</a:t>
            </a:r>
            <a:endParaRPr/>
          </a:p>
        </p:txBody>
      </p:sp>
      <p:sp>
        <p:nvSpPr>
          <p:cNvPr id="799" name="Google Shape;799;p45"/>
          <p:cNvSpPr txBox="1">
            <a:spLocks noGrp="1"/>
          </p:cNvSpPr>
          <p:nvPr>
            <p:ph type="title" idx="4294967295"/>
          </p:nvPr>
        </p:nvSpPr>
        <p:spPr>
          <a:xfrm>
            <a:off x="3162642"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APPTS.</a:t>
            </a:r>
            <a:endParaRPr sz="1800"/>
          </a:p>
        </p:txBody>
      </p:sp>
      <p:sp>
        <p:nvSpPr>
          <p:cNvPr id="800" name="Google Shape;800;p45"/>
          <p:cNvSpPr txBox="1">
            <a:spLocks noGrp="1"/>
          </p:cNvSpPr>
          <p:nvPr>
            <p:ph type="subTitle" idx="4294967295"/>
          </p:nvPr>
        </p:nvSpPr>
        <p:spPr>
          <a:xfrm>
            <a:off x="3162642"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Earth </a:t>
            </a:r>
            <a:br>
              <a:rPr lang="en"/>
            </a:br>
            <a:r>
              <a:rPr lang="en"/>
              <a:t>has life</a:t>
            </a:r>
            <a:endParaRPr/>
          </a:p>
        </p:txBody>
      </p:sp>
      <p:sp>
        <p:nvSpPr>
          <p:cNvPr id="801" name="Google Shape;801;p45"/>
          <p:cNvSpPr/>
          <p:nvPr/>
        </p:nvSpPr>
        <p:spPr>
          <a:xfrm>
            <a:off x="933300" y="1832625"/>
            <a:ext cx="731400" cy="731400"/>
          </a:xfrm>
          <a:prstGeom prst="pie">
            <a:avLst>
              <a:gd name="adj1" fmla="val 4302528"/>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5"/>
          <p:cNvSpPr/>
          <p:nvPr/>
        </p:nvSpPr>
        <p:spPr>
          <a:xfrm>
            <a:off x="2154638" y="1832588"/>
            <a:ext cx="731400" cy="731400"/>
          </a:xfrm>
          <a:prstGeom prst="pie">
            <a:avLst>
              <a:gd name="adj1" fmla="val 7049281"/>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5"/>
          <p:cNvSpPr/>
          <p:nvPr/>
        </p:nvSpPr>
        <p:spPr>
          <a:xfrm>
            <a:off x="3375975" y="1832625"/>
            <a:ext cx="731400" cy="731400"/>
          </a:xfrm>
          <a:prstGeom prst="pie">
            <a:avLst>
              <a:gd name="adj1" fmla="val 20209645"/>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5"/>
          <p:cNvSpPr txBox="1">
            <a:spLocks noGrp="1"/>
          </p:cNvSpPr>
          <p:nvPr>
            <p:ph type="title" idx="4294967295"/>
          </p:nvPr>
        </p:nvSpPr>
        <p:spPr>
          <a:xfrm>
            <a:off x="720000"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60%</a:t>
            </a:r>
            <a:endParaRPr sz="1800"/>
          </a:p>
        </p:txBody>
      </p:sp>
      <p:sp>
        <p:nvSpPr>
          <p:cNvPr id="805" name="Google Shape;805;p45"/>
          <p:cNvSpPr txBox="1">
            <a:spLocks noGrp="1"/>
          </p:cNvSpPr>
          <p:nvPr>
            <p:ph type="title" idx="4294967295"/>
          </p:nvPr>
        </p:nvSpPr>
        <p:spPr>
          <a:xfrm>
            <a:off x="1941315"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40%</a:t>
            </a:r>
            <a:endParaRPr sz="1800"/>
          </a:p>
        </p:txBody>
      </p:sp>
      <p:sp>
        <p:nvSpPr>
          <p:cNvPr id="806" name="Google Shape;806;p45"/>
          <p:cNvSpPr txBox="1">
            <a:spLocks noGrp="1"/>
          </p:cNvSpPr>
          <p:nvPr>
            <p:ph type="title" idx="4294967295"/>
          </p:nvPr>
        </p:nvSpPr>
        <p:spPr>
          <a:xfrm>
            <a:off x="3162642" y="107820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80%</a:t>
            </a:r>
            <a:endParaRPr sz="1800"/>
          </a:p>
        </p:txBody>
      </p:sp>
      <p:cxnSp>
        <p:nvCxnSpPr>
          <p:cNvPr id="807" name="Google Shape;807;p45"/>
          <p:cNvCxnSpPr>
            <a:stCxn id="804" idx="2"/>
            <a:endCxn id="779" idx="0"/>
          </p:cNvCxnSpPr>
          <p:nvPr/>
        </p:nvCxnSpPr>
        <p:spPr>
          <a:xfrm>
            <a:off x="1299000" y="1443900"/>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08" name="Google Shape;808;p45"/>
          <p:cNvCxnSpPr>
            <a:stCxn id="779" idx="4"/>
            <a:endCxn id="795" idx="0"/>
          </p:cNvCxnSpPr>
          <p:nvPr/>
        </p:nvCxnSpPr>
        <p:spPr>
          <a:xfrm>
            <a:off x="1299000" y="2609775"/>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09" name="Google Shape;809;p45"/>
          <p:cNvCxnSpPr>
            <a:stCxn id="805" idx="2"/>
            <a:endCxn id="780" idx="0"/>
          </p:cNvCxnSpPr>
          <p:nvPr/>
        </p:nvCxnSpPr>
        <p:spPr>
          <a:xfrm>
            <a:off x="2520315" y="1443900"/>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10" name="Google Shape;810;p45"/>
          <p:cNvCxnSpPr>
            <a:stCxn id="780" idx="4"/>
            <a:endCxn id="797" idx="0"/>
          </p:cNvCxnSpPr>
          <p:nvPr/>
        </p:nvCxnSpPr>
        <p:spPr>
          <a:xfrm>
            <a:off x="2520325" y="2609775"/>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11" name="Google Shape;811;p45"/>
          <p:cNvCxnSpPr>
            <a:stCxn id="806" idx="2"/>
            <a:endCxn id="781" idx="0"/>
          </p:cNvCxnSpPr>
          <p:nvPr/>
        </p:nvCxnSpPr>
        <p:spPr>
          <a:xfrm>
            <a:off x="3741642" y="1443900"/>
            <a:ext cx="0" cy="342900"/>
          </a:xfrm>
          <a:prstGeom prst="straightConnector1">
            <a:avLst/>
          </a:prstGeom>
          <a:noFill/>
          <a:ln w="9525" cap="flat" cmpd="sng">
            <a:solidFill>
              <a:schemeClr val="lt1"/>
            </a:solidFill>
            <a:prstDash val="solid"/>
            <a:round/>
            <a:headEnd type="none" w="med" len="med"/>
            <a:tailEnd type="none" w="med" len="med"/>
          </a:ln>
        </p:spPr>
      </p:cxnSp>
      <p:cxnSp>
        <p:nvCxnSpPr>
          <p:cNvPr id="812" name="Google Shape;812;p45"/>
          <p:cNvCxnSpPr>
            <a:stCxn id="781" idx="4"/>
            <a:endCxn id="799" idx="0"/>
          </p:cNvCxnSpPr>
          <p:nvPr/>
        </p:nvCxnSpPr>
        <p:spPr>
          <a:xfrm>
            <a:off x="3741675" y="2609775"/>
            <a:ext cx="0" cy="342900"/>
          </a:xfrm>
          <a:prstGeom prst="straightConnector1">
            <a:avLst/>
          </a:prstGeom>
          <a:noFill/>
          <a:ln w="9525" cap="flat" cmpd="sng">
            <a:solidFill>
              <a:schemeClr val="lt1"/>
            </a:solidFill>
            <a:prstDash val="solid"/>
            <a:round/>
            <a:headEnd type="none" w="med" len="med"/>
            <a:tailEnd type="none" w="med" len="med"/>
          </a:ln>
        </p:spPr>
      </p:cxnSp>
      <p:sp>
        <p:nvSpPr>
          <p:cNvPr id="813" name="Google Shape;813;p45"/>
          <p:cNvSpPr txBox="1">
            <a:spLocks noGrp="1"/>
          </p:cNvSpPr>
          <p:nvPr>
            <p:ph type="title" idx="4294967295"/>
          </p:nvPr>
        </p:nvSpPr>
        <p:spPr>
          <a:xfrm>
            <a:off x="4670968" y="1078200"/>
            <a:ext cx="37536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t>Gasto por grupo</a:t>
            </a:r>
            <a:endParaRPr sz="1800" dirty="0"/>
          </a:p>
        </p:txBody>
      </p:sp>
      <p:sp>
        <p:nvSpPr>
          <p:cNvPr id="814" name="Google Shape;814;p45"/>
          <p:cNvSpPr txBox="1">
            <a:spLocks noGrp="1"/>
          </p:cNvSpPr>
          <p:nvPr>
            <p:ph type="title" idx="4294967295"/>
          </p:nvPr>
        </p:nvSpPr>
        <p:spPr>
          <a:xfrm>
            <a:off x="4823650"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solteros</a:t>
            </a:r>
            <a:endParaRPr sz="1200" dirty="0"/>
          </a:p>
        </p:txBody>
      </p:sp>
      <p:sp>
        <p:nvSpPr>
          <p:cNvPr id="815" name="Google Shape;815;p45"/>
          <p:cNvSpPr txBox="1">
            <a:spLocks noGrp="1"/>
          </p:cNvSpPr>
          <p:nvPr>
            <p:ph type="subTitle" idx="4294967295"/>
          </p:nvPr>
        </p:nvSpPr>
        <p:spPr>
          <a:xfrm>
            <a:off x="4823650"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$50,000 </a:t>
            </a:r>
            <a:br>
              <a:rPr lang="en"/>
            </a:br>
            <a:r>
              <a:rPr lang="en"/>
              <a:t>for this topic</a:t>
            </a:r>
            <a:endParaRPr/>
          </a:p>
        </p:txBody>
      </p:sp>
      <p:sp>
        <p:nvSpPr>
          <p:cNvPr id="816" name="Google Shape;816;p45"/>
          <p:cNvSpPr txBox="1">
            <a:spLocks noGrp="1"/>
          </p:cNvSpPr>
          <p:nvPr>
            <p:ph type="title" idx="4294967295"/>
          </p:nvPr>
        </p:nvSpPr>
        <p:spPr>
          <a:xfrm>
            <a:off x="6044965"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Familia med.</a:t>
            </a:r>
            <a:endParaRPr sz="1200" dirty="0"/>
          </a:p>
        </p:txBody>
      </p:sp>
      <p:sp>
        <p:nvSpPr>
          <p:cNvPr id="817" name="Google Shape;817;p45"/>
          <p:cNvSpPr txBox="1">
            <a:spLocks noGrp="1"/>
          </p:cNvSpPr>
          <p:nvPr>
            <p:ph type="subTitle" idx="4294967295"/>
          </p:nvPr>
        </p:nvSpPr>
        <p:spPr>
          <a:xfrm>
            <a:off x="6044965"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$120,000 for this topic</a:t>
            </a:r>
            <a:endParaRPr/>
          </a:p>
        </p:txBody>
      </p:sp>
      <p:sp>
        <p:nvSpPr>
          <p:cNvPr id="818" name="Google Shape;818;p45"/>
          <p:cNvSpPr txBox="1">
            <a:spLocks noGrp="1"/>
          </p:cNvSpPr>
          <p:nvPr>
            <p:ph type="title" idx="4294967295"/>
          </p:nvPr>
        </p:nvSpPr>
        <p:spPr>
          <a:xfrm>
            <a:off x="7266292" y="2952750"/>
            <a:ext cx="1158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t>Solteros c/hijos</a:t>
            </a:r>
            <a:endParaRPr sz="1200" dirty="0"/>
          </a:p>
        </p:txBody>
      </p:sp>
      <p:sp>
        <p:nvSpPr>
          <p:cNvPr id="819" name="Google Shape;819;p45"/>
          <p:cNvSpPr txBox="1">
            <a:spLocks noGrp="1"/>
          </p:cNvSpPr>
          <p:nvPr>
            <p:ph type="subTitle" idx="4294967295"/>
          </p:nvPr>
        </p:nvSpPr>
        <p:spPr>
          <a:xfrm>
            <a:off x="7266292" y="3257543"/>
            <a:ext cx="1158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$240,000 for this topic</a:t>
            </a:r>
            <a:endParaRPr/>
          </a:p>
        </p:txBody>
      </p:sp>
      <p:sp>
        <p:nvSpPr>
          <p:cNvPr id="820" name="Google Shape;820;p45"/>
          <p:cNvSpPr/>
          <p:nvPr/>
        </p:nvSpPr>
        <p:spPr>
          <a:xfrm>
            <a:off x="5150350" y="2584125"/>
            <a:ext cx="504600" cy="365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5"/>
          <p:cNvSpPr/>
          <p:nvPr/>
        </p:nvSpPr>
        <p:spPr>
          <a:xfrm>
            <a:off x="6371665" y="2218425"/>
            <a:ext cx="504600" cy="731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5"/>
          <p:cNvSpPr/>
          <p:nvPr/>
        </p:nvSpPr>
        <p:spPr>
          <a:xfrm>
            <a:off x="7593000" y="1595600"/>
            <a:ext cx="504600" cy="13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26"/>
        <p:cNvGrpSpPr/>
        <p:nvPr/>
      </p:nvGrpSpPr>
      <p:grpSpPr>
        <a:xfrm>
          <a:off x="0" y="0"/>
          <a:ext cx="0" cy="0"/>
          <a:chOff x="0" y="0"/>
          <a:chExt cx="0" cy="0"/>
        </a:xfrm>
      </p:grpSpPr>
      <p:sp>
        <p:nvSpPr>
          <p:cNvPr id="827" name="Google Shape;827;p46"/>
          <p:cNvSpPr txBox="1"/>
          <p:nvPr/>
        </p:nvSpPr>
        <p:spPr>
          <a:xfrm>
            <a:off x="5497800" y="1809250"/>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Expected income for 2020</a:t>
            </a:r>
            <a:endParaRPr>
              <a:solidFill>
                <a:schemeClr val="lt1"/>
              </a:solidFill>
              <a:latin typeface="Josefin Sans Light"/>
              <a:ea typeface="Josefin Sans Light"/>
              <a:cs typeface="Josefin Sans Light"/>
              <a:sym typeface="Josefin Sans Light"/>
            </a:endParaRPr>
          </a:p>
        </p:txBody>
      </p:sp>
      <p:sp>
        <p:nvSpPr>
          <p:cNvPr id="828" name="Google Shape;828;p46"/>
          <p:cNvSpPr txBox="1"/>
          <p:nvPr/>
        </p:nvSpPr>
        <p:spPr>
          <a:xfrm>
            <a:off x="5497800" y="1268350"/>
            <a:ext cx="2926200"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$250,000</a:t>
            </a:r>
            <a:endParaRPr sz="3600">
              <a:solidFill>
                <a:schemeClr val="lt1"/>
              </a:solidFill>
              <a:latin typeface="Cinzel Decorative"/>
              <a:ea typeface="Cinzel Decorative"/>
              <a:cs typeface="Cinzel Decorative"/>
              <a:sym typeface="Cinzel Decorative"/>
            </a:endParaRPr>
          </a:p>
        </p:txBody>
      </p:sp>
      <p:sp>
        <p:nvSpPr>
          <p:cNvPr id="829" name="Google Shape;829;p46"/>
          <p:cNvSpPr txBox="1"/>
          <p:nvPr/>
        </p:nvSpPr>
        <p:spPr>
          <a:xfrm>
            <a:off x="5497800" y="2856452"/>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New employees next year </a:t>
            </a:r>
            <a:endParaRPr>
              <a:solidFill>
                <a:schemeClr val="lt1"/>
              </a:solidFill>
              <a:latin typeface="Josefin Sans Light"/>
              <a:ea typeface="Josefin Sans Light"/>
              <a:cs typeface="Josefin Sans Light"/>
              <a:sym typeface="Josefin Sans Light"/>
            </a:endParaRPr>
          </a:p>
        </p:txBody>
      </p:sp>
      <p:sp>
        <p:nvSpPr>
          <p:cNvPr id="830" name="Google Shape;830;p46"/>
          <p:cNvSpPr txBox="1"/>
          <p:nvPr/>
        </p:nvSpPr>
        <p:spPr>
          <a:xfrm>
            <a:off x="5497800" y="2315550"/>
            <a:ext cx="2926200"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100</a:t>
            </a:r>
            <a:endParaRPr sz="3600">
              <a:solidFill>
                <a:schemeClr val="lt1"/>
              </a:solidFill>
              <a:latin typeface="Cinzel Decorative"/>
              <a:ea typeface="Cinzel Decorative"/>
              <a:cs typeface="Cinzel Decorative"/>
              <a:sym typeface="Cinzel Decorative"/>
            </a:endParaRPr>
          </a:p>
        </p:txBody>
      </p:sp>
      <p:sp>
        <p:nvSpPr>
          <p:cNvPr id="831" name="Google Shape;831;p46"/>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growth</a:t>
            </a:r>
            <a:endParaRPr/>
          </a:p>
        </p:txBody>
      </p:sp>
      <p:sp>
        <p:nvSpPr>
          <p:cNvPr id="832" name="Google Shape;832;p46"/>
          <p:cNvSpPr txBox="1"/>
          <p:nvPr/>
        </p:nvSpPr>
        <p:spPr>
          <a:xfrm>
            <a:off x="714225" y="4420500"/>
            <a:ext cx="7715400" cy="1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Josefin Sans Light"/>
                <a:ea typeface="Josefin Sans Light"/>
                <a:cs typeface="Josefin Sans Light"/>
                <a:sym typeface="Josefin Sans Light"/>
              </a:rPr>
              <a:t>Follow the link in the graph to modify its data and then paste the new one here. </a:t>
            </a:r>
            <a:r>
              <a:rPr lang="en" sz="1200">
                <a:solidFill>
                  <a:schemeClr val="lt1"/>
                </a:solidFill>
                <a:uFill>
                  <a:noFill/>
                </a:uFill>
                <a:latin typeface="Josefin Sans Medium"/>
                <a:ea typeface="Josefin Sans Medium"/>
                <a:cs typeface="Josefin Sans Medium"/>
                <a:sym typeface="Josefin Sans Medium"/>
                <a:hlinkClick r:id="rId3">
                  <a:extLst>
                    <a:ext uri="{A12FA001-AC4F-418D-AE19-62706E023703}">
                      <ahyp:hlinkClr xmlns:ahyp="http://schemas.microsoft.com/office/drawing/2018/hyperlinkcolor" val="tx"/>
                    </a:ext>
                  </a:extLst>
                </a:hlinkClick>
              </a:rPr>
              <a:t>For more info, click here</a:t>
            </a:r>
            <a:endParaRPr sz="1200">
              <a:solidFill>
                <a:schemeClr val="lt1"/>
              </a:solidFill>
              <a:latin typeface="Josefin Sans Medium"/>
              <a:ea typeface="Josefin Sans Medium"/>
              <a:cs typeface="Josefin Sans Medium"/>
              <a:sym typeface="Josefin Sans Medium"/>
            </a:endParaRPr>
          </a:p>
        </p:txBody>
      </p:sp>
      <p:sp>
        <p:nvSpPr>
          <p:cNvPr id="833" name="Google Shape;833;p46"/>
          <p:cNvSpPr txBox="1"/>
          <p:nvPr/>
        </p:nvSpPr>
        <p:spPr>
          <a:xfrm>
            <a:off x="5497800" y="3832727"/>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Expected average salary next year</a:t>
            </a:r>
            <a:endParaRPr>
              <a:solidFill>
                <a:schemeClr val="lt1"/>
              </a:solidFill>
              <a:latin typeface="Josefin Sans Light"/>
              <a:ea typeface="Josefin Sans Light"/>
              <a:cs typeface="Josefin Sans Light"/>
              <a:sym typeface="Josefin Sans Light"/>
            </a:endParaRPr>
          </a:p>
        </p:txBody>
      </p:sp>
      <p:sp>
        <p:nvSpPr>
          <p:cNvPr id="834" name="Google Shape;834;p46"/>
          <p:cNvSpPr txBox="1"/>
          <p:nvPr/>
        </p:nvSpPr>
        <p:spPr>
          <a:xfrm>
            <a:off x="5497800" y="3291825"/>
            <a:ext cx="2926200"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$1,800</a:t>
            </a:r>
            <a:endParaRPr sz="3600">
              <a:solidFill>
                <a:schemeClr val="lt1"/>
              </a:solidFill>
              <a:latin typeface="Cinzel Decorative"/>
              <a:ea typeface="Cinzel Decorative"/>
              <a:cs typeface="Cinzel Decorative"/>
              <a:sym typeface="Cinzel Decorative"/>
            </a:endParaRPr>
          </a:p>
        </p:txBody>
      </p:sp>
      <p:cxnSp>
        <p:nvCxnSpPr>
          <p:cNvPr id="835" name="Google Shape;835;p46"/>
          <p:cNvCxnSpPr/>
          <p:nvPr/>
        </p:nvCxnSpPr>
        <p:spPr>
          <a:xfrm>
            <a:off x="5479550" y="2244950"/>
            <a:ext cx="3664500" cy="0"/>
          </a:xfrm>
          <a:prstGeom prst="straightConnector1">
            <a:avLst/>
          </a:prstGeom>
          <a:noFill/>
          <a:ln w="9525" cap="flat" cmpd="sng">
            <a:solidFill>
              <a:schemeClr val="lt1"/>
            </a:solidFill>
            <a:prstDash val="solid"/>
            <a:round/>
            <a:headEnd type="none" w="med" len="med"/>
            <a:tailEnd type="none" w="med" len="med"/>
          </a:ln>
        </p:spPr>
      </p:cxnSp>
      <p:cxnSp>
        <p:nvCxnSpPr>
          <p:cNvPr id="836" name="Google Shape;836;p46"/>
          <p:cNvCxnSpPr/>
          <p:nvPr/>
        </p:nvCxnSpPr>
        <p:spPr>
          <a:xfrm>
            <a:off x="5479550" y="3256700"/>
            <a:ext cx="3664500" cy="0"/>
          </a:xfrm>
          <a:prstGeom prst="straightConnector1">
            <a:avLst/>
          </a:prstGeom>
          <a:noFill/>
          <a:ln w="9525" cap="flat" cmpd="sng">
            <a:solidFill>
              <a:schemeClr val="lt1"/>
            </a:solidFill>
            <a:prstDash val="solid"/>
            <a:round/>
            <a:headEnd type="none" w="med" len="med"/>
            <a:tailEnd type="none" w="med" len="med"/>
          </a:ln>
        </p:spPr>
      </p:cxnSp>
      <p:pic>
        <p:nvPicPr>
          <p:cNvPr id="837" name="Google Shape;837;p46" title="Chart">
            <a:hlinkClick r:id="rId4"/>
          </p:cNvPr>
          <p:cNvPicPr preferRelativeResize="0"/>
          <p:nvPr/>
        </p:nvPicPr>
        <p:blipFill>
          <a:blip r:embed="rId5">
            <a:alphaModFix/>
          </a:blip>
          <a:stretch>
            <a:fillRect/>
          </a:stretch>
        </p:blipFill>
        <p:spPr>
          <a:xfrm>
            <a:off x="561825" y="1231900"/>
            <a:ext cx="4749501" cy="2936801"/>
          </a:xfrm>
          <a:prstGeom prst="rect">
            <a:avLst/>
          </a:prstGeom>
          <a:noFill/>
          <a:ln>
            <a:noFill/>
          </a:ln>
        </p:spPr>
      </p:pic>
      <p:cxnSp>
        <p:nvCxnSpPr>
          <p:cNvPr id="838" name="Google Shape;838;p46"/>
          <p:cNvCxnSpPr/>
          <p:nvPr/>
        </p:nvCxnSpPr>
        <p:spPr>
          <a:xfrm>
            <a:off x="908019" y="3867139"/>
            <a:ext cx="42603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26">
          <a:extLst>
            <a:ext uri="{FF2B5EF4-FFF2-40B4-BE49-F238E27FC236}">
              <a16:creationId xmlns:a16="http://schemas.microsoft.com/office/drawing/2014/main" id="{D7CA0DD6-F792-EB41-0130-C7313CBA158B}"/>
            </a:ext>
          </a:extLst>
        </p:cNvPr>
        <p:cNvGrpSpPr/>
        <p:nvPr/>
      </p:nvGrpSpPr>
      <p:grpSpPr>
        <a:xfrm>
          <a:off x="0" y="0"/>
          <a:ext cx="0" cy="0"/>
          <a:chOff x="0" y="0"/>
          <a:chExt cx="0" cy="0"/>
        </a:xfrm>
      </p:grpSpPr>
      <p:sp>
        <p:nvSpPr>
          <p:cNvPr id="827" name="Google Shape;827;p46">
            <a:extLst>
              <a:ext uri="{FF2B5EF4-FFF2-40B4-BE49-F238E27FC236}">
                <a16:creationId xmlns:a16="http://schemas.microsoft.com/office/drawing/2014/main" id="{6DD41FDD-634D-B700-0D1E-EF8A39CB8CD1}"/>
              </a:ext>
            </a:extLst>
          </p:cNvPr>
          <p:cNvSpPr txBox="1"/>
          <p:nvPr/>
        </p:nvSpPr>
        <p:spPr>
          <a:xfrm>
            <a:off x="5497800" y="1809250"/>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Expected income for 2020</a:t>
            </a:r>
            <a:endParaRPr>
              <a:solidFill>
                <a:schemeClr val="lt1"/>
              </a:solidFill>
              <a:latin typeface="Josefin Sans Light"/>
              <a:ea typeface="Josefin Sans Light"/>
              <a:cs typeface="Josefin Sans Light"/>
              <a:sym typeface="Josefin Sans Light"/>
            </a:endParaRPr>
          </a:p>
        </p:txBody>
      </p:sp>
      <p:sp>
        <p:nvSpPr>
          <p:cNvPr id="828" name="Google Shape;828;p46">
            <a:extLst>
              <a:ext uri="{FF2B5EF4-FFF2-40B4-BE49-F238E27FC236}">
                <a16:creationId xmlns:a16="http://schemas.microsoft.com/office/drawing/2014/main" id="{70614E51-A67E-0356-2648-2EEE8CEA2EB1}"/>
              </a:ext>
            </a:extLst>
          </p:cNvPr>
          <p:cNvSpPr txBox="1"/>
          <p:nvPr/>
        </p:nvSpPr>
        <p:spPr>
          <a:xfrm>
            <a:off x="5497800" y="1268350"/>
            <a:ext cx="2926200"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$250,000</a:t>
            </a:r>
            <a:endParaRPr sz="3600">
              <a:solidFill>
                <a:schemeClr val="lt1"/>
              </a:solidFill>
              <a:latin typeface="Cinzel Decorative"/>
              <a:ea typeface="Cinzel Decorative"/>
              <a:cs typeface="Cinzel Decorative"/>
              <a:sym typeface="Cinzel Decorative"/>
            </a:endParaRPr>
          </a:p>
        </p:txBody>
      </p:sp>
      <p:sp>
        <p:nvSpPr>
          <p:cNvPr id="829" name="Google Shape;829;p46">
            <a:extLst>
              <a:ext uri="{FF2B5EF4-FFF2-40B4-BE49-F238E27FC236}">
                <a16:creationId xmlns:a16="http://schemas.microsoft.com/office/drawing/2014/main" id="{F6785C44-579D-272C-12BB-B1A62A7BCC8D}"/>
              </a:ext>
            </a:extLst>
          </p:cNvPr>
          <p:cNvSpPr txBox="1"/>
          <p:nvPr/>
        </p:nvSpPr>
        <p:spPr>
          <a:xfrm>
            <a:off x="5497800" y="2856452"/>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New employees next year </a:t>
            </a:r>
            <a:endParaRPr>
              <a:solidFill>
                <a:schemeClr val="lt1"/>
              </a:solidFill>
              <a:latin typeface="Josefin Sans Light"/>
              <a:ea typeface="Josefin Sans Light"/>
              <a:cs typeface="Josefin Sans Light"/>
              <a:sym typeface="Josefin Sans Light"/>
            </a:endParaRPr>
          </a:p>
        </p:txBody>
      </p:sp>
      <p:sp>
        <p:nvSpPr>
          <p:cNvPr id="830" name="Google Shape;830;p46">
            <a:extLst>
              <a:ext uri="{FF2B5EF4-FFF2-40B4-BE49-F238E27FC236}">
                <a16:creationId xmlns:a16="http://schemas.microsoft.com/office/drawing/2014/main" id="{800C00A8-D527-9781-07C6-3EAC06494FA6}"/>
              </a:ext>
            </a:extLst>
          </p:cNvPr>
          <p:cNvSpPr txBox="1"/>
          <p:nvPr/>
        </p:nvSpPr>
        <p:spPr>
          <a:xfrm>
            <a:off x="5447513" y="2371411"/>
            <a:ext cx="1387976"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100</a:t>
            </a:r>
            <a:endParaRPr sz="3600">
              <a:solidFill>
                <a:schemeClr val="lt1"/>
              </a:solidFill>
              <a:latin typeface="Cinzel Decorative"/>
              <a:ea typeface="Cinzel Decorative"/>
              <a:cs typeface="Cinzel Decorative"/>
              <a:sym typeface="Cinzel Decorative"/>
            </a:endParaRPr>
          </a:p>
        </p:txBody>
      </p:sp>
      <p:sp>
        <p:nvSpPr>
          <p:cNvPr id="831" name="Google Shape;831;p46">
            <a:extLst>
              <a:ext uri="{FF2B5EF4-FFF2-40B4-BE49-F238E27FC236}">
                <a16:creationId xmlns:a16="http://schemas.microsoft.com/office/drawing/2014/main" id="{8AFA2176-BF76-22F1-C254-77B120D1C6A5}"/>
              </a:ext>
            </a:extLst>
          </p:cNvPr>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Districución por grupos</a:t>
            </a:r>
            <a:endParaRPr dirty="0"/>
          </a:p>
        </p:txBody>
      </p:sp>
      <p:sp>
        <p:nvSpPr>
          <p:cNvPr id="832" name="Google Shape;832;p46">
            <a:extLst>
              <a:ext uri="{FF2B5EF4-FFF2-40B4-BE49-F238E27FC236}">
                <a16:creationId xmlns:a16="http://schemas.microsoft.com/office/drawing/2014/main" id="{AC01ADA5-2131-75A7-4552-3210B86538F3}"/>
              </a:ext>
            </a:extLst>
          </p:cNvPr>
          <p:cNvSpPr txBox="1"/>
          <p:nvPr/>
        </p:nvSpPr>
        <p:spPr>
          <a:xfrm>
            <a:off x="714225" y="4420500"/>
            <a:ext cx="7715400" cy="18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Josefin Sans Light"/>
                <a:ea typeface="Josefin Sans Light"/>
                <a:cs typeface="Josefin Sans Light"/>
                <a:sym typeface="Josefin Sans Light"/>
              </a:rPr>
              <a:t>Follow the link in the graph to modify its data and then paste the new one here. </a:t>
            </a:r>
            <a:r>
              <a:rPr lang="en" sz="1200">
                <a:solidFill>
                  <a:schemeClr val="lt1"/>
                </a:solidFill>
                <a:uFill>
                  <a:noFill/>
                </a:uFill>
                <a:latin typeface="Josefin Sans Medium"/>
                <a:ea typeface="Josefin Sans Medium"/>
                <a:cs typeface="Josefin Sans Medium"/>
                <a:sym typeface="Josefin Sans Medium"/>
                <a:hlinkClick r:id="rId3">
                  <a:extLst>
                    <a:ext uri="{A12FA001-AC4F-418D-AE19-62706E023703}">
                      <ahyp:hlinkClr xmlns:ahyp="http://schemas.microsoft.com/office/drawing/2018/hyperlinkcolor" val="tx"/>
                    </a:ext>
                  </a:extLst>
                </a:hlinkClick>
              </a:rPr>
              <a:t>For more info, click here</a:t>
            </a:r>
            <a:endParaRPr sz="1200">
              <a:solidFill>
                <a:schemeClr val="lt1"/>
              </a:solidFill>
              <a:latin typeface="Josefin Sans Medium"/>
              <a:ea typeface="Josefin Sans Medium"/>
              <a:cs typeface="Josefin Sans Medium"/>
              <a:sym typeface="Josefin Sans Medium"/>
            </a:endParaRPr>
          </a:p>
        </p:txBody>
      </p:sp>
      <p:sp>
        <p:nvSpPr>
          <p:cNvPr id="833" name="Google Shape;833;p46">
            <a:extLst>
              <a:ext uri="{FF2B5EF4-FFF2-40B4-BE49-F238E27FC236}">
                <a16:creationId xmlns:a16="http://schemas.microsoft.com/office/drawing/2014/main" id="{8F3DFE61-0CF0-8EF5-2A59-4F35D4FA13BF}"/>
              </a:ext>
            </a:extLst>
          </p:cNvPr>
          <p:cNvSpPr txBox="1"/>
          <p:nvPr/>
        </p:nvSpPr>
        <p:spPr>
          <a:xfrm>
            <a:off x="5497800" y="3832727"/>
            <a:ext cx="2926200" cy="212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a:solidFill>
                  <a:schemeClr val="lt1"/>
                </a:solidFill>
                <a:latin typeface="Josefin Sans Light"/>
                <a:ea typeface="Josefin Sans Light"/>
                <a:cs typeface="Josefin Sans Light"/>
                <a:sym typeface="Josefin Sans Light"/>
              </a:rPr>
              <a:t>Expected average salary next year</a:t>
            </a:r>
            <a:endParaRPr>
              <a:solidFill>
                <a:schemeClr val="lt1"/>
              </a:solidFill>
              <a:latin typeface="Josefin Sans Light"/>
              <a:ea typeface="Josefin Sans Light"/>
              <a:cs typeface="Josefin Sans Light"/>
              <a:sym typeface="Josefin Sans Light"/>
            </a:endParaRPr>
          </a:p>
        </p:txBody>
      </p:sp>
      <p:sp>
        <p:nvSpPr>
          <p:cNvPr id="834" name="Google Shape;834;p46">
            <a:extLst>
              <a:ext uri="{FF2B5EF4-FFF2-40B4-BE49-F238E27FC236}">
                <a16:creationId xmlns:a16="http://schemas.microsoft.com/office/drawing/2014/main" id="{57DAC68B-43A5-CAF9-DB95-36367DEAAA4E}"/>
              </a:ext>
            </a:extLst>
          </p:cNvPr>
          <p:cNvSpPr txBox="1"/>
          <p:nvPr/>
        </p:nvSpPr>
        <p:spPr>
          <a:xfrm>
            <a:off x="5497800" y="3291825"/>
            <a:ext cx="2926200" cy="5409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3600">
                <a:solidFill>
                  <a:schemeClr val="lt1"/>
                </a:solidFill>
                <a:latin typeface="Cinzel Decorative"/>
                <a:ea typeface="Cinzel Decorative"/>
                <a:cs typeface="Cinzel Decorative"/>
                <a:sym typeface="Cinzel Decorative"/>
              </a:rPr>
              <a:t>$1,800</a:t>
            </a:r>
            <a:endParaRPr sz="3600">
              <a:solidFill>
                <a:schemeClr val="lt1"/>
              </a:solidFill>
              <a:latin typeface="Cinzel Decorative"/>
              <a:ea typeface="Cinzel Decorative"/>
              <a:cs typeface="Cinzel Decorative"/>
              <a:sym typeface="Cinzel Decorative"/>
            </a:endParaRPr>
          </a:p>
        </p:txBody>
      </p:sp>
      <p:cxnSp>
        <p:nvCxnSpPr>
          <p:cNvPr id="835" name="Google Shape;835;p46">
            <a:extLst>
              <a:ext uri="{FF2B5EF4-FFF2-40B4-BE49-F238E27FC236}">
                <a16:creationId xmlns:a16="http://schemas.microsoft.com/office/drawing/2014/main" id="{2CBC9942-27B6-1E73-E0F7-21030880104F}"/>
              </a:ext>
            </a:extLst>
          </p:cNvPr>
          <p:cNvCxnSpPr/>
          <p:nvPr/>
        </p:nvCxnSpPr>
        <p:spPr>
          <a:xfrm>
            <a:off x="5479550" y="2244950"/>
            <a:ext cx="3664500" cy="0"/>
          </a:xfrm>
          <a:prstGeom prst="straightConnector1">
            <a:avLst/>
          </a:prstGeom>
          <a:noFill/>
          <a:ln w="9525" cap="flat" cmpd="sng">
            <a:solidFill>
              <a:schemeClr val="lt1"/>
            </a:solidFill>
            <a:prstDash val="solid"/>
            <a:round/>
            <a:headEnd type="none" w="med" len="med"/>
            <a:tailEnd type="none" w="med" len="med"/>
          </a:ln>
        </p:spPr>
      </p:cxnSp>
      <p:cxnSp>
        <p:nvCxnSpPr>
          <p:cNvPr id="836" name="Google Shape;836;p46">
            <a:extLst>
              <a:ext uri="{FF2B5EF4-FFF2-40B4-BE49-F238E27FC236}">
                <a16:creationId xmlns:a16="http://schemas.microsoft.com/office/drawing/2014/main" id="{7846D90B-3F2D-4416-9528-79A9EB01A588}"/>
              </a:ext>
            </a:extLst>
          </p:cNvPr>
          <p:cNvCxnSpPr/>
          <p:nvPr/>
        </p:nvCxnSpPr>
        <p:spPr>
          <a:xfrm>
            <a:off x="5479550" y="3256700"/>
            <a:ext cx="3664500" cy="0"/>
          </a:xfrm>
          <a:prstGeom prst="straightConnector1">
            <a:avLst/>
          </a:prstGeom>
          <a:noFill/>
          <a:ln w="9525" cap="flat" cmpd="sng">
            <a:solidFill>
              <a:schemeClr val="lt1"/>
            </a:solidFill>
            <a:prstDash val="solid"/>
            <a:round/>
            <a:headEnd type="none" w="med" len="med"/>
            <a:tailEnd type="none" w="med" len="med"/>
          </a:ln>
        </p:spPr>
      </p:cxnSp>
      <p:cxnSp>
        <p:nvCxnSpPr>
          <p:cNvPr id="838" name="Google Shape;838;p46">
            <a:extLst>
              <a:ext uri="{FF2B5EF4-FFF2-40B4-BE49-F238E27FC236}">
                <a16:creationId xmlns:a16="http://schemas.microsoft.com/office/drawing/2014/main" id="{D603AE3E-8586-923E-45B4-A4B1E4DCC9C1}"/>
              </a:ext>
            </a:extLst>
          </p:cNvPr>
          <p:cNvCxnSpPr/>
          <p:nvPr/>
        </p:nvCxnSpPr>
        <p:spPr>
          <a:xfrm>
            <a:off x="908019" y="3867139"/>
            <a:ext cx="4260300" cy="0"/>
          </a:xfrm>
          <a:prstGeom prst="straightConnector1">
            <a:avLst/>
          </a:prstGeom>
          <a:noFill/>
          <a:ln w="9525" cap="flat" cmpd="sng">
            <a:solidFill>
              <a:schemeClr val="lt1"/>
            </a:solidFill>
            <a:prstDash val="solid"/>
            <a:round/>
            <a:headEnd type="none" w="med" len="med"/>
            <a:tailEnd type="none" w="med" len="med"/>
          </a:ln>
        </p:spPr>
      </p:cxnSp>
      <p:grpSp>
        <p:nvGrpSpPr>
          <p:cNvPr id="2" name="Google Shape;8811;p68">
            <a:extLst>
              <a:ext uri="{FF2B5EF4-FFF2-40B4-BE49-F238E27FC236}">
                <a16:creationId xmlns:a16="http://schemas.microsoft.com/office/drawing/2014/main" id="{C71E2C75-E4ED-8C47-D996-F241BA0A87AE}"/>
              </a:ext>
            </a:extLst>
          </p:cNvPr>
          <p:cNvGrpSpPr/>
          <p:nvPr/>
        </p:nvGrpSpPr>
        <p:grpSpPr>
          <a:xfrm>
            <a:off x="1771087" y="1007457"/>
            <a:ext cx="2426513" cy="2146438"/>
            <a:chOff x="7189833" y="2022667"/>
            <a:chExt cx="1251159" cy="1192597"/>
          </a:xfrm>
        </p:grpSpPr>
        <p:sp>
          <p:nvSpPr>
            <p:cNvPr id="3" name="Google Shape;8812;p68">
              <a:extLst>
                <a:ext uri="{FF2B5EF4-FFF2-40B4-BE49-F238E27FC236}">
                  <a16:creationId xmlns:a16="http://schemas.microsoft.com/office/drawing/2014/main" id="{981D9B6D-6BCF-DC43-46E9-E20AC6897B34}"/>
                </a:ext>
              </a:extLst>
            </p:cNvPr>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813;p68">
              <a:extLst>
                <a:ext uri="{FF2B5EF4-FFF2-40B4-BE49-F238E27FC236}">
                  <a16:creationId xmlns:a16="http://schemas.microsoft.com/office/drawing/2014/main" id="{C979BDBB-720E-E909-5297-CAE0F4B2F32D}"/>
                </a:ext>
              </a:extLst>
            </p:cNvPr>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814;p68">
              <a:extLst>
                <a:ext uri="{FF2B5EF4-FFF2-40B4-BE49-F238E27FC236}">
                  <a16:creationId xmlns:a16="http://schemas.microsoft.com/office/drawing/2014/main" id="{D942C1C5-A810-890C-2DFB-A4B2BFEBE1EF}"/>
                </a:ext>
              </a:extLst>
            </p:cNvPr>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8815;p68">
              <a:extLst>
                <a:ext uri="{FF2B5EF4-FFF2-40B4-BE49-F238E27FC236}">
                  <a16:creationId xmlns:a16="http://schemas.microsoft.com/office/drawing/2014/main" id="{60628177-9D9E-2482-5971-8685FD0AD5E6}"/>
                </a:ext>
              </a:extLst>
            </p:cNvPr>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8814;p68">
            <a:extLst>
              <a:ext uri="{FF2B5EF4-FFF2-40B4-BE49-F238E27FC236}">
                <a16:creationId xmlns:a16="http://schemas.microsoft.com/office/drawing/2014/main" id="{DC346DF7-9570-04EE-A92E-5D684913E0C4}"/>
              </a:ext>
            </a:extLst>
          </p:cNvPr>
          <p:cNvSpPr/>
          <p:nvPr/>
        </p:nvSpPr>
        <p:spPr>
          <a:xfrm>
            <a:off x="1396800" y="3205971"/>
            <a:ext cx="3175200" cy="548700"/>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 name="Google Shape;1078;p56">
            <a:extLst>
              <a:ext uri="{FF2B5EF4-FFF2-40B4-BE49-F238E27FC236}">
                <a16:creationId xmlns:a16="http://schemas.microsoft.com/office/drawing/2014/main" id="{1B50D1FD-9389-FACC-F9BB-6403E1C265DD}"/>
              </a:ext>
            </a:extLst>
          </p:cNvPr>
          <p:cNvGrpSpPr/>
          <p:nvPr/>
        </p:nvGrpSpPr>
        <p:grpSpPr>
          <a:xfrm>
            <a:off x="7966497" y="455033"/>
            <a:ext cx="389808" cy="474581"/>
            <a:chOff x="7188897" y="2313840"/>
            <a:chExt cx="389808" cy="474581"/>
          </a:xfrm>
        </p:grpSpPr>
        <p:sp>
          <p:nvSpPr>
            <p:cNvPr id="9" name="Google Shape;1079;p56">
              <a:extLst>
                <a:ext uri="{FF2B5EF4-FFF2-40B4-BE49-F238E27FC236}">
                  <a16:creationId xmlns:a16="http://schemas.microsoft.com/office/drawing/2014/main" id="{F4E8D1B4-A1F0-D87B-7FAC-18413656BA84}"/>
                </a:ext>
              </a:extLst>
            </p:cNvPr>
            <p:cNvSpPr/>
            <p:nvPr/>
          </p:nvSpPr>
          <p:spPr>
            <a:xfrm>
              <a:off x="7344011" y="2344997"/>
              <a:ext cx="17968" cy="13954"/>
            </a:xfrm>
            <a:custGeom>
              <a:avLst/>
              <a:gdLst/>
              <a:ahLst/>
              <a:cxnLst/>
              <a:rect l="l" t="t" r="r" b="b"/>
              <a:pathLst>
                <a:path w="564" h="438" extrusionOk="0">
                  <a:moveTo>
                    <a:pt x="218" y="1"/>
                  </a:moveTo>
                  <a:cubicBezTo>
                    <a:pt x="98" y="1"/>
                    <a:pt x="0" y="99"/>
                    <a:pt x="0" y="218"/>
                  </a:cubicBezTo>
                  <a:cubicBezTo>
                    <a:pt x="0" y="338"/>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80;p56">
              <a:extLst>
                <a:ext uri="{FF2B5EF4-FFF2-40B4-BE49-F238E27FC236}">
                  <a16:creationId xmlns:a16="http://schemas.microsoft.com/office/drawing/2014/main" id="{E66AB8CA-9FA4-B959-79BC-F84DC7A661CF}"/>
                </a:ext>
              </a:extLst>
            </p:cNvPr>
            <p:cNvSpPr/>
            <p:nvPr/>
          </p:nvSpPr>
          <p:spPr>
            <a:xfrm>
              <a:off x="7374913" y="2344997"/>
              <a:ext cx="17968" cy="13954"/>
            </a:xfrm>
            <a:custGeom>
              <a:avLst/>
              <a:gdLst/>
              <a:ahLst/>
              <a:cxnLst/>
              <a:rect l="l" t="t" r="r" b="b"/>
              <a:pathLst>
                <a:path w="564" h="438" extrusionOk="0">
                  <a:moveTo>
                    <a:pt x="218" y="1"/>
                  </a:moveTo>
                  <a:cubicBezTo>
                    <a:pt x="98" y="1"/>
                    <a:pt x="0" y="99"/>
                    <a:pt x="0" y="218"/>
                  </a:cubicBezTo>
                  <a:cubicBezTo>
                    <a:pt x="0" y="338"/>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81;p56">
              <a:extLst>
                <a:ext uri="{FF2B5EF4-FFF2-40B4-BE49-F238E27FC236}">
                  <a16:creationId xmlns:a16="http://schemas.microsoft.com/office/drawing/2014/main" id="{EA510EC2-3B32-8A3F-4558-178E86749C82}"/>
                </a:ext>
              </a:extLst>
            </p:cNvPr>
            <p:cNvSpPr/>
            <p:nvPr/>
          </p:nvSpPr>
          <p:spPr>
            <a:xfrm>
              <a:off x="7405879" y="2344997"/>
              <a:ext cx="17968" cy="13954"/>
            </a:xfrm>
            <a:custGeom>
              <a:avLst/>
              <a:gdLst/>
              <a:ahLst/>
              <a:cxnLst/>
              <a:rect l="l" t="t" r="r" b="b"/>
              <a:pathLst>
                <a:path w="564" h="438" extrusionOk="0">
                  <a:moveTo>
                    <a:pt x="218" y="1"/>
                  </a:moveTo>
                  <a:cubicBezTo>
                    <a:pt x="99" y="1"/>
                    <a:pt x="1" y="99"/>
                    <a:pt x="1" y="218"/>
                  </a:cubicBezTo>
                  <a:cubicBezTo>
                    <a:pt x="1" y="338"/>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82;p56">
              <a:extLst>
                <a:ext uri="{FF2B5EF4-FFF2-40B4-BE49-F238E27FC236}">
                  <a16:creationId xmlns:a16="http://schemas.microsoft.com/office/drawing/2014/main" id="{636B7474-AF2A-63EC-3502-D66D8E471C20}"/>
                </a:ext>
              </a:extLst>
            </p:cNvPr>
            <p:cNvSpPr/>
            <p:nvPr/>
          </p:nvSpPr>
          <p:spPr>
            <a:xfrm>
              <a:off x="7344011" y="2372171"/>
              <a:ext cx="17968" cy="13954"/>
            </a:xfrm>
            <a:custGeom>
              <a:avLst/>
              <a:gdLst/>
              <a:ahLst/>
              <a:cxnLst/>
              <a:rect l="l" t="t" r="r" b="b"/>
              <a:pathLst>
                <a:path w="564" h="438" extrusionOk="0">
                  <a:moveTo>
                    <a:pt x="218" y="1"/>
                  </a:moveTo>
                  <a:cubicBezTo>
                    <a:pt x="98" y="1"/>
                    <a:pt x="0" y="99"/>
                    <a:pt x="0" y="218"/>
                  </a:cubicBezTo>
                  <a:cubicBezTo>
                    <a:pt x="0" y="342"/>
                    <a:pt x="96"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83;p56">
              <a:extLst>
                <a:ext uri="{FF2B5EF4-FFF2-40B4-BE49-F238E27FC236}">
                  <a16:creationId xmlns:a16="http://schemas.microsoft.com/office/drawing/2014/main" id="{9C120235-6710-FCBC-D1C5-F4A2890159E8}"/>
                </a:ext>
              </a:extLst>
            </p:cNvPr>
            <p:cNvSpPr/>
            <p:nvPr/>
          </p:nvSpPr>
          <p:spPr>
            <a:xfrm>
              <a:off x="7374913" y="2372171"/>
              <a:ext cx="17968" cy="13954"/>
            </a:xfrm>
            <a:custGeom>
              <a:avLst/>
              <a:gdLst/>
              <a:ahLst/>
              <a:cxnLst/>
              <a:rect l="l" t="t" r="r" b="b"/>
              <a:pathLst>
                <a:path w="564" h="438" extrusionOk="0">
                  <a:moveTo>
                    <a:pt x="218" y="1"/>
                  </a:moveTo>
                  <a:cubicBezTo>
                    <a:pt x="98" y="1"/>
                    <a:pt x="0" y="99"/>
                    <a:pt x="0" y="218"/>
                  </a:cubicBezTo>
                  <a:cubicBezTo>
                    <a:pt x="0" y="342"/>
                    <a:pt x="98" y="438"/>
                    <a:pt x="218" y="438"/>
                  </a:cubicBezTo>
                  <a:lnTo>
                    <a:pt x="344" y="438"/>
                  </a:lnTo>
                  <a:cubicBezTo>
                    <a:pt x="463" y="438"/>
                    <a:pt x="563" y="338"/>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84;p56">
              <a:extLst>
                <a:ext uri="{FF2B5EF4-FFF2-40B4-BE49-F238E27FC236}">
                  <a16:creationId xmlns:a16="http://schemas.microsoft.com/office/drawing/2014/main" id="{C4BBF712-7A82-03A7-89FE-499043DE3FA6}"/>
                </a:ext>
              </a:extLst>
            </p:cNvPr>
            <p:cNvSpPr/>
            <p:nvPr/>
          </p:nvSpPr>
          <p:spPr>
            <a:xfrm>
              <a:off x="7405879" y="2372171"/>
              <a:ext cx="17968" cy="13954"/>
            </a:xfrm>
            <a:custGeom>
              <a:avLst/>
              <a:gdLst/>
              <a:ahLst/>
              <a:cxnLst/>
              <a:rect l="l" t="t" r="r" b="b"/>
              <a:pathLst>
                <a:path w="564" h="438" extrusionOk="0">
                  <a:moveTo>
                    <a:pt x="218" y="1"/>
                  </a:moveTo>
                  <a:cubicBezTo>
                    <a:pt x="99" y="1"/>
                    <a:pt x="1" y="99"/>
                    <a:pt x="1" y="218"/>
                  </a:cubicBezTo>
                  <a:cubicBezTo>
                    <a:pt x="1" y="342"/>
                    <a:pt x="99" y="438"/>
                    <a:pt x="218" y="438"/>
                  </a:cubicBezTo>
                  <a:lnTo>
                    <a:pt x="344" y="438"/>
                  </a:lnTo>
                  <a:cubicBezTo>
                    <a:pt x="465" y="438"/>
                    <a:pt x="563" y="338"/>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85;p56">
              <a:extLst>
                <a:ext uri="{FF2B5EF4-FFF2-40B4-BE49-F238E27FC236}">
                  <a16:creationId xmlns:a16="http://schemas.microsoft.com/office/drawing/2014/main" id="{6463D059-3423-4331-0CF1-34109BC9C654}"/>
                </a:ext>
              </a:extLst>
            </p:cNvPr>
            <p:cNvSpPr/>
            <p:nvPr/>
          </p:nvSpPr>
          <p:spPr>
            <a:xfrm>
              <a:off x="7344011" y="2399410"/>
              <a:ext cx="17968" cy="13954"/>
            </a:xfrm>
            <a:custGeom>
              <a:avLst/>
              <a:gdLst/>
              <a:ahLst/>
              <a:cxnLst/>
              <a:rect l="l" t="t" r="r" b="b"/>
              <a:pathLst>
                <a:path w="564" h="438" extrusionOk="0">
                  <a:moveTo>
                    <a:pt x="218" y="1"/>
                  </a:moveTo>
                  <a:cubicBezTo>
                    <a:pt x="98" y="1"/>
                    <a:pt x="0" y="99"/>
                    <a:pt x="0" y="218"/>
                  </a:cubicBezTo>
                  <a:cubicBezTo>
                    <a:pt x="0" y="340"/>
                    <a:pt x="96"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86;p56">
              <a:extLst>
                <a:ext uri="{FF2B5EF4-FFF2-40B4-BE49-F238E27FC236}">
                  <a16:creationId xmlns:a16="http://schemas.microsoft.com/office/drawing/2014/main" id="{8702008C-706B-ED84-2264-690D60CB0107}"/>
                </a:ext>
              </a:extLst>
            </p:cNvPr>
            <p:cNvSpPr/>
            <p:nvPr/>
          </p:nvSpPr>
          <p:spPr>
            <a:xfrm>
              <a:off x="7374913" y="2399410"/>
              <a:ext cx="17968" cy="13954"/>
            </a:xfrm>
            <a:custGeom>
              <a:avLst/>
              <a:gdLst/>
              <a:ahLst/>
              <a:cxnLst/>
              <a:rect l="l" t="t" r="r" b="b"/>
              <a:pathLst>
                <a:path w="564" h="438" extrusionOk="0">
                  <a:moveTo>
                    <a:pt x="218" y="1"/>
                  </a:moveTo>
                  <a:cubicBezTo>
                    <a:pt x="98" y="1"/>
                    <a:pt x="0" y="99"/>
                    <a:pt x="0" y="218"/>
                  </a:cubicBezTo>
                  <a:cubicBezTo>
                    <a:pt x="0" y="340"/>
                    <a:pt x="98" y="438"/>
                    <a:pt x="218" y="438"/>
                  </a:cubicBezTo>
                  <a:lnTo>
                    <a:pt x="344" y="438"/>
                  </a:lnTo>
                  <a:cubicBezTo>
                    <a:pt x="463" y="438"/>
                    <a:pt x="563" y="340"/>
                    <a:pt x="563" y="218"/>
                  </a:cubicBezTo>
                  <a:cubicBezTo>
                    <a:pt x="563" y="99"/>
                    <a:pt x="463"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87;p56">
              <a:extLst>
                <a:ext uri="{FF2B5EF4-FFF2-40B4-BE49-F238E27FC236}">
                  <a16:creationId xmlns:a16="http://schemas.microsoft.com/office/drawing/2014/main" id="{C9B2FD5F-1BE8-410A-CEFC-859F7316C4D1}"/>
                </a:ext>
              </a:extLst>
            </p:cNvPr>
            <p:cNvSpPr/>
            <p:nvPr/>
          </p:nvSpPr>
          <p:spPr>
            <a:xfrm>
              <a:off x="7405879" y="2399410"/>
              <a:ext cx="17968" cy="13954"/>
            </a:xfrm>
            <a:custGeom>
              <a:avLst/>
              <a:gdLst/>
              <a:ahLst/>
              <a:cxnLst/>
              <a:rect l="l" t="t" r="r" b="b"/>
              <a:pathLst>
                <a:path w="564" h="438" extrusionOk="0">
                  <a:moveTo>
                    <a:pt x="218" y="1"/>
                  </a:moveTo>
                  <a:cubicBezTo>
                    <a:pt x="99" y="1"/>
                    <a:pt x="1" y="99"/>
                    <a:pt x="1" y="218"/>
                  </a:cubicBezTo>
                  <a:cubicBezTo>
                    <a:pt x="1" y="340"/>
                    <a:pt x="99" y="438"/>
                    <a:pt x="218" y="438"/>
                  </a:cubicBezTo>
                  <a:lnTo>
                    <a:pt x="344" y="438"/>
                  </a:lnTo>
                  <a:cubicBezTo>
                    <a:pt x="465" y="438"/>
                    <a:pt x="563" y="340"/>
                    <a:pt x="563" y="218"/>
                  </a:cubicBezTo>
                  <a:cubicBezTo>
                    <a:pt x="563" y="99"/>
                    <a:pt x="465" y="1"/>
                    <a:pt x="3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88;p56">
              <a:extLst>
                <a:ext uri="{FF2B5EF4-FFF2-40B4-BE49-F238E27FC236}">
                  <a16:creationId xmlns:a16="http://schemas.microsoft.com/office/drawing/2014/main" id="{C4ACA98A-3E04-400E-8920-C1374B08E270}"/>
                </a:ext>
              </a:extLst>
            </p:cNvPr>
            <p:cNvSpPr/>
            <p:nvPr/>
          </p:nvSpPr>
          <p:spPr>
            <a:xfrm>
              <a:off x="7463063" y="2390999"/>
              <a:ext cx="17968" cy="13954"/>
            </a:xfrm>
            <a:custGeom>
              <a:avLst/>
              <a:gdLst/>
              <a:ahLst/>
              <a:cxnLst/>
              <a:rect l="l" t="t" r="r" b="b"/>
              <a:pathLst>
                <a:path w="564" h="438" extrusionOk="0">
                  <a:moveTo>
                    <a:pt x="220" y="0"/>
                  </a:moveTo>
                  <a:cubicBezTo>
                    <a:pt x="101" y="0"/>
                    <a:pt x="1" y="98"/>
                    <a:pt x="1" y="220"/>
                  </a:cubicBezTo>
                  <a:cubicBezTo>
                    <a:pt x="1" y="339"/>
                    <a:pt x="101"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89;p56">
              <a:extLst>
                <a:ext uri="{FF2B5EF4-FFF2-40B4-BE49-F238E27FC236}">
                  <a16:creationId xmlns:a16="http://schemas.microsoft.com/office/drawing/2014/main" id="{815F7B21-F590-29DE-F881-6F767F6912CE}"/>
                </a:ext>
              </a:extLst>
            </p:cNvPr>
            <p:cNvSpPr/>
            <p:nvPr/>
          </p:nvSpPr>
          <p:spPr>
            <a:xfrm>
              <a:off x="7463063" y="2418237"/>
              <a:ext cx="17968" cy="13954"/>
            </a:xfrm>
            <a:custGeom>
              <a:avLst/>
              <a:gdLst/>
              <a:ahLst/>
              <a:cxnLst/>
              <a:rect l="l" t="t" r="r" b="b"/>
              <a:pathLst>
                <a:path w="564" h="438" extrusionOk="0">
                  <a:moveTo>
                    <a:pt x="220" y="0"/>
                  </a:moveTo>
                  <a:cubicBezTo>
                    <a:pt x="101" y="0"/>
                    <a:pt x="1" y="100"/>
                    <a:pt x="1" y="220"/>
                  </a:cubicBezTo>
                  <a:cubicBezTo>
                    <a:pt x="1" y="339"/>
                    <a:pt x="101" y="437"/>
                    <a:pt x="220" y="437"/>
                  </a:cubicBezTo>
                  <a:lnTo>
                    <a:pt x="346" y="437"/>
                  </a:lnTo>
                  <a:cubicBezTo>
                    <a:pt x="465" y="437"/>
                    <a:pt x="563" y="339"/>
                    <a:pt x="563" y="220"/>
                  </a:cubicBezTo>
                  <a:cubicBezTo>
                    <a:pt x="563" y="96"/>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90;p56">
              <a:extLst>
                <a:ext uri="{FF2B5EF4-FFF2-40B4-BE49-F238E27FC236}">
                  <a16:creationId xmlns:a16="http://schemas.microsoft.com/office/drawing/2014/main" id="{A803EAC6-2D08-4BC1-C095-BFE3570A1C8A}"/>
                </a:ext>
              </a:extLst>
            </p:cNvPr>
            <p:cNvSpPr/>
            <p:nvPr/>
          </p:nvSpPr>
          <p:spPr>
            <a:xfrm>
              <a:off x="7463063" y="2445380"/>
              <a:ext cx="17968" cy="13954"/>
            </a:xfrm>
            <a:custGeom>
              <a:avLst/>
              <a:gdLst/>
              <a:ahLst/>
              <a:cxnLst/>
              <a:rect l="l" t="t" r="r" b="b"/>
              <a:pathLst>
                <a:path w="564" h="438" extrusionOk="0">
                  <a:moveTo>
                    <a:pt x="220" y="1"/>
                  </a:moveTo>
                  <a:cubicBezTo>
                    <a:pt x="101" y="1"/>
                    <a:pt x="1" y="101"/>
                    <a:pt x="1" y="220"/>
                  </a:cubicBezTo>
                  <a:cubicBezTo>
                    <a:pt x="1" y="340"/>
                    <a:pt x="101"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91;p56">
              <a:extLst>
                <a:ext uri="{FF2B5EF4-FFF2-40B4-BE49-F238E27FC236}">
                  <a16:creationId xmlns:a16="http://schemas.microsoft.com/office/drawing/2014/main" id="{60AC7BD7-67A5-CD1F-7522-6209C9B5B7A8}"/>
                </a:ext>
              </a:extLst>
            </p:cNvPr>
            <p:cNvSpPr/>
            <p:nvPr/>
          </p:nvSpPr>
          <p:spPr>
            <a:xfrm>
              <a:off x="7286763" y="2390999"/>
              <a:ext cx="17936" cy="13954"/>
            </a:xfrm>
            <a:custGeom>
              <a:avLst/>
              <a:gdLst/>
              <a:ahLst/>
              <a:cxnLst/>
              <a:rect l="l" t="t" r="r" b="b"/>
              <a:pathLst>
                <a:path w="563" h="438" extrusionOk="0">
                  <a:moveTo>
                    <a:pt x="220" y="0"/>
                  </a:moveTo>
                  <a:cubicBezTo>
                    <a:pt x="100" y="0"/>
                    <a:pt x="0" y="98"/>
                    <a:pt x="0" y="220"/>
                  </a:cubicBezTo>
                  <a:cubicBezTo>
                    <a:pt x="0" y="339"/>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92;p56">
              <a:extLst>
                <a:ext uri="{FF2B5EF4-FFF2-40B4-BE49-F238E27FC236}">
                  <a16:creationId xmlns:a16="http://schemas.microsoft.com/office/drawing/2014/main" id="{A6018336-93A0-DB73-1F35-C8E7300DDF61}"/>
                </a:ext>
              </a:extLst>
            </p:cNvPr>
            <p:cNvSpPr/>
            <p:nvPr/>
          </p:nvSpPr>
          <p:spPr>
            <a:xfrm>
              <a:off x="7286763" y="2418174"/>
              <a:ext cx="17936" cy="13954"/>
            </a:xfrm>
            <a:custGeom>
              <a:avLst/>
              <a:gdLst/>
              <a:ahLst/>
              <a:cxnLst/>
              <a:rect l="l" t="t" r="r" b="b"/>
              <a:pathLst>
                <a:path w="563" h="438" extrusionOk="0">
                  <a:moveTo>
                    <a:pt x="220" y="0"/>
                  </a:moveTo>
                  <a:cubicBezTo>
                    <a:pt x="100" y="0"/>
                    <a:pt x="0" y="98"/>
                    <a:pt x="0" y="220"/>
                  </a:cubicBezTo>
                  <a:cubicBezTo>
                    <a:pt x="0" y="341"/>
                    <a:pt x="100" y="437"/>
                    <a:pt x="220" y="437"/>
                  </a:cubicBezTo>
                  <a:lnTo>
                    <a:pt x="346" y="437"/>
                  </a:lnTo>
                  <a:cubicBezTo>
                    <a:pt x="465" y="437"/>
                    <a:pt x="563" y="339"/>
                    <a:pt x="563" y="220"/>
                  </a:cubicBezTo>
                  <a:cubicBezTo>
                    <a:pt x="563" y="98"/>
                    <a:pt x="465"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93;p56">
              <a:extLst>
                <a:ext uri="{FF2B5EF4-FFF2-40B4-BE49-F238E27FC236}">
                  <a16:creationId xmlns:a16="http://schemas.microsoft.com/office/drawing/2014/main" id="{D684745A-BD61-B08E-0A38-9467251F4EA5}"/>
                </a:ext>
              </a:extLst>
            </p:cNvPr>
            <p:cNvSpPr/>
            <p:nvPr/>
          </p:nvSpPr>
          <p:spPr>
            <a:xfrm>
              <a:off x="7286763" y="2445380"/>
              <a:ext cx="17936" cy="13954"/>
            </a:xfrm>
            <a:custGeom>
              <a:avLst/>
              <a:gdLst/>
              <a:ahLst/>
              <a:cxnLst/>
              <a:rect l="l" t="t" r="r" b="b"/>
              <a:pathLst>
                <a:path w="563" h="438" extrusionOk="0">
                  <a:moveTo>
                    <a:pt x="220" y="1"/>
                  </a:moveTo>
                  <a:cubicBezTo>
                    <a:pt x="100" y="1"/>
                    <a:pt x="0" y="101"/>
                    <a:pt x="0" y="220"/>
                  </a:cubicBezTo>
                  <a:cubicBezTo>
                    <a:pt x="0" y="340"/>
                    <a:pt x="100" y="438"/>
                    <a:pt x="220" y="438"/>
                  </a:cubicBezTo>
                  <a:lnTo>
                    <a:pt x="346" y="438"/>
                  </a:lnTo>
                  <a:cubicBezTo>
                    <a:pt x="465" y="438"/>
                    <a:pt x="563" y="340"/>
                    <a:pt x="563" y="220"/>
                  </a:cubicBezTo>
                  <a:cubicBezTo>
                    <a:pt x="563" y="101"/>
                    <a:pt x="465"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94;p56">
              <a:extLst>
                <a:ext uri="{FF2B5EF4-FFF2-40B4-BE49-F238E27FC236}">
                  <a16:creationId xmlns:a16="http://schemas.microsoft.com/office/drawing/2014/main" id="{8E68D14A-5855-E213-7F8B-7CE45AE3C5AB}"/>
                </a:ext>
              </a:extLst>
            </p:cNvPr>
            <p:cNvSpPr/>
            <p:nvPr/>
          </p:nvSpPr>
          <p:spPr>
            <a:xfrm>
              <a:off x="7516233" y="2528783"/>
              <a:ext cx="62473" cy="118828"/>
            </a:xfrm>
            <a:custGeom>
              <a:avLst/>
              <a:gdLst/>
              <a:ahLst/>
              <a:cxnLst/>
              <a:rect l="l" t="t" r="r" b="b"/>
              <a:pathLst>
                <a:path w="1961" h="3730" extrusionOk="0">
                  <a:moveTo>
                    <a:pt x="760" y="713"/>
                  </a:moveTo>
                  <a:lnTo>
                    <a:pt x="760" y="1604"/>
                  </a:lnTo>
                  <a:cubicBezTo>
                    <a:pt x="572" y="1529"/>
                    <a:pt x="436" y="1357"/>
                    <a:pt x="436" y="1156"/>
                  </a:cubicBezTo>
                  <a:cubicBezTo>
                    <a:pt x="436" y="958"/>
                    <a:pt x="568" y="788"/>
                    <a:pt x="760" y="713"/>
                  </a:cubicBezTo>
                  <a:close/>
                  <a:moveTo>
                    <a:pt x="1201" y="2126"/>
                  </a:moveTo>
                  <a:cubicBezTo>
                    <a:pt x="1389" y="2201"/>
                    <a:pt x="1523" y="2372"/>
                    <a:pt x="1523" y="2572"/>
                  </a:cubicBezTo>
                  <a:cubicBezTo>
                    <a:pt x="1523" y="2772"/>
                    <a:pt x="1389" y="2943"/>
                    <a:pt x="1201" y="3020"/>
                  </a:cubicBezTo>
                  <a:lnTo>
                    <a:pt x="1201" y="2126"/>
                  </a:lnTo>
                  <a:close/>
                  <a:moveTo>
                    <a:pt x="982" y="1"/>
                  </a:moveTo>
                  <a:cubicBezTo>
                    <a:pt x="862" y="1"/>
                    <a:pt x="764" y="99"/>
                    <a:pt x="764" y="218"/>
                  </a:cubicBezTo>
                  <a:lnTo>
                    <a:pt x="764" y="259"/>
                  </a:lnTo>
                  <a:cubicBezTo>
                    <a:pt x="329" y="353"/>
                    <a:pt x="3" y="719"/>
                    <a:pt x="3" y="1161"/>
                  </a:cubicBezTo>
                  <a:cubicBezTo>
                    <a:pt x="3" y="1600"/>
                    <a:pt x="329" y="1967"/>
                    <a:pt x="764" y="2060"/>
                  </a:cubicBezTo>
                  <a:lnTo>
                    <a:pt x="764" y="3018"/>
                  </a:lnTo>
                  <a:cubicBezTo>
                    <a:pt x="574" y="2943"/>
                    <a:pt x="438" y="2770"/>
                    <a:pt x="438" y="2570"/>
                  </a:cubicBezTo>
                  <a:cubicBezTo>
                    <a:pt x="438" y="2450"/>
                    <a:pt x="340" y="2350"/>
                    <a:pt x="218" y="2350"/>
                  </a:cubicBezTo>
                  <a:cubicBezTo>
                    <a:pt x="99" y="2350"/>
                    <a:pt x="1" y="2450"/>
                    <a:pt x="1" y="2570"/>
                  </a:cubicBezTo>
                  <a:cubicBezTo>
                    <a:pt x="1" y="3009"/>
                    <a:pt x="325" y="3378"/>
                    <a:pt x="760" y="3470"/>
                  </a:cubicBezTo>
                  <a:lnTo>
                    <a:pt x="760" y="3510"/>
                  </a:lnTo>
                  <a:cubicBezTo>
                    <a:pt x="760" y="3629"/>
                    <a:pt x="858" y="3730"/>
                    <a:pt x="979" y="3730"/>
                  </a:cubicBezTo>
                  <a:cubicBezTo>
                    <a:pt x="1099" y="3730"/>
                    <a:pt x="1197" y="3629"/>
                    <a:pt x="1197" y="3510"/>
                  </a:cubicBezTo>
                  <a:lnTo>
                    <a:pt x="1197" y="3470"/>
                  </a:lnTo>
                  <a:cubicBezTo>
                    <a:pt x="1632" y="3378"/>
                    <a:pt x="1958" y="3009"/>
                    <a:pt x="1958" y="2570"/>
                  </a:cubicBezTo>
                  <a:cubicBezTo>
                    <a:pt x="1958" y="2131"/>
                    <a:pt x="1632" y="1762"/>
                    <a:pt x="1197" y="1668"/>
                  </a:cubicBezTo>
                  <a:lnTo>
                    <a:pt x="1197" y="711"/>
                  </a:lnTo>
                  <a:cubicBezTo>
                    <a:pt x="1389" y="790"/>
                    <a:pt x="1523" y="960"/>
                    <a:pt x="1523" y="1161"/>
                  </a:cubicBezTo>
                  <a:cubicBezTo>
                    <a:pt x="1523" y="1280"/>
                    <a:pt x="1621" y="1378"/>
                    <a:pt x="1741" y="1378"/>
                  </a:cubicBezTo>
                  <a:cubicBezTo>
                    <a:pt x="1862" y="1378"/>
                    <a:pt x="1960" y="1280"/>
                    <a:pt x="1960" y="1161"/>
                  </a:cubicBezTo>
                  <a:cubicBezTo>
                    <a:pt x="1960" y="719"/>
                    <a:pt x="1634" y="353"/>
                    <a:pt x="1201" y="259"/>
                  </a:cubicBezTo>
                  <a:lnTo>
                    <a:pt x="1201" y="218"/>
                  </a:lnTo>
                  <a:cubicBezTo>
                    <a:pt x="1201" y="99"/>
                    <a:pt x="1101"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95;p56">
              <a:extLst>
                <a:ext uri="{FF2B5EF4-FFF2-40B4-BE49-F238E27FC236}">
                  <a16:creationId xmlns:a16="http://schemas.microsoft.com/office/drawing/2014/main" id="{128EB0A7-ED80-866B-C5F7-2879C4E7EC88}"/>
                </a:ext>
              </a:extLst>
            </p:cNvPr>
            <p:cNvSpPr/>
            <p:nvPr/>
          </p:nvSpPr>
          <p:spPr>
            <a:xfrm>
              <a:off x="7516233" y="2669657"/>
              <a:ext cx="62473" cy="118765"/>
            </a:xfrm>
            <a:custGeom>
              <a:avLst/>
              <a:gdLst/>
              <a:ahLst/>
              <a:cxnLst/>
              <a:rect l="l" t="t" r="r" b="b"/>
              <a:pathLst>
                <a:path w="1961" h="3728" extrusionOk="0">
                  <a:moveTo>
                    <a:pt x="760" y="715"/>
                  </a:moveTo>
                  <a:lnTo>
                    <a:pt x="760" y="1606"/>
                  </a:lnTo>
                  <a:cubicBezTo>
                    <a:pt x="572" y="1531"/>
                    <a:pt x="436" y="1358"/>
                    <a:pt x="436" y="1158"/>
                  </a:cubicBezTo>
                  <a:cubicBezTo>
                    <a:pt x="436" y="960"/>
                    <a:pt x="568" y="789"/>
                    <a:pt x="760" y="715"/>
                  </a:cubicBezTo>
                  <a:close/>
                  <a:moveTo>
                    <a:pt x="1201" y="2126"/>
                  </a:moveTo>
                  <a:cubicBezTo>
                    <a:pt x="1389" y="2201"/>
                    <a:pt x="1523" y="2373"/>
                    <a:pt x="1523" y="2572"/>
                  </a:cubicBezTo>
                  <a:cubicBezTo>
                    <a:pt x="1523" y="2772"/>
                    <a:pt x="1389" y="2942"/>
                    <a:pt x="1201" y="3019"/>
                  </a:cubicBezTo>
                  <a:lnTo>
                    <a:pt x="1201" y="2126"/>
                  </a:lnTo>
                  <a:close/>
                  <a:moveTo>
                    <a:pt x="982" y="0"/>
                  </a:moveTo>
                  <a:cubicBezTo>
                    <a:pt x="862" y="0"/>
                    <a:pt x="764" y="99"/>
                    <a:pt x="764" y="218"/>
                  </a:cubicBezTo>
                  <a:lnTo>
                    <a:pt x="764" y="258"/>
                  </a:lnTo>
                  <a:cubicBezTo>
                    <a:pt x="329" y="352"/>
                    <a:pt x="3" y="719"/>
                    <a:pt x="3" y="1158"/>
                  </a:cubicBezTo>
                  <a:cubicBezTo>
                    <a:pt x="3" y="1599"/>
                    <a:pt x="329" y="1966"/>
                    <a:pt x="764" y="2060"/>
                  </a:cubicBezTo>
                  <a:lnTo>
                    <a:pt x="764" y="3017"/>
                  </a:lnTo>
                  <a:cubicBezTo>
                    <a:pt x="574" y="2942"/>
                    <a:pt x="438" y="2768"/>
                    <a:pt x="438" y="2569"/>
                  </a:cubicBezTo>
                  <a:cubicBezTo>
                    <a:pt x="438" y="2448"/>
                    <a:pt x="340" y="2350"/>
                    <a:pt x="218" y="2350"/>
                  </a:cubicBezTo>
                  <a:cubicBezTo>
                    <a:pt x="99" y="2350"/>
                    <a:pt x="1" y="2448"/>
                    <a:pt x="1" y="2569"/>
                  </a:cubicBezTo>
                  <a:cubicBezTo>
                    <a:pt x="1" y="3009"/>
                    <a:pt x="325" y="3375"/>
                    <a:pt x="760" y="3469"/>
                  </a:cubicBezTo>
                  <a:lnTo>
                    <a:pt x="760" y="3510"/>
                  </a:lnTo>
                  <a:cubicBezTo>
                    <a:pt x="760" y="3629"/>
                    <a:pt x="858" y="3727"/>
                    <a:pt x="979" y="3727"/>
                  </a:cubicBezTo>
                  <a:cubicBezTo>
                    <a:pt x="1099" y="3727"/>
                    <a:pt x="1197" y="3629"/>
                    <a:pt x="1197" y="3510"/>
                  </a:cubicBezTo>
                  <a:lnTo>
                    <a:pt x="1197" y="3469"/>
                  </a:lnTo>
                  <a:cubicBezTo>
                    <a:pt x="1632" y="3375"/>
                    <a:pt x="1958" y="3009"/>
                    <a:pt x="1958" y="2569"/>
                  </a:cubicBezTo>
                  <a:cubicBezTo>
                    <a:pt x="1958" y="2128"/>
                    <a:pt x="1632" y="1761"/>
                    <a:pt x="1197" y="1668"/>
                  </a:cubicBezTo>
                  <a:lnTo>
                    <a:pt x="1197" y="710"/>
                  </a:lnTo>
                  <a:cubicBezTo>
                    <a:pt x="1389" y="789"/>
                    <a:pt x="1523" y="962"/>
                    <a:pt x="1523" y="1158"/>
                  </a:cubicBezTo>
                  <a:cubicBezTo>
                    <a:pt x="1523" y="1280"/>
                    <a:pt x="1621" y="1378"/>
                    <a:pt x="1741" y="1378"/>
                  </a:cubicBezTo>
                  <a:cubicBezTo>
                    <a:pt x="1862" y="1378"/>
                    <a:pt x="1960" y="1280"/>
                    <a:pt x="1960" y="1158"/>
                  </a:cubicBezTo>
                  <a:cubicBezTo>
                    <a:pt x="1960" y="719"/>
                    <a:pt x="1634" y="352"/>
                    <a:pt x="1201" y="258"/>
                  </a:cubicBezTo>
                  <a:lnTo>
                    <a:pt x="1201" y="218"/>
                  </a:lnTo>
                  <a:cubicBezTo>
                    <a:pt x="1201" y="99"/>
                    <a:pt x="1101" y="0"/>
                    <a:pt x="9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96;p56">
              <a:extLst>
                <a:ext uri="{FF2B5EF4-FFF2-40B4-BE49-F238E27FC236}">
                  <a16:creationId xmlns:a16="http://schemas.microsoft.com/office/drawing/2014/main" id="{32897FD5-699C-AA05-70FF-A17EC5D53162}"/>
                </a:ext>
              </a:extLst>
            </p:cNvPr>
            <p:cNvSpPr/>
            <p:nvPr/>
          </p:nvSpPr>
          <p:spPr>
            <a:xfrm>
              <a:off x="7231682" y="2529548"/>
              <a:ext cx="99236" cy="117395"/>
            </a:xfrm>
            <a:custGeom>
              <a:avLst/>
              <a:gdLst/>
              <a:ahLst/>
              <a:cxnLst/>
              <a:rect l="l" t="t" r="r" b="b"/>
              <a:pathLst>
                <a:path w="3115" h="3685" extrusionOk="0">
                  <a:moveTo>
                    <a:pt x="1559" y="437"/>
                  </a:moveTo>
                  <a:cubicBezTo>
                    <a:pt x="1863" y="437"/>
                    <a:pt x="2111" y="685"/>
                    <a:pt x="2111" y="990"/>
                  </a:cubicBezTo>
                  <a:cubicBezTo>
                    <a:pt x="2111" y="1292"/>
                    <a:pt x="1863" y="1542"/>
                    <a:pt x="1559" y="1542"/>
                  </a:cubicBezTo>
                  <a:cubicBezTo>
                    <a:pt x="1256" y="1542"/>
                    <a:pt x="1006" y="1292"/>
                    <a:pt x="1006" y="990"/>
                  </a:cubicBezTo>
                  <a:cubicBezTo>
                    <a:pt x="1006" y="685"/>
                    <a:pt x="1256" y="437"/>
                    <a:pt x="1559" y="437"/>
                  </a:cubicBezTo>
                  <a:close/>
                  <a:moveTo>
                    <a:pt x="1559" y="0"/>
                  </a:moveTo>
                  <a:cubicBezTo>
                    <a:pt x="1015" y="0"/>
                    <a:pt x="569" y="444"/>
                    <a:pt x="569" y="990"/>
                  </a:cubicBezTo>
                  <a:cubicBezTo>
                    <a:pt x="569" y="1224"/>
                    <a:pt x="653" y="1439"/>
                    <a:pt x="789" y="1610"/>
                  </a:cubicBezTo>
                  <a:cubicBezTo>
                    <a:pt x="331" y="1772"/>
                    <a:pt x="0" y="2213"/>
                    <a:pt x="0" y="2727"/>
                  </a:cubicBezTo>
                  <a:lnTo>
                    <a:pt x="0" y="3247"/>
                  </a:lnTo>
                  <a:cubicBezTo>
                    <a:pt x="0" y="3486"/>
                    <a:pt x="194" y="3684"/>
                    <a:pt x="437" y="3684"/>
                  </a:cubicBezTo>
                  <a:lnTo>
                    <a:pt x="1047" y="3684"/>
                  </a:lnTo>
                  <a:cubicBezTo>
                    <a:pt x="1166" y="3684"/>
                    <a:pt x="1267" y="3584"/>
                    <a:pt x="1267" y="3465"/>
                  </a:cubicBezTo>
                  <a:cubicBezTo>
                    <a:pt x="1267" y="3345"/>
                    <a:pt x="1166" y="3247"/>
                    <a:pt x="1047" y="3247"/>
                  </a:cubicBezTo>
                  <a:lnTo>
                    <a:pt x="437" y="3247"/>
                  </a:lnTo>
                  <a:lnTo>
                    <a:pt x="437" y="2727"/>
                  </a:lnTo>
                  <a:cubicBezTo>
                    <a:pt x="437" y="2313"/>
                    <a:pt x="774" y="1979"/>
                    <a:pt x="1186" y="1979"/>
                  </a:cubicBezTo>
                  <a:lnTo>
                    <a:pt x="1930" y="1979"/>
                  </a:lnTo>
                  <a:cubicBezTo>
                    <a:pt x="2343" y="1979"/>
                    <a:pt x="2678" y="2313"/>
                    <a:pt x="2678" y="2727"/>
                  </a:cubicBezTo>
                  <a:lnTo>
                    <a:pt x="2678" y="3247"/>
                  </a:lnTo>
                  <a:lnTo>
                    <a:pt x="2068" y="3247"/>
                  </a:lnTo>
                  <a:cubicBezTo>
                    <a:pt x="1949" y="3247"/>
                    <a:pt x="1849" y="3345"/>
                    <a:pt x="1849" y="3465"/>
                  </a:cubicBezTo>
                  <a:cubicBezTo>
                    <a:pt x="1849" y="3584"/>
                    <a:pt x="1949" y="3684"/>
                    <a:pt x="2068" y="3684"/>
                  </a:cubicBezTo>
                  <a:lnTo>
                    <a:pt x="2678" y="3684"/>
                  </a:lnTo>
                  <a:cubicBezTo>
                    <a:pt x="2919" y="3684"/>
                    <a:pt x="3115" y="3488"/>
                    <a:pt x="3115" y="3247"/>
                  </a:cubicBezTo>
                  <a:lnTo>
                    <a:pt x="3115" y="2727"/>
                  </a:lnTo>
                  <a:cubicBezTo>
                    <a:pt x="3115" y="2213"/>
                    <a:pt x="2784" y="1776"/>
                    <a:pt x="2326" y="1610"/>
                  </a:cubicBezTo>
                  <a:cubicBezTo>
                    <a:pt x="2465" y="1439"/>
                    <a:pt x="2546" y="1224"/>
                    <a:pt x="2546" y="990"/>
                  </a:cubicBezTo>
                  <a:cubicBezTo>
                    <a:pt x="2548" y="446"/>
                    <a:pt x="2107" y="0"/>
                    <a:pt x="15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97;p56">
              <a:extLst>
                <a:ext uri="{FF2B5EF4-FFF2-40B4-BE49-F238E27FC236}">
                  <a16:creationId xmlns:a16="http://schemas.microsoft.com/office/drawing/2014/main" id="{D0A67196-A11A-4FC8-2EE8-797BA8FA27A2}"/>
                </a:ext>
              </a:extLst>
            </p:cNvPr>
            <p:cNvSpPr/>
            <p:nvPr/>
          </p:nvSpPr>
          <p:spPr>
            <a:xfrm>
              <a:off x="7188897" y="2670390"/>
              <a:ext cx="184678" cy="117331"/>
            </a:xfrm>
            <a:custGeom>
              <a:avLst/>
              <a:gdLst/>
              <a:ahLst/>
              <a:cxnLst/>
              <a:rect l="l" t="t" r="r" b="b"/>
              <a:pathLst>
                <a:path w="5797" h="3683" extrusionOk="0">
                  <a:moveTo>
                    <a:pt x="1565" y="440"/>
                  </a:moveTo>
                  <a:cubicBezTo>
                    <a:pt x="1868" y="440"/>
                    <a:pt x="2117" y="687"/>
                    <a:pt x="2117" y="992"/>
                  </a:cubicBezTo>
                  <a:cubicBezTo>
                    <a:pt x="2117" y="1295"/>
                    <a:pt x="1868" y="1542"/>
                    <a:pt x="1565" y="1542"/>
                  </a:cubicBezTo>
                  <a:cubicBezTo>
                    <a:pt x="1260" y="1542"/>
                    <a:pt x="1013" y="1295"/>
                    <a:pt x="1013" y="992"/>
                  </a:cubicBezTo>
                  <a:cubicBezTo>
                    <a:pt x="1013" y="687"/>
                    <a:pt x="1260" y="440"/>
                    <a:pt x="1565" y="440"/>
                  </a:cubicBezTo>
                  <a:close/>
                  <a:moveTo>
                    <a:pt x="4240" y="440"/>
                  </a:moveTo>
                  <a:cubicBezTo>
                    <a:pt x="4543" y="440"/>
                    <a:pt x="4793" y="687"/>
                    <a:pt x="4793" y="992"/>
                  </a:cubicBezTo>
                  <a:cubicBezTo>
                    <a:pt x="4793" y="1295"/>
                    <a:pt x="4543" y="1542"/>
                    <a:pt x="4240" y="1542"/>
                  </a:cubicBezTo>
                  <a:cubicBezTo>
                    <a:pt x="3936" y="1542"/>
                    <a:pt x="3688" y="1295"/>
                    <a:pt x="3688" y="992"/>
                  </a:cubicBezTo>
                  <a:cubicBezTo>
                    <a:pt x="3688" y="687"/>
                    <a:pt x="3936" y="440"/>
                    <a:pt x="4240" y="440"/>
                  </a:cubicBezTo>
                  <a:close/>
                  <a:moveTo>
                    <a:pt x="1938" y="1977"/>
                  </a:moveTo>
                  <a:cubicBezTo>
                    <a:pt x="2352" y="1977"/>
                    <a:pt x="2686" y="2314"/>
                    <a:pt x="2686" y="2728"/>
                  </a:cubicBezTo>
                  <a:lnTo>
                    <a:pt x="2684" y="3246"/>
                  </a:lnTo>
                  <a:lnTo>
                    <a:pt x="446" y="3246"/>
                  </a:lnTo>
                  <a:lnTo>
                    <a:pt x="446" y="2728"/>
                  </a:lnTo>
                  <a:cubicBezTo>
                    <a:pt x="446" y="2314"/>
                    <a:pt x="780" y="1977"/>
                    <a:pt x="1194" y="1977"/>
                  </a:cubicBezTo>
                  <a:close/>
                  <a:moveTo>
                    <a:pt x="4614" y="1977"/>
                  </a:moveTo>
                  <a:cubicBezTo>
                    <a:pt x="5027" y="1977"/>
                    <a:pt x="5362" y="2314"/>
                    <a:pt x="5362" y="2728"/>
                  </a:cubicBezTo>
                  <a:lnTo>
                    <a:pt x="5360" y="3246"/>
                  </a:lnTo>
                  <a:lnTo>
                    <a:pt x="3121" y="3246"/>
                  </a:lnTo>
                  <a:lnTo>
                    <a:pt x="3121" y="2728"/>
                  </a:lnTo>
                  <a:cubicBezTo>
                    <a:pt x="3121" y="2314"/>
                    <a:pt x="3456" y="1977"/>
                    <a:pt x="3869" y="1977"/>
                  </a:cubicBezTo>
                  <a:close/>
                  <a:moveTo>
                    <a:pt x="1558" y="1"/>
                  </a:moveTo>
                  <a:cubicBezTo>
                    <a:pt x="1013" y="1"/>
                    <a:pt x="571" y="442"/>
                    <a:pt x="571" y="990"/>
                  </a:cubicBezTo>
                  <a:cubicBezTo>
                    <a:pt x="571" y="1225"/>
                    <a:pt x="652" y="1440"/>
                    <a:pt x="789" y="1611"/>
                  </a:cubicBezTo>
                  <a:cubicBezTo>
                    <a:pt x="330" y="1773"/>
                    <a:pt x="0" y="2212"/>
                    <a:pt x="0" y="2728"/>
                  </a:cubicBezTo>
                  <a:lnTo>
                    <a:pt x="0" y="3246"/>
                  </a:lnTo>
                  <a:cubicBezTo>
                    <a:pt x="0" y="3487"/>
                    <a:pt x="194" y="3683"/>
                    <a:pt x="437" y="3683"/>
                  </a:cubicBezTo>
                  <a:lnTo>
                    <a:pt x="2676" y="3683"/>
                  </a:lnTo>
                  <a:cubicBezTo>
                    <a:pt x="2757" y="3683"/>
                    <a:pt x="2831" y="3661"/>
                    <a:pt x="2895" y="3625"/>
                  </a:cubicBezTo>
                  <a:cubicBezTo>
                    <a:pt x="2959" y="3661"/>
                    <a:pt x="3034" y="3683"/>
                    <a:pt x="3113" y="3683"/>
                  </a:cubicBezTo>
                  <a:lnTo>
                    <a:pt x="5351" y="3683"/>
                  </a:lnTo>
                  <a:cubicBezTo>
                    <a:pt x="5592" y="3683"/>
                    <a:pt x="5788" y="3489"/>
                    <a:pt x="5788" y="3246"/>
                  </a:cubicBezTo>
                  <a:lnTo>
                    <a:pt x="5788" y="2728"/>
                  </a:lnTo>
                  <a:cubicBezTo>
                    <a:pt x="5797" y="2212"/>
                    <a:pt x="5468" y="1775"/>
                    <a:pt x="5010" y="1611"/>
                  </a:cubicBezTo>
                  <a:cubicBezTo>
                    <a:pt x="5149" y="1440"/>
                    <a:pt x="5230" y="1225"/>
                    <a:pt x="5230" y="990"/>
                  </a:cubicBezTo>
                  <a:cubicBezTo>
                    <a:pt x="5230" y="446"/>
                    <a:pt x="4786" y="1"/>
                    <a:pt x="4240" y="1"/>
                  </a:cubicBezTo>
                  <a:cubicBezTo>
                    <a:pt x="3697" y="1"/>
                    <a:pt x="3251" y="442"/>
                    <a:pt x="3251" y="990"/>
                  </a:cubicBezTo>
                  <a:cubicBezTo>
                    <a:pt x="3251" y="1225"/>
                    <a:pt x="3334" y="1440"/>
                    <a:pt x="3471" y="1611"/>
                  </a:cubicBezTo>
                  <a:cubicBezTo>
                    <a:pt x="3238" y="1694"/>
                    <a:pt x="3040" y="1845"/>
                    <a:pt x="2899" y="2041"/>
                  </a:cubicBezTo>
                  <a:cubicBezTo>
                    <a:pt x="2761" y="1845"/>
                    <a:pt x="2560" y="1694"/>
                    <a:pt x="2330" y="1611"/>
                  </a:cubicBezTo>
                  <a:cubicBezTo>
                    <a:pt x="2469" y="1440"/>
                    <a:pt x="2548" y="1225"/>
                    <a:pt x="2548" y="990"/>
                  </a:cubicBezTo>
                  <a:cubicBezTo>
                    <a:pt x="2548" y="446"/>
                    <a:pt x="2106"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98;p56">
              <a:extLst>
                <a:ext uri="{FF2B5EF4-FFF2-40B4-BE49-F238E27FC236}">
                  <a16:creationId xmlns:a16="http://schemas.microsoft.com/office/drawing/2014/main" id="{3639E43F-8C68-24D1-38EA-E99731697B6F}"/>
                </a:ext>
              </a:extLst>
            </p:cNvPr>
            <p:cNvSpPr/>
            <p:nvPr/>
          </p:nvSpPr>
          <p:spPr>
            <a:xfrm>
              <a:off x="7402151" y="2581220"/>
              <a:ext cx="82957" cy="13954"/>
            </a:xfrm>
            <a:custGeom>
              <a:avLst/>
              <a:gdLst/>
              <a:ahLst/>
              <a:cxnLst/>
              <a:rect l="l" t="t" r="r" b="b"/>
              <a:pathLst>
                <a:path w="2604" h="438" extrusionOk="0">
                  <a:moveTo>
                    <a:pt x="220" y="1"/>
                  </a:moveTo>
                  <a:cubicBezTo>
                    <a:pt x="98" y="1"/>
                    <a:pt x="0" y="101"/>
                    <a:pt x="0" y="220"/>
                  </a:cubicBezTo>
                  <a:cubicBezTo>
                    <a:pt x="0" y="340"/>
                    <a:pt x="98" y="438"/>
                    <a:pt x="220" y="438"/>
                  </a:cubicBezTo>
                  <a:lnTo>
                    <a:pt x="2386" y="438"/>
                  </a:lnTo>
                  <a:cubicBezTo>
                    <a:pt x="2505" y="438"/>
                    <a:pt x="2603" y="340"/>
                    <a:pt x="2603" y="220"/>
                  </a:cubicBezTo>
                  <a:cubicBezTo>
                    <a:pt x="2603" y="97"/>
                    <a:pt x="2507" y="1"/>
                    <a:pt x="2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99;p56">
              <a:extLst>
                <a:ext uri="{FF2B5EF4-FFF2-40B4-BE49-F238E27FC236}">
                  <a16:creationId xmlns:a16="http://schemas.microsoft.com/office/drawing/2014/main" id="{0457892C-C239-800C-A365-7B4F14E99338}"/>
                </a:ext>
              </a:extLst>
            </p:cNvPr>
            <p:cNvSpPr/>
            <p:nvPr/>
          </p:nvSpPr>
          <p:spPr>
            <a:xfrm>
              <a:off x="7402151" y="2719578"/>
              <a:ext cx="82957" cy="13954"/>
            </a:xfrm>
            <a:custGeom>
              <a:avLst/>
              <a:gdLst/>
              <a:ahLst/>
              <a:cxnLst/>
              <a:rect l="l" t="t" r="r" b="b"/>
              <a:pathLst>
                <a:path w="2604" h="438" extrusionOk="0">
                  <a:moveTo>
                    <a:pt x="220" y="0"/>
                  </a:moveTo>
                  <a:cubicBezTo>
                    <a:pt x="98" y="0"/>
                    <a:pt x="0" y="98"/>
                    <a:pt x="0" y="218"/>
                  </a:cubicBezTo>
                  <a:cubicBezTo>
                    <a:pt x="0" y="337"/>
                    <a:pt x="98" y="437"/>
                    <a:pt x="220" y="437"/>
                  </a:cubicBezTo>
                  <a:lnTo>
                    <a:pt x="2386" y="437"/>
                  </a:lnTo>
                  <a:cubicBezTo>
                    <a:pt x="2505" y="437"/>
                    <a:pt x="2603" y="337"/>
                    <a:pt x="2603" y="218"/>
                  </a:cubicBezTo>
                  <a:cubicBezTo>
                    <a:pt x="2603" y="96"/>
                    <a:pt x="2507" y="0"/>
                    <a:pt x="2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00;p56">
              <a:extLst>
                <a:ext uri="{FF2B5EF4-FFF2-40B4-BE49-F238E27FC236}">
                  <a16:creationId xmlns:a16="http://schemas.microsoft.com/office/drawing/2014/main" id="{212DF139-C5F6-9D1F-2585-94878B9854E7}"/>
                </a:ext>
              </a:extLst>
            </p:cNvPr>
            <p:cNvSpPr/>
            <p:nvPr/>
          </p:nvSpPr>
          <p:spPr>
            <a:xfrm>
              <a:off x="7253886" y="2313840"/>
              <a:ext cx="260276" cy="182193"/>
            </a:xfrm>
            <a:custGeom>
              <a:avLst/>
              <a:gdLst/>
              <a:ahLst/>
              <a:cxnLst/>
              <a:rect l="l" t="t" r="r" b="b"/>
              <a:pathLst>
                <a:path w="8170" h="5719" extrusionOk="0">
                  <a:moveTo>
                    <a:pt x="1985" y="1708"/>
                  </a:moveTo>
                  <a:lnTo>
                    <a:pt x="1985" y="5285"/>
                  </a:lnTo>
                  <a:lnTo>
                    <a:pt x="665" y="5285"/>
                  </a:lnTo>
                  <a:lnTo>
                    <a:pt x="665" y="1708"/>
                  </a:lnTo>
                  <a:close/>
                  <a:moveTo>
                    <a:pt x="4620" y="4064"/>
                  </a:moveTo>
                  <a:lnTo>
                    <a:pt x="4620" y="5285"/>
                  </a:lnTo>
                  <a:lnTo>
                    <a:pt x="3544" y="5285"/>
                  </a:lnTo>
                  <a:lnTo>
                    <a:pt x="3544" y="4064"/>
                  </a:lnTo>
                  <a:close/>
                  <a:moveTo>
                    <a:pt x="5742" y="442"/>
                  </a:moveTo>
                  <a:lnTo>
                    <a:pt x="5742" y="5285"/>
                  </a:lnTo>
                  <a:lnTo>
                    <a:pt x="5057" y="5285"/>
                  </a:lnTo>
                  <a:lnTo>
                    <a:pt x="5057" y="4034"/>
                  </a:lnTo>
                  <a:cubicBezTo>
                    <a:pt x="5057" y="3810"/>
                    <a:pt x="4874" y="3627"/>
                    <a:pt x="4650" y="3627"/>
                  </a:cubicBezTo>
                  <a:lnTo>
                    <a:pt x="3514" y="3627"/>
                  </a:lnTo>
                  <a:cubicBezTo>
                    <a:pt x="3290" y="3627"/>
                    <a:pt x="3107" y="3810"/>
                    <a:pt x="3107" y="4034"/>
                  </a:cubicBezTo>
                  <a:lnTo>
                    <a:pt x="3107" y="5285"/>
                  </a:lnTo>
                  <a:lnTo>
                    <a:pt x="2422" y="5285"/>
                  </a:lnTo>
                  <a:lnTo>
                    <a:pt x="2422" y="442"/>
                  </a:lnTo>
                  <a:close/>
                  <a:moveTo>
                    <a:pt x="2038" y="0"/>
                  </a:moveTo>
                  <a:cubicBezTo>
                    <a:pt x="1917" y="0"/>
                    <a:pt x="1819" y="98"/>
                    <a:pt x="1819" y="218"/>
                  </a:cubicBezTo>
                  <a:cubicBezTo>
                    <a:pt x="1819" y="322"/>
                    <a:pt x="1891" y="408"/>
                    <a:pt x="1989" y="431"/>
                  </a:cubicBezTo>
                  <a:lnTo>
                    <a:pt x="1989" y="1269"/>
                  </a:lnTo>
                  <a:lnTo>
                    <a:pt x="220" y="1269"/>
                  </a:lnTo>
                  <a:cubicBezTo>
                    <a:pt x="101" y="1269"/>
                    <a:pt x="0" y="1367"/>
                    <a:pt x="0" y="1486"/>
                  </a:cubicBezTo>
                  <a:cubicBezTo>
                    <a:pt x="0" y="1608"/>
                    <a:pt x="101" y="1706"/>
                    <a:pt x="220" y="1706"/>
                  </a:cubicBezTo>
                  <a:lnTo>
                    <a:pt x="233" y="1706"/>
                  </a:lnTo>
                  <a:lnTo>
                    <a:pt x="233" y="5281"/>
                  </a:lnTo>
                  <a:lnTo>
                    <a:pt x="220" y="5281"/>
                  </a:lnTo>
                  <a:cubicBezTo>
                    <a:pt x="101" y="5281"/>
                    <a:pt x="0" y="5379"/>
                    <a:pt x="0" y="5501"/>
                  </a:cubicBezTo>
                  <a:cubicBezTo>
                    <a:pt x="0" y="5620"/>
                    <a:pt x="101" y="5718"/>
                    <a:pt x="220" y="5718"/>
                  </a:cubicBezTo>
                  <a:lnTo>
                    <a:pt x="7950" y="5718"/>
                  </a:lnTo>
                  <a:cubicBezTo>
                    <a:pt x="8072" y="5718"/>
                    <a:pt x="8170" y="5620"/>
                    <a:pt x="8170" y="5501"/>
                  </a:cubicBezTo>
                  <a:cubicBezTo>
                    <a:pt x="8170" y="5379"/>
                    <a:pt x="8072" y="5281"/>
                    <a:pt x="7950" y="5281"/>
                  </a:cubicBezTo>
                  <a:lnTo>
                    <a:pt x="7937" y="5281"/>
                  </a:lnTo>
                  <a:lnTo>
                    <a:pt x="7937" y="4002"/>
                  </a:lnTo>
                  <a:cubicBezTo>
                    <a:pt x="7937" y="3883"/>
                    <a:pt x="7839" y="3785"/>
                    <a:pt x="7718" y="3785"/>
                  </a:cubicBezTo>
                  <a:cubicBezTo>
                    <a:pt x="7598" y="3785"/>
                    <a:pt x="7500" y="3883"/>
                    <a:pt x="7500" y="4002"/>
                  </a:cubicBezTo>
                  <a:lnTo>
                    <a:pt x="7500" y="5281"/>
                  </a:lnTo>
                  <a:lnTo>
                    <a:pt x="6181" y="5281"/>
                  </a:lnTo>
                  <a:lnTo>
                    <a:pt x="6181" y="1706"/>
                  </a:lnTo>
                  <a:lnTo>
                    <a:pt x="7500" y="1706"/>
                  </a:lnTo>
                  <a:lnTo>
                    <a:pt x="7500" y="2985"/>
                  </a:lnTo>
                  <a:cubicBezTo>
                    <a:pt x="7498" y="3107"/>
                    <a:pt x="7594" y="3203"/>
                    <a:pt x="7716" y="3203"/>
                  </a:cubicBezTo>
                  <a:cubicBezTo>
                    <a:pt x="7837" y="3203"/>
                    <a:pt x="7935" y="3104"/>
                    <a:pt x="7935" y="2985"/>
                  </a:cubicBezTo>
                  <a:lnTo>
                    <a:pt x="7935" y="1706"/>
                  </a:lnTo>
                  <a:lnTo>
                    <a:pt x="7948" y="1706"/>
                  </a:lnTo>
                  <a:cubicBezTo>
                    <a:pt x="8067" y="1706"/>
                    <a:pt x="8168" y="1608"/>
                    <a:pt x="8168" y="1486"/>
                  </a:cubicBezTo>
                  <a:cubicBezTo>
                    <a:pt x="8168" y="1367"/>
                    <a:pt x="8067" y="1269"/>
                    <a:pt x="7948" y="1269"/>
                  </a:cubicBezTo>
                  <a:lnTo>
                    <a:pt x="6179" y="1269"/>
                  </a:lnTo>
                  <a:lnTo>
                    <a:pt x="6179" y="431"/>
                  </a:lnTo>
                  <a:cubicBezTo>
                    <a:pt x="6275" y="410"/>
                    <a:pt x="6349" y="322"/>
                    <a:pt x="6349" y="218"/>
                  </a:cubicBezTo>
                  <a:cubicBezTo>
                    <a:pt x="6349" y="98"/>
                    <a:pt x="6251" y="0"/>
                    <a:pt x="6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424378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19"/>
        <p:cNvGrpSpPr/>
        <p:nvPr/>
      </p:nvGrpSpPr>
      <p:grpSpPr>
        <a:xfrm>
          <a:off x="0" y="0"/>
          <a:ext cx="0" cy="0"/>
          <a:chOff x="0" y="0"/>
          <a:chExt cx="0" cy="0"/>
        </a:xfrm>
      </p:grpSpPr>
      <p:sp>
        <p:nvSpPr>
          <p:cNvPr id="2" name="Google Shape;547;p62">
            <a:extLst>
              <a:ext uri="{FF2B5EF4-FFF2-40B4-BE49-F238E27FC236}">
                <a16:creationId xmlns:a16="http://schemas.microsoft.com/office/drawing/2014/main" id="{5AF80708-927F-424A-D7A1-90070F84FF5F}"/>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p:cNvSpPr txBox="1">
            <a:spLocks noGrp="1"/>
          </p:cNvSpPr>
          <p:nvPr>
            <p:ph type="title"/>
          </p:nvPr>
        </p:nvSpPr>
        <p:spPr>
          <a:xfrm>
            <a:off x="3367512" y="1747450"/>
            <a:ext cx="5265287"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effectLst>
                  <a:outerShdw blurRad="38100" dist="38100" dir="2700000" algn="tl">
                    <a:srgbClr val="000000">
                      <a:alpha val="43137"/>
                    </a:srgbClr>
                  </a:outerShdw>
                </a:effectLst>
              </a:rPr>
              <a:t>INTRODUCCIÓN</a:t>
            </a:r>
            <a:endParaRPr sz="4400" dirty="0">
              <a:effectLst>
                <a:outerShdw blurRad="38100" dist="38100" dir="2700000" algn="tl">
                  <a:srgbClr val="000000">
                    <a:alpha val="43137"/>
                  </a:srgbClr>
                </a:outerShdw>
              </a:effectLst>
            </a:endParaRPr>
          </a:p>
        </p:txBody>
      </p:sp>
      <p:sp>
        <p:nvSpPr>
          <p:cNvPr id="321" name="Google Shape;321;p32"/>
          <p:cNvSpPr txBox="1">
            <a:spLocks noGrp="1"/>
          </p:cNvSpPr>
          <p:nvPr>
            <p:ph type="subTitle" idx="1"/>
          </p:nvPr>
        </p:nvSpPr>
        <p:spPr>
          <a:xfrm>
            <a:off x="2286000" y="436546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Enfoque | Alcance | Audiencia | Límites</a:t>
            </a:r>
            <a:endParaRPr dirty="0">
              <a:effectLst>
                <a:outerShdw blurRad="38100" dist="38100" dir="2700000" algn="tl">
                  <a:srgbClr val="000000">
                    <a:alpha val="43137"/>
                  </a:srgbClr>
                </a:outerShdw>
              </a:effectLst>
            </a:endParaRPr>
          </a:p>
        </p:txBody>
      </p:sp>
      <p:sp>
        <p:nvSpPr>
          <p:cNvPr id="322" name="Google Shape;322;p32"/>
          <p:cNvSpPr txBox="1">
            <a:spLocks noGrp="1"/>
          </p:cNvSpPr>
          <p:nvPr>
            <p:ph type="title" idx="2"/>
          </p:nvPr>
        </p:nvSpPr>
        <p:spPr>
          <a:xfrm>
            <a:off x="1405188" y="951810"/>
            <a:ext cx="2294400"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01</a:t>
            </a:r>
            <a:endParaRPr dirty="0">
              <a:effectLst>
                <a:outerShdw blurRad="38100" dist="38100" dir="2700000" algn="tl">
                  <a:srgbClr val="000000">
                    <a:alpha val="43137"/>
                  </a:srgbClr>
                </a:outerShdw>
              </a:effectLst>
            </a:endParaRPr>
          </a:p>
        </p:txBody>
      </p:sp>
      <p:cxnSp>
        <p:nvCxnSpPr>
          <p:cNvPr id="324" name="Google Shape;324;p32"/>
          <p:cNvCxnSpPr/>
          <p:nvPr/>
        </p:nvCxnSpPr>
        <p:spPr>
          <a:xfrm>
            <a:off x="3524076" y="2555100"/>
            <a:ext cx="20151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47"/>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FUTURE PROJECTS</a:t>
            </a:r>
            <a:endParaRPr/>
          </a:p>
        </p:txBody>
      </p:sp>
      <p:sp>
        <p:nvSpPr>
          <p:cNvPr id="844" name="Google Shape;844;p47"/>
          <p:cNvSpPr txBox="1">
            <a:spLocks noGrp="1"/>
          </p:cNvSpPr>
          <p:nvPr>
            <p:ph type="title" idx="4294967295"/>
          </p:nvPr>
        </p:nvSpPr>
        <p:spPr>
          <a:xfrm>
            <a:off x="720000" y="3673800"/>
            <a:ext cx="16377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Project 3</a:t>
            </a:r>
            <a:endParaRPr sz="2200"/>
          </a:p>
        </p:txBody>
      </p:sp>
      <p:sp>
        <p:nvSpPr>
          <p:cNvPr id="845" name="Google Shape;845;p47"/>
          <p:cNvSpPr txBox="1">
            <a:spLocks noGrp="1"/>
          </p:cNvSpPr>
          <p:nvPr>
            <p:ph type="subTitle" idx="4294967295"/>
          </p:nvPr>
        </p:nvSpPr>
        <p:spPr>
          <a:xfrm>
            <a:off x="720000" y="3978593"/>
            <a:ext cx="1637700" cy="54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 is the biggest planet</a:t>
            </a:r>
            <a:endParaRPr/>
          </a:p>
        </p:txBody>
      </p:sp>
      <p:sp>
        <p:nvSpPr>
          <p:cNvPr id="846" name="Google Shape;846;p47"/>
          <p:cNvSpPr txBox="1">
            <a:spLocks noGrp="1"/>
          </p:cNvSpPr>
          <p:nvPr>
            <p:ph type="title" idx="4294967295"/>
          </p:nvPr>
        </p:nvSpPr>
        <p:spPr>
          <a:xfrm>
            <a:off x="720000" y="1479000"/>
            <a:ext cx="16377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Project 1</a:t>
            </a:r>
            <a:endParaRPr sz="2200"/>
          </a:p>
        </p:txBody>
      </p:sp>
      <p:sp>
        <p:nvSpPr>
          <p:cNvPr id="847" name="Google Shape;847;p47"/>
          <p:cNvSpPr txBox="1">
            <a:spLocks noGrp="1"/>
          </p:cNvSpPr>
          <p:nvPr>
            <p:ph type="subTitle" idx="4294967295"/>
          </p:nvPr>
        </p:nvSpPr>
        <p:spPr>
          <a:xfrm>
            <a:off x="720000" y="1783793"/>
            <a:ext cx="1637700" cy="54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quite a small planet</a:t>
            </a:r>
            <a:endParaRPr/>
          </a:p>
        </p:txBody>
      </p:sp>
      <p:sp>
        <p:nvSpPr>
          <p:cNvPr id="848" name="Google Shape;848;p47"/>
          <p:cNvSpPr txBox="1">
            <a:spLocks noGrp="1"/>
          </p:cNvSpPr>
          <p:nvPr>
            <p:ph type="title" idx="4294967295"/>
          </p:nvPr>
        </p:nvSpPr>
        <p:spPr>
          <a:xfrm>
            <a:off x="720000" y="2576400"/>
            <a:ext cx="16377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Project 2</a:t>
            </a:r>
            <a:endParaRPr sz="2200"/>
          </a:p>
        </p:txBody>
      </p:sp>
      <p:sp>
        <p:nvSpPr>
          <p:cNvPr id="849" name="Google Shape;849;p47"/>
          <p:cNvSpPr txBox="1">
            <a:spLocks noGrp="1"/>
          </p:cNvSpPr>
          <p:nvPr>
            <p:ph type="subTitle" idx="4294967295"/>
          </p:nvPr>
        </p:nvSpPr>
        <p:spPr>
          <a:xfrm>
            <a:off x="720000" y="2881193"/>
            <a:ext cx="1637700" cy="548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a:t>
            </a:r>
            <a:endParaRPr/>
          </a:p>
        </p:txBody>
      </p:sp>
      <p:grpSp>
        <p:nvGrpSpPr>
          <p:cNvPr id="850" name="Google Shape;850;p47"/>
          <p:cNvGrpSpPr/>
          <p:nvPr/>
        </p:nvGrpSpPr>
        <p:grpSpPr>
          <a:xfrm>
            <a:off x="2433900" y="1171325"/>
            <a:ext cx="5990100" cy="3452700"/>
            <a:chOff x="2433900" y="1171325"/>
            <a:chExt cx="5990100" cy="3452700"/>
          </a:xfrm>
        </p:grpSpPr>
        <p:sp>
          <p:nvSpPr>
            <p:cNvPr id="851" name="Google Shape;851;p47"/>
            <p:cNvSpPr txBox="1"/>
            <p:nvPr/>
          </p:nvSpPr>
          <p:spPr>
            <a:xfrm>
              <a:off x="2433900"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Jan</a:t>
              </a:r>
              <a:endParaRPr>
                <a:solidFill>
                  <a:schemeClr val="lt1"/>
                </a:solidFill>
                <a:latin typeface="Josefin Sans Light"/>
                <a:ea typeface="Josefin Sans Light"/>
                <a:cs typeface="Josefin Sans Light"/>
                <a:sym typeface="Josefin Sans Light"/>
              </a:endParaRPr>
            </a:p>
          </p:txBody>
        </p:sp>
        <p:cxnSp>
          <p:nvCxnSpPr>
            <p:cNvPr id="852" name="Google Shape;852;p47"/>
            <p:cNvCxnSpPr>
              <a:stCxn id="851" idx="2"/>
            </p:cNvCxnSpPr>
            <p:nvPr/>
          </p:nvCxnSpPr>
          <p:spPr>
            <a:xfrm>
              <a:off x="2616750"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53" name="Google Shape;853;p47"/>
            <p:cNvSpPr txBox="1"/>
            <p:nvPr/>
          </p:nvSpPr>
          <p:spPr>
            <a:xfrm>
              <a:off x="2945209"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Feb</a:t>
              </a:r>
              <a:endParaRPr>
                <a:solidFill>
                  <a:schemeClr val="lt1"/>
                </a:solidFill>
                <a:latin typeface="Josefin Sans Light"/>
                <a:ea typeface="Josefin Sans Light"/>
                <a:cs typeface="Josefin Sans Light"/>
                <a:sym typeface="Josefin Sans Light"/>
              </a:endParaRPr>
            </a:p>
          </p:txBody>
        </p:sp>
        <p:cxnSp>
          <p:nvCxnSpPr>
            <p:cNvPr id="854" name="Google Shape;854;p47"/>
            <p:cNvCxnSpPr>
              <a:stCxn id="853" idx="2"/>
            </p:cNvCxnSpPr>
            <p:nvPr/>
          </p:nvCxnSpPr>
          <p:spPr>
            <a:xfrm>
              <a:off x="3128059"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55" name="Google Shape;855;p47"/>
            <p:cNvSpPr txBox="1"/>
            <p:nvPr/>
          </p:nvSpPr>
          <p:spPr>
            <a:xfrm>
              <a:off x="3456518"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Mar</a:t>
              </a:r>
              <a:endParaRPr>
                <a:solidFill>
                  <a:schemeClr val="lt1"/>
                </a:solidFill>
                <a:latin typeface="Josefin Sans Light"/>
                <a:ea typeface="Josefin Sans Light"/>
                <a:cs typeface="Josefin Sans Light"/>
                <a:sym typeface="Josefin Sans Light"/>
              </a:endParaRPr>
            </a:p>
          </p:txBody>
        </p:sp>
        <p:cxnSp>
          <p:nvCxnSpPr>
            <p:cNvPr id="856" name="Google Shape;856;p47"/>
            <p:cNvCxnSpPr>
              <a:stCxn id="855" idx="2"/>
            </p:cNvCxnSpPr>
            <p:nvPr/>
          </p:nvCxnSpPr>
          <p:spPr>
            <a:xfrm>
              <a:off x="3639368"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57" name="Google Shape;857;p47"/>
            <p:cNvSpPr txBox="1"/>
            <p:nvPr/>
          </p:nvSpPr>
          <p:spPr>
            <a:xfrm>
              <a:off x="3967827"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Apr</a:t>
              </a:r>
              <a:endParaRPr>
                <a:solidFill>
                  <a:schemeClr val="lt1"/>
                </a:solidFill>
                <a:latin typeface="Josefin Sans Light"/>
                <a:ea typeface="Josefin Sans Light"/>
                <a:cs typeface="Josefin Sans Light"/>
                <a:sym typeface="Josefin Sans Light"/>
              </a:endParaRPr>
            </a:p>
          </p:txBody>
        </p:sp>
        <p:cxnSp>
          <p:nvCxnSpPr>
            <p:cNvPr id="858" name="Google Shape;858;p47"/>
            <p:cNvCxnSpPr>
              <a:stCxn id="857" idx="2"/>
            </p:cNvCxnSpPr>
            <p:nvPr/>
          </p:nvCxnSpPr>
          <p:spPr>
            <a:xfrm>
              <a:off x="4150677"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59" name="Google Shape;859;p47"/>
            <p:cNvSpPr txBox="1"/>
            <p:nvPr/>
          </p:nvSpPr>
          <p:spPr>
            <a:xfrm>
              <a:off x="4479136"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May</a:t>
              </a:r>
              <a:endParaRPr>
                <a:solidFill>
                  <a:schemeClr val="lt1"/>
                </a:solidFill>
                <a:latin typeface="Josefin Sans Light"/>
                <a:ea typeface="Josefin Sans Light"/>
                <a:cs typeface="Josefin Sans Light"/>
                <a:sym typeface="Josefin Sans Light"/>
              </a:endParaRPr>
            </a:p>
          </p:txBody>
        </p:sp>
        <p:cxnSp>
          <p:nvCxnSpPr>
            <p:cNvPr id="860" name="Google Shape;860;p47"/>
            <p:cNvCxnSpPr>
              <a:stCxn id="859" idx="2"/>
            </p:cNvCxnSpPr>
            <p:nvPr/>
          </p:nvCxnSpPr>
          <p:spPr>
            <a:xfrm>
              <a:off x="4661986"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61" name="Google Shape;861;p47"/>
            <p:cNvSpPr txBox="1"/>
            <p:nvPr/>
          </p:nvSpPr>
          <p:spPr>
            <a:xfrm>
              <a:off x="4990445"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Jun</a:t>
              </a:r>
              <a:endParaRPr>
                <a:solidFill>
                  <a:schemeClr val="lt1"/>
                </a:solidFill>
                <a:latin typeface="Josefin Sans Light"/>
                <a:ea typeface="Josefin Sans Light"/>
                <a:cs typeface="Josefin Sans Light"/>
                <a:sym typeface="Josefin Sans Light"/>
              </a:endParaRPr>
            </a:p>
          </p:txBody>
        </p:sp>
        <p:cxnSp>
          <p:nvCxnSpPr>
            <p:cNvPr id="862" name="Google Shape;862;p47"/>
            <p:cNvCxnSpPr>
              <a:stCxn id="861" idx="2"/>
            </p:cNvCxnSpPr>
            <p:nvPr/>
          </p:nvCxnSpPr>
          <p:spPr>
            <a:xfrm>
              <a:off x="5173295"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63" name="Google Shape;863;p47"/>
            <p:cNvSpPr txBox="1"/>
            <p:nvPr/>
          </p:nvSpPr>
          <p:spPr>
            <a:xfrm>
              <a:off x="5501755"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Jul</a:t>
              </a:r>
              <a:endParaRPr>
                <a:solidFill>
                  <a:schemeClr val="lt1"/>
                </a:solidFill>
                <a:latin typeface="Josefin Sans Light"/>
                <a:ea typeface="Josefin Sans Light"/>
                <a:cs typeface="Josefin Sans Light"/>
                <a:sym typeface="Josefin Sans Light"/>
              </a:endParaRPr>
            </a:p>
          </p:txBody>
        </p:sp>
        <p:cxnSp>
          <p:nvCxnSpPr>
            <p:cNvPr id="864" name="Google Shape;864;p47"/>
            <p:cNvCxnSpPr>
              <a:stCxn id="863" idx="2"/>
            </p:cNvCxnSpPr>
            <p:nvPr/>
          </p:nvCxnSpPr>
          <p:spPr>
            <a:xfrm>
              <a:off x="5684605"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65" name="Google Shape;865;p47"/>
            <p:cNvSpPr txBox="1"/>
            <p:nvPr/>
          </p:nvSpPr>
          <p:spPr>
            <a:xfrm>
              <a:off x="6013064"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Aug</a:t>
              </a:r>
              <a:endParaRPr>
                <a:solidFill>
                  <a:schemeClr val="lt1"/>
                </a:solidFill>
                <a:latin typeface="Josefin Sans Light"/>
                <a:ea typeface="Josefin Sans Light"/>
                <a:cs typeface="Josefin Sans Light"/>
                <a:sym typeface="Josefin Sans Light"/>
              </a:endParaRPr>
            </a:p>
          </p:txBody>
        </p:sp>
        <p:cxnSp>
          <p:nvCxnSpPr>
            <p:cNvPr id="866" name="Google Shape;866;p47"/>
            <p:cNvCxnSpPr>
              <a:stCxn id="865" idx="2"/>
            </p:cNvCxnSpPr>
            <p:nvPr/>
          </p:nvCxnSpPr>
          <p:spPr>
            <a:xfrm>
              <a:off x="6195914"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67" name="Google Shape;867;p47"/>
            <p:cNvSpPr txBox="1"/>
            <p:nvPr/>
          </p:nvSpPr>
          <p:spPr>
            <a:xfrm>
              <a:off x="6524373"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Sep</a:t>
              </a:r>
              <a:endParaRPr>
                <a:solidFill>
                  <a:schemeClr val="lt1"/>
                </a:solidFill>
                <a:latin typeface="Josefin Sans Light"/>
                <a:ea typeface="Josefin Sans Light"/>
                <a:cs typeface="Josefin Sans Light"/>
                <a:sym typeface="Josefin Sans Light"/>
              </a:endParaRPr>
            </a:p>
          </p:txBody>
        </p:sp>
        <p:cxnSp>
          <p:nvCxnSpPr>
            <p:cNvPr id="868" name="Google Shape;868;p47"/>
            <p:cNvCxnSpPr>
              <a:stCxn id="867" idx="2"/>
            </p:cNvCxnSpPr>
            <p:nvPr/>
          </p:nvCxnSpPr>
          <p:spPr>
            <a:xfrm>
              <a:off x="6707223"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69" name="Google Shape;869;p47"/>
            <p:cNvSpPr txBox="1"/>
            <p:nvPr/>
          </p:nvSpPr>
          <p:spPr>
            <a:xfrm>
              <a:off x="7035682"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Oct</a:t>
              </a:r>
              <a:endParaRPr>
                <a:solidFill>
                  <a:schemeClr val="lt1"/>
                </a:solidFill>
                <a:latin typeface="Josefin Sans Light"/>
                <a:ea typeface="Josefin Sans Light"/>
                <a:cs typeface="Josefin Sans Light"/>
                <a:sym typeface="Josefin Sans Light"/>
              </a:endParaRPr>
            </a:p>
          </p:txBody>
        </p:sp>
        <p:cxnSp>
          <p:nvCxnSpPr>
            <p:cNvPr id="870" name="Google Shape;870;p47"/>
            <p:cNvCxnSpPr>
              <a:stCxn id="869" idx="2"/>
            </p:cNvCxnSpPr>
            <p:nvPr/>
          </p:nvCxnSpPr>
          <p:spPr>
            <a:xfrm>
              <a:off x="7218532"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71" name="Google Shape;871;p47"/>
            <p:cNvSpPr txBox="1"/>
            <p:nvPr/>
          </p:nvSpPr>
          <p:spPr>
            <a:xfrm>
              <a:off x="7546991"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Nov</a:t>
              </a:r>
              <a:endParaRPr>
                <a:solidFill>
                  <a:schemeClr val="lt1"/>
                </a:solidFill>
                <a:latin typeface="Josefin Sans Light"/>
                <a:ea typeface="Josefin Sans Light"/>
                <a:cs typeface="Josefin Sans Light"/>
                <a:sym typeface="Josefin Sans Light"/>
              </a:endParaRPr>
            </a:p>
          </p:txBody>
        </p:sp>
        <p:cxnSp>
          <p:nvCxnSpPr>
            <p:cNvPr id="872" name="Google Shape;872;p47"/>
            <p:cNvCxnSpPr>
              <a:stCxn id="871" idx="2"/>
            </p:cNvCxnSpPr>
            <p:nvPr/>
          </p:nvCxnSpPr>
          <p:spPr>
            <a:xfrm>
              <a:off x="7729841" y="1445525"/>
              <a:ext cx="0" cy="3178500"/>
            </a:xfrm>
            <a:prstGeom prst="straightConnector1">
              <a:avLst/>
            </a:prstGeom>
            <a:noFill/>
            <a:ln w="9525" cap="flat" cmpd="sng">
              <a:solidFill>
                <a:schemeClr val="lt1"/>
              </a:solidFill>
              <a:prstDash val="solid"/>
              <a:round/>
              <a:headEnd type="none" w="med" len="med"/>
              <a:tailEnd type="none" w="med" len="med"/>
            </a:ln>
          </p:spPr>
        </p:cxnSp>
        <p:sp>
          <p:nvSpPr>
            <p:cNvPr id="873" name="Google Shape;873;p47"/>
            <p:cNvSpPr txBox="1"/>
            <p:nvPr/>
          </p:nvSpPr>
          <p:spPr>
            <a:xfrm>
              <a:off x="8058300" y="1171325"/>
              <a:ext cx="365700" cy="2742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Dec</a:t>
              </a:r>
              <a:endParaRPr>
                <a:solidFill>
                  <a:schemeClr val="lt1"/>
                </a:solidFill>
                <a:latin typeface="Josefin Sans Light"/>
                <a:ea typeface="Josefin Sans Light"/>
                <a:cs typeface="Josefin Sans Light"/>
                <a:sym typeface="Josefin Sans Light"/>
              </a:endParaRPr>
            </a:p>
          </p:txBody>
        </p:sp>
        <p:cxnSp>
          <p:nvCxnSpPr>
            <p:cNvPr id="874" name="Google Shape;874;p47"/>
            <p:cNvCxnSpPr>
              <a:stCxn id="873" idx="2"/>
            </p:cNvCxnSpPr>
            <p:nvPr/>
          </p:nvCxnSpPr>
          <p:spPr>
            <a:xfrm>
              <a:off x="8241150" y="1445525"/>
              <a:ext cx="0" cy="3178500"/>
            </a:xfrm>
            <a:prstGeom prst="straightConnector1">
              <a:avLst/>
            </a:prstGeom>
            <a:noFill/>
            <a:ln w="9525" cap="flat" cmpd="sng">
              <a:solidFill>
                <a:schemeClr val="lt1"/>
              </a:solidFill>
              <a:prstDash val="solid"/>
              <a:round/>
              <a:headEnd type="none" w="med" len="med"/>
              <a:tailEnd type="none" w="med" len="med"/>
            </a:ln>
          </p:spPr>
        </p:cxnSp>
      </p:grpSp>
      <p:sp>
        <p:nvSpPr>
          <p:cNvPr id="875" name="Google Shape;875;p47"/>
          <p:cNvSpPr/>
          <p:nvPr/>
        </p:nvSpPr>
        <p:spPr>
          <a:xfrm>
            <a:off x="2459900" y="1588200"/>
            <a:ext cx="1448100" cy="23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7"/>
          <p:cNvSpPr/>
          <p:nvPr/>
        </p:nvSpPr>
        <p:spPr>
          <a:xfrm>
            <a:off x="3908100" y="2685600"/>
            <a:ext cx="2470800" cy="23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7"/>
          <p:cNvSpPr/>
          <p:nvPr/>
        </p:nvSpPr>
        <p:spPr>
          <a:xfrm>
            <a:off x="6378900" y="3783000"/>
            <a:ext cx="1679400" cy="23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 name="Google Shape;878;p47"/>
          <p:cNvCxnSpPr>
            <a:stCxn id="846" idx="3"/>
            <a:endCxn id="875" idx="1"/>
          </p:cNvCxnSpPr>
          <p:nvPr/>
        </p:nvCxnSpPr>
        <p:spPr>
          <a:xfrm>
            <a:off x="2357700" y="1707600"/>
            <a:ext cx="102300" cy="0"/>
          </a:xfrm>
          <a:prstGeom prst="straightConnector1">
            <a:avLst/>
          </a:prstGeom>
          <a:noFill/>
          <a:ln w="9525" cap="flat" cmpd="sng">
            <a:solidFill>
              <a:schemeClr val="lt1"/>
            </a:solidFill>
            <a:prstDash val="solid"/>
            <a:round/>
            <a:headEnd type="none" w="med" len="med"/>
            <a:tailEnd type="none" w="med" len="med"/>
          </a:ln>
        </p:spPr>
      </p:cxnSp>
      <p:cxnSp>
        <p:nvCxnSpPr>
          <p:cNvPr id="879" name="Google Shape;879;p47"/>
          <p:cNvCxnSpPr>
            <a:stCxn id="848" idx="3"/>
            <a:endCxn id="876" idx="1"/>
          </p:cNvCxnSpPr>
          <p:nvPr/>
        </p:nvCxnSpPr>
        <p:spPr>
          <a:xfrm>
            <a:off x="2357700" y="2805000"/>
            <a:ext cx="1550400" cy="0"/>
          </a:xfrm>
          <a:prstGeom prst="straightConnector1">
            <a:avLst/>
          </a:prstGeom>
          <a:noFill/>
          <a:ln w="9525" cap="flat" cmpd="sng">
            <a:solidFill>
              <a:schemeClr val="lt1"/>
            </a:solidFill>
            <a:prstDash val="solid"/>
            <a:round/>
            <a:headEnd type="none" w="med" len="med"/>
            <a:tailEnd type="none" w="med" len="med"/>
          </a:ln>
        </p:spPr>
      </p:cxnSp>
      <p:cxnSp>
        <p:nvCxnSpPr>
          <p:cNvPr id="880" name="Google Shape;880;p47"/>
          <p:cNvCxnSpPr>
            <a:stCxn id="844" idx="3"/>
            <a:endCxn id="877" idx="1"/>
          </p:cNvCxnSpPr>
          <p:nvPr/>
        </p:nvCxnSpPr>
        <p:spPr>
          <a:xfrm>
            <a:off x="2357700" y="3902400"/>
            <a:ext cx="4021200" cy="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84"/>
        <p:cNvGrpSpPr/>
        <p:nvPr/>
      </p:nvGrpSpPr>
      <p:grpSpPr>
        <a:xfrm>
          <a:off x="0" y="0"/>
          <a:ext cx="0" cy="0"/>
          <a:chOff x="0" y="0"/>
          <a:chExt cx="0" cy="0"/>
        </a:xfrm>
      </p:grpSpPr>
      <p:sp>
        <p:nvSpPr>
          <p:cNvPr id="885" name="Google Shape;885;p48"/>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TESTIMONIALS</a:t>
            </a:r>
            <a:endParaRPr/>
          </a:p>
        </p:txBody>
      </p:sp>
      <p:sp>
        <p:nvSpPr>
          <p:cNvPr id="886" name="Google Shape;886;p48"/>
          <p:cNvSpPr txBox="1">
            <a:spLocks noGrp="1"/>
          </p:cNvSpPr>
          <p:nvPr>
            <p:ph type="title"/>
          </p:nvPr>
        </p:nvSpPr>
        <p:spPr>
          <a:xfrm>
            <a:off x="720000" y="3968075"/>
            <a:ext cx="233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887" name="Google Shape;887;p48"/>
          <p:cNvSpPr txBox="1">
            <a:spLocks noGrp="1"/>
          </p:cNvSpPr>
          <p:nvPr>
            <p:ph type="subTitle" idx="1"/>
          </p:nvPr>
        </p:nvSpPr>
        <p:spPr>
          <a:xfrm>
            <a:off x="720000" y="1834475"/>
            <a:ext cx="2336400" cy="15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888" name="Google Shape;888;p48"/>
          <p:cNvSpPr txBox="1">
            <a:spLocks noGrp="1"/>
          </p:cNvSpPr>
          <p:nvPr>
            <p:ph type="title" idx="2"/>
          </p:nvPr>
        </p:nvSpPr>
        <p:spPr>
          <a:xfrm>
            <a:off x="3403800" y="3968075"/>
            <a:ext cx="233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889" name="Google Shape;889;p48"/>
          <p:cNvSpPr txBox="1">
            <a:spLocks noGrp="1"/>
          </p:cNvSpPr>
          <p:nvPr>
            <p:ph type="subTitle" idx="3"/>
          </p:nvPr>
        </p:nvSpPr>
        <p:spPr>
          <a:xfrm>
            <a:off x="3403800" y="1834475"/>
            <a:ext cx="2336400" cy="15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terribly hot, even hotter than Mercury, and its atmosphere is extremely poisonous”</a:t>
            </a:r>
            <a:endParaRPr/>
          </a:p>
        </p:txBody>
      </p:sp>
      <p:sp>
        <p:nvSpPr>
          <p:cNvPr id="890" name="Google Shape;890;p48"/>
          <p:cNvSpPr txBox="1">
            <a:spLocks noGrp="1"/>
          </p:cNvSpPr>
          <p:nvPr>
            <p:ph type="title" idx="4"/>
          </p:nvPr>
        </p:nvSpPr>
        <p:spPr>
          <a:xfrm>
            <a:off x="6087600" y="3968075"/>
            <a:ext cx="23364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891" name="Google Shape;891;p48"/>
          <p:cNvSpPr txBox="1">
            <a:spLocks noGrp="1"/>
          </p:cNvSpPr>
          <p:nvPr>
            <p:ph type="subTitle" idx="5"/>
          </p:nvPr>
        </p:nvSpPr>
        <p:spPr>
          <a:xfrm>
            <a:off x="6087600" y="1834475"/>
            <a:ext cx="2336400" cy="155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very cold place. It's full of iron oxide dust, which gives the planet its reddish cast. Mars is made of basalt”</a:t>
            </a:r>
            <a:endParaRPr/>
          </a:p>
        </p:txBody>
      </p:sp>
      <p:sp>
        <p:nvSpPr>
          <p:cNvPr id="892" name="Google Shape;892;p48"/>
          <p:cNvSpPr txBox="1">
            <a:spLocks noGrp="1"/>
          </p:cNvSpPr>
          <p:nvPr>
            <p:ph type="title"/>
          </p:nvPr>
        </p:nvSpPr>
        <p:spPr>
          <a:xfrm>
            <a:off x="720000" y="3693875"/>
            <a:ext cx="23364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By</a:t>
            </a:r>
            <a:endParaRPr sz="1400"/>
          </a:p>
        </p:txBody>
      </p:sp>
      <p:sp>
        <p:nvSpPr>
          <p:cNvPr id="893" name="Google Shape;893;p48"/>
          <p:cNvSpPr txBox="1">
            <a:spLocks noGrp="1"/>
          </p:cNvSpPr>
          <p:nvPr>
            <p:ph type="title" idx="2"/>
          </p:nvPr>
        </p:nvSpPr>
        <p:spPr>
          <a:xfrm>
            <a:off x="3403800" y="3693875"/>
            <a:ext cx="23364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By</a:t>
            </a:r>
            <a:endParaRPr sz="1400"/>
          </a:p>
        </p:txBody>
      </p:sp>
      <p:sp>
        <p:nvSpPr>
          <p:cNvPr id="894" name="Google Shape;894;p48"/>
          <p:cNvSpPr txBox="1">
            <a:spLocks noGrp="1"/>
          </p:cNvSpPr>
          <p:nvPr>
            <p:ph type="title" idx="4"/>
          </p:nvPr>
        </p:nvSpPr>
        <p:spPr>
          <a:xfrm>
            <a:off x="6087600" y="3693875"/>
            <a:ext cx="23364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a:t>By</a:t>
            </a:r>
            <a:endParaRPr sz="1400"/>
          </a:p>
        </p:txBody>
      </p:sp>
      <p:grpSp>
        <p:nvGrpSpPr>
          <p:cNvPr id="895" name="Google Shape;895;p48"/>
          <p:cNvGrpSpPr/>
          <p:nvPr/>
        </p:nvGrpSpPr>
        <p:grpSpPr>
          <a:xfrm>
            <a:off x="1335963" y="1499075"/>
            <a:ext cx="1104466" cy="183000"/>
            <a:chOff x="1335963" y="1499075"/>
            <a:chExt cx="1104466" cy="183000"/>
          </a:xfrm>
        </p:grpSpPr>
        <p:sp>
          <p:nvSpPr>
            <p:cNvPr id="896" name="Google Shape;896;p48"/>
            <p:cNvSpPr/>
            <p:nvPr/>
          </p:nvSpPr>
          <p:spPr>
            <a:xfrm>
              <a:off x="1335963"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8"/>
            <p:cNvSpPr/>
            <p:nvPr/>
          </p:nvSpPr>
          <p:spPr>
            <a:xfrm>
              <a:off x="1566404"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8"/>
            <p:cNvSpPr/>
            <p:nvPr/>
          </p:nvSpPr>
          <p:spPr>
            <a:xfrm>
              <a:off x="1796845"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8"/>
            <p:cNvSpPr/>
            <p:nvPr/>
          </p:nvSpPr>
          <p:spPr>
            <a:xfrm>
              <a:off x="2027287"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8"/>
            <p:cNvSpPr/>
            <p:nvPr/>
          </p:nvSpPr>
          <p:spPr>
            <a:xfrm>
              <a:off x="2257728"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 name="Google Shape;901;p48"/>
          <p:cNvGrpSpPr/>
          <p:nvPr/>
        </p:nvGrpSpPr>
        <p:grpSpPr>
          <a:xfrm>
            <a:off x="4019763" y="1499075"/>
            <a:ext cx="1104466" cy="183000"/>
            <a:chOff x="4019763" y="1499075"/>
            <a:chExt cx="1104466" cy="183000"/>
          </a:xfrm>
        </p:grpSpPr>
        <p:sp>
          <p:nvSpPr>
            <p:cNvPr id="902" name="Google Shape;902;p48"/>
            <p:cNvSpPr/>
            <p:nvPr/>
          </p:nvSpPr>
          <p:spPr>
            <a:xfrm>
              <a:off x="4019763"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8"/>
            <p:cNvSpPr/>
            <p:nvPr/>
          </p:nvSpPr>
          <p:spPr>
            <a:xfrm>
              <a:off x="4250204"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8"/>
            <p:cNvSpPr/>
            <p:nvPr/>
          </p:nvSpPr>
          <p:spPr>
            <a:xfrm>
              <a:off x="4480645"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8"/>
            <p:cNvSpPr/>
            <p:nvPr/>
          </p:nvSpPr>
          <p:spPr>
            <a:xfrm>
              <a:off x="4711087"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8"/>
            <p:cNvSpPr/>
            <p:nvPr/>
          </p:nvSpPr>
          <p:spPr>
            <a:xfrm>
              <a:off x="4941528"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8"/>
          <p:cNvGrpSpPr/>
          <p:nvPr/>
        </p:nvGrpSpPr>
        <p:grpSpPr>
          <a:xfrm>
            <a:off x="6703563" y="1499075"/>
            <a:ext cx="1104466" cy="183000"/>
            <a:chOff x="6703563" y="1499075"/>
            <a:chExt cx="1104466" cy="183000"/>
          </a:xfrm>
        </p:grpSpPr>
        <p:sp>
          <p:nvSpPr>
            <p:cNvPr id="908" name="Google Shape;908;p48"/>
            <p:cNvSpPr/>
            <p:nvPr/>
          </p:nvSpPr>
          <p:spPr>
            <a:xfrm>
              <a:off x="6703563"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8"/>
            <p:cNvSpPr/>
            <p:nvPr/>
          </p:nvSpPr>
          <p:spPr>
            <a:xfrm>
              <a:off x="6934004"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8"/>
            <p:cNvSpPr/>
            <p:nvPr/>
          </p:nvSpPr>
          <p:spPr>
            <a:xfrm>
              <a:off x="7164445"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7394887" y="1499075"/>
              <a:ext cx="182700" cy="1830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8"/>
            <p:cNvSpPr/>
            <p:nvPr/>
          </p:nvSpPr>
          <p:spPr>
            <a:xfrm>
              <a:off x="7625328" y="1499075"/>
              <a:ext cx="182700" cy="183000"/>
            </a:xfrm>
            <a:prstGeom prst="star4">
              <a:avLst>
                <a:gd name="adj" fmla="val 1250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3" name="Google Shape;913;p48"/>
          <p:cNvCxnSpPr>
            <a:stCxn id="887" idx="2"/>
            <a:endCxn id="892" idx="0"/>
          </p:cNvCxnSpPr>
          <p:nvPr/>
        </p:nvCxnSpPr>
        <p:spPr>
          <a:xfrm>
            <a:off x="1888200" y="3389075"/>
            <a:ext cx="0" cy="304800"/>
          </a:xfrm>
          <a:prstGeom prst="straightConnector1">
            <a:avLst/>
          </a:prstGeom>
          <a:noFill/>
          <a:ln w="9525" cap="flat" cmpd="sng">
            <a:solidFill>
              <a:schemeClr val="lt1"/>
            </a:solidFill>
            <a:prstDash val="solid"/>
            <a:round/>
            <a:headEnd type="none" w="med" len="med"/>
            <a:tailEnd type="none" w="med" len="med"/>
          </a:ln>
        </p:spPr>
      </p:cxnSp>
      <p:cxnSp>
        <p:nvCxnSpPr>
          <p:cNvPr id="914" name="Google Shape;914;p48"/>
          <p:cNvCxnSpPr>
            <a:stCxn id="889" idx="2"/>
            <a:endCxn id="893" idx="0"/>
          </p:cNvCxnSpPr>
          <p:nvPr/>
        </p:nvCxnSpPr>
        <p:spPr>
          <a:xfrm>
            <a:off x="4572000" y="3389075"/>
            <a:ext cx="0" cy="304800"/>
          </a:xfrm>
          <a:prstGeom prst="straightConnector1">
            <a:avLst/>
          </a:prstGeom>
          <a:noFill/>
          <a:ln w="9525" cap="flat" cmpd="sng">
            <a:solidFill>
              <a:schemeClr val="lt1"/>
            </a:solidFill>
            <a:prstDash val="solid"/>
            <a:round/>
            <a:headEnd type="none" w="med" len="med"/>
            <a:tailEnd type="none" w="med" len="med"/>
          </a:ln>
        </p:spPr>
      </p:cxnSp>
      <p:cxnSp>
        <p:nvCxnSpPr>
          <p:cNvPr id="915" name="Google Shape;915;p48"/>
          <p:cNvCxnSpPr>
            <a:stCxn id="891" idx="2"/>
            <a:endCxn id="894" idx="0"/>
          </p:cNvCxnSpPr>
          <p:nvPr/>
        </p:nvCxnSpPr>
        <p:spPr>
          <a:xfrm>
            <a:off x="7255800" y="3389075"/>
            <a:ext cx="0" cy="3048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19"/>
        <p:cNvGrpSpPr/>
        <p:nvPr/>
      </p:nvGrpSpPr>
      <p:grpSpPr>
        <a:xfrm>
          <a:off x="0" y="0"/>
          <a:ext cx="0" cy="0"/>
          <a:chOff x="0" y="0"/>
          <a:chExt cx="0" cy="0"/>
        </a:xfrm>
      </p:grpSpPr>
      <p:sp>
        <p:nvSpPr>
          <p:cNvPr id="920" name="Google Shape;920;p49"/>
          <p:cNvSpPr txBox="1">
            <a:spLocks noGrp="1"/>
          </p:cNvSpPr>
          <p:nvPr>
            <p:ph type="subTitle" idx="4294967295"/>
          </p:nvPr>
        </p:nvSpPr>
        <p:spPr>
          <a:xfrm>
            <a:off x="720010" y="2027925"/>
            <a:ext cx="2397000" cy="5487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109725" rIns="91425" bIns="91425" anchor="t" anchorCtr="0">
            <a:noAutofit/>
          </a:bodyPr>
          <a:lstStyle/>
          <a:p>
            <a:pPr marL="0" lvl="0" indent="0" algn="ctr" rtl="0">
              <a:spcBef>
                <a:spcPts val="0"/>
              </a:spcBef>
              <a:spcAft>
                <a:spcPts val="1600"/>
              </a:spcAft>
              <a:buNone/>
            </a:pPr>
            <a:r>
              <a:rPr lang="en" sz="2200">
                <a:solidFill>
                  <a:schemeClr val="dk1"/>
                </a:solidFill>
                <a:latin typeface="Cinzel Decorative"/>
                <a:ea typeface="Cinzel Decorative"/>
                <a:cs typeface="Cinzel Decorative"/>
                <a:sym typeface="Cinzel Decorative"/>
              </a:rPr>
              <a:t>Best Hotel</a:t>
            </a:r>
            <a:endParaRPr sz="2200">
              <a:solidFill>
                <a:schemeClr val="dk1"/>
              </a:solidFill>
              <a:latin typeface="Cinzel Decorative"/>
              <a:ea typeface="Cinzel Decorative"/>
              <a:cs typeface="Cinzel Decorative"/>
              <a:sym typeface="Cinzel Decorative"/>
            </a:endParaRPr>
          </a:p>
        </p:txBody>
      </p:sp>
      <p:sp>
        <p:nvSpPr>
          <p:cNvPr id="921" name="Google Shape;921;p49"/>
          <p:cNvSpPr txBox="1">
            <a:spLocks noGrp="1"/>
          </p:cNvSpPr>
          <p:nvPr>
            <p:ph type="subTitle" idx="4294967295"/>
          </p:nvPr>
        </p:nvSpPr>
        <p:spPr>
          <a:xfrm>
            <a:off x="6026995" y="2027925"/>
            <a:ext cx="2397000" cy="5487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109725" rIns="91425" bIns="91425" anchor="t" anchorCtr="0">
            <a:noAutofit/>
          </a:bodyPr>
          <a:lstStyle/>
          <a:p>
            <a:pPr marL="0" lvl="0" indent="0" algn="ctr" rtl="0">
              <a:spcBef>
                <a:spcPts val="0"/>
              </a:spcBef>
              <a:spcAft>
                <a:spcPts val="1600"/>
              </a:spcAft>
              <a:buNone/>
            </a:pPr>
            <a:r>
              <a:rPr lang="en" sz="2200">
                <a:solidFill>
                  <a:schemeClr val="dk1"/>
                </a:solidFill>
                <a:latin typeface="Cinzel Decorative"/>
                <a:ea typeface="Cinzel Decorative"/>
                <a:cs typeface="Cinzel Decorative"/>
                <a:sym typeface="Cinzel Decorative"/>
              </a:rPr>
              <a:t>Best Service</a:t>
            </a:r>
            <a:endParaRPr sz="2200">
              <a:solidFill>
                <a:schemeClr val="dk1"/>
              </a:solidFill>
              <a:latin typeface="Cinzel Decorative"/>
              <a:ea typeface="Cinzel Decorative"/>
              <a:cs typeface="Cinzel Decorative"/>
              <a:sym typeface="Cinzel Decorative"/>
            </a:endParaRPr>
          </a:p>
        </p:txBody>
      </p:sp>
      <p:sp>
        <p:nvSpPr>
          <p:cNvPr id="922" name="Google Shape;922;p49"/>
          <p:cNvSpPr txBox="1">
            <a:spLocks noGrp="1"/>
          </p:cNvSpPr>
          <p:nvPr>
            <p:ph type="subTitle" idx="4294967295"/>
          </p:nvPr>
        </p:nvSpPr>
        <p:spPr>
          <a:xfrm>
            <a:off x="720000" y="3247200"/>
            <a:ext cx="2397000" cy="8229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 and the smallest one in the Solar System</a:t>
            </a:r>
            <a:endParaRPr/>
          </a:p>
        </p:txBody>
      </p:sp>
      <p:sp>
        <p:nvSpPr>
          <p:cNvPr id="923" name="Google Shape;923;p49"/>
          <p:cNvSpPr txBox="1">
            <a:spLocks noGrp="1"/>
          </p:cNvSpPr>
          <p:nvPr>
            <p:ph type="subTitle" idx="4294967295"/>
          </p:nvPr>
        </p:nvSpPr>
        <p:spPr>
          <a:xfrm>
            <a:off x="6026985" y="3247200"/>
            <a:ext cx="2397000" cy="8229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and is the second planet from the Sun</a:t>
            </a:r>
            <a:endParaRPr/>
          </a:p>
        </p:txBody>
      </p:sp>
      <p:sp>
        <p:nvSpPr>
          <p:cNvPr id="924" name="Google Shape;924;p49"/>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AWARDS</a:t>
            </a:r>
            <a:endParaRPr dirty="0"/>
          </a:p>
        </p:txBody>
      </p:sp>
      <p:sp>
        <p:nvSpPr>
          <p:cNvPr id="925" name="Google Shape;925;p49"/>
          <p:cNvSpPr txBox="1">
            <a:spLocks noGrp="1"/>
          </p:cNvSpPr>
          <p:nvPr>
            <p:ph type="subTitle" idx="4294967295"/>
          </p:nvPr>
        </p:nvSpPr>
        <p:spPr>
          <a:xfrm>
            <a:off x="720010" y="27291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sz="1400">
                <a:latin typeface="Cinzel Decorative"/>
                <a:ea typeface="Cinzel Decorative"/>
                <a:cs typeface="Cinzel Decorative"/>
                <a:sym typeface="Cinzel Decorative"/>
              </a:rPr>
              <a:t>2020 · 2021 · 2022</a:t>
            </a:r>
            <a:endParaRPr sz="1400">
              <a:latin typeface="Cinzel Decorative"/>
              <a:ea typeface="Cinzel Decorative"/>
              <a:cs typeface="Cinzel Decorative"/>
              <a:sym typeface="Cinzel Decorative"/>
            </a:endParaRPr>
          </a:p>
        </p:txBody>
      </p:sp>
      <p:sp>
        <p:nvSpPr>
          <p:cNvPr id="926" name="Google Shape;926;p49"/>
          <p:cNvSpPr txBox="1">
            <a:spLocks noGrp="1"/>
          </p:cNvSpPr>
          <p:nvPr>
            <p:ph type="subTitle" idx="4294967295"/>
          </p:nvPr>
        </p:nvSpPr>
        <p:spPr>
          <a:xfrm>
            <a:off x="6026995" y="27291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sz="1400">
                <a:latin typeface="Cinzel Decorative"/>
                <a:ea typeface="Cinzel Decorative"/>
                <a:cs typeface="Cinzel Decorative"/>
                <a:sym typeface="Cinzel Decorative"/>
              </a:rPr>
              <a:t>2019 · 2020</a:t>
            </a:r>
            <a:endParaRPr sz="1400">
              <a:latin typeface="Cinzel Decorative"/>
              <a:ea typeface="Cinzel Decorative"/>
              <a:cs typeface="Cinzel Decorative"/>
              <a:sym typeface="Cinzel Decorative"/>
            </a:endParaRPr>
          </a:p>
        </p:txBody>
      </p:sp>
      <p:sp>
        <p:nvSpPr>
          <p:cNvPr id="927" name="Google Shape;927;p49"/>
          <p:cNvSpPr/>
          <p:nvPr/>
        </p:nvSpPr>
        <p:spPr>
          <a:xfrm>
            <a:off x="4251895" y="1129725"/>
            <a:ext cx="640200" cy="640200"/>
          </a:xfrm>
          <a:prstGeom prst="star4">
            <a:avLst>
              <a:gd name="adj" fmla="val 1250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8" name="Google Shape;928;p49"/>
          <p:cNvCxnSpPr>
            <a:stCxn id="927" idx="1"/>
            <a:endCxn id="920" idx="0"/>
          </p:cNvCxnSpPr>
          <p:nvPr/>
        </p:nvCxnSpPr>
        <p:spPr>
          <a:xfrm flipH="1">
            <a:off x="1918495" y="1449825"/>
            <a:ext cx="2333400" cy="578100"/>
          </a:xfrm>
          <a:prstGeom prst="bentConnector2">
            <a:avLst/>
          </a:prstGeom>
          <a:noFill/>
          <a:ln w="9525" cap="flat" cmpd="sng">
            <a:solidFill>
              <a:schemeClr val="lt1"/>
            </a:solidFill>
            <a:prstDash val="solid"/>
            <a:round/>
            <a:headEnd type="none" w="med" len="med"/>
            <a:tailEnd type="none" w="med" len="med"/>
          </a:ln>
        </p:spPr>
      </p:cxnSp>
      <p:cxnSp>
        <p:nvCxnSpPr>
          <p:cNvPr id="929" name="Google Shape;929;p49"/>
          <p:cNvCxnSpPr>
            <a:stCxn id="927" idx="3"/>
            <a:endCxn id="921" idx="0"/>
          </p:cNvCxnSpPr>
          <p:nvPr/>
        </p:nvCxnSpPr>
        <p:spPr>
          <a:xfrm>
            <a:off x="4892095" y="1449825"/>
            <a:ext cx="2333400" cy="578100"/>
          </a:xfrm>
          <a:prstGeom prst="bentConnector2">
            <a:avLst/>
          </a:prstGeom>
          <a:noFill/>
          <a:ln w="9525" cap="flat" cmpd="sng">
            <a:solidFill>
              <a:schemeClr val="lt1"/>
            </a:solidFill>
            <a:prstDash val="solid"/>
            <a:round/>
            <a:headEnd type="none" w="med" len="med"/>
            <a:tailEnd type="none" w="med" len="med"/>
          </a:ln>
        </p:spPr>
      </p:cxnSp>
      <p:sp>
        <p:nvSpPr>
          <p:cNvPr id="930" name="Google Shape;930;p49"/>
          <p:cNvSpPr txBox="1">
            <a:spLocks noGrp="1"/>
          </p:cNvSpPr>
          <p:nvPr>
            <p:ph type="subTitle" idx="4294967295"/>
          </p:nvPr>
        </p:nvSpPr>
        <p:spPr>
          <a:xfrm>
            <a:off x="720010" y="42378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latin typeface="Cinzel Decorative"/>
                <a:ea typeface="Cinzel Decorative"/>
                <a:cs typeface="Cinzel Decorative"/>
                <a:sym typeface="Cinzel Decorative"/>
              </a:rPr>
              <a:t>Award By tophotels</a:t>
            </a:r>
            <a:endParaRPr sz="1200">
              <a:latin typeface="Cinzel Decorative"/>
              <a:ea typeface="Cinzel Decorative"/>
              <a:cs typeface="Cinzel Decorative"/>
              <a:sym typeface="Cinzel Decorative"/>
            </a:endParaRPr>
          </a:p>
        </p:txBody>
      </p:sp>
      <p:sp>
        <p:nvSpPr>
          <p:cNvPr id="931" name="Google Shape;931;p49"/>
          <p:cNvSpPr txBox="1">
            <a:spLocks noGrp="1"/>
          </p:cNvSpPr>
          <p:nvPr>
            <p:ph type="subTitle" idx="4294967295"/>
          </p:nvPr>
        </p:nvSpPr>
        <p:spPr>
          <a:xfrm>
            <a:off x="6026995" y="42378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latin typeface="Cinzel Decorative"/>
                <a:ea typeface="Cinzel Decorative"/>
                <a:cs typeface="Cinzel Decorative"/>
                <a:sym typeface="Cinzel Decorative"/>
              </a:rPr>
              <a:t>Award By slidesgo</a:t>
            </a:r>
            <a:endParaRPr sz="1200">
              <a:latin typeface="Cinzel Decorative"/>
              <a:ea typeface="Cinzel Decorative"/>
              <a:cs typeface="Cinzel Decorative"/>
              <a:sym typeface="Cinzel Decorative"/>
            </a:endParaRPr>
          </a:p>
        </p:txBody>
      </p:sp>
      <p:cxnSp>
        <p:nvCxnSpPr>
          <p:cNvPr id="932" name="Google Shape;932;p49"/>
          <p:cNvCxnSpPr>
            <a:stCxn id="920" idx="2"/>
            <a:endCxn id="925" idx="0"/>
          </p:cNvCxnSpPr>
          <p:nvPr/>
        </p:nvCxnSpPr>
        <p:spPr>
          <a:xfrm>
            <a:off x="1918510" y="2576625"/>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33" name="Google Shape;933;p49"/>
          <p:cNvCxnSpPr>
            <a:stCxn id="925" idx="2"/>
            <a:endCxn id="922" idx="0"/>
          </p:cNvCxnSpPr>
          <p:nvPr/>
        </p:nvCxnSpPr>
        <p:spPr>
          <a:xfrm>
            <a:off x="1918510" y="3094800"/>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34" name="Google Shape;934;p49"/>
          <p:cNvCxnSpPr>
            <a:stCxn id="922" idx="2"/>
            <a:endCxn id="930" idx="0"/>
          </p:cNvCxnSpPr>
          <p:nvPr/>
        </p:nvCxnSpPr>
        <p:spPr>
          <a:xfrm>
            <a:off x="1918500" y="4070100"/>
            <a:ext cx="0" cy="167700"/>
          </a:xfrm>
          <a:prstGeom prst="straightConnector1">
            <a:avLst/>
          </a:prstGeom>
          <a:noFill/>
          <a:ln w="9525" cap="flat" cmpd="sng">
            <a:solidFill>
              <a:schemeClr val="lt1"/>
            </a:solidFill>
            <a:prstDash val="solid"/>
            <a:round/>
            <a:headEnd type="none" w="med" len="med"/>
            <a:tailEnd type="none" w="med" len="med"/>
          </a:ln>
        </p:spPr>
      </p:cxnSp>
      <p:cxnSp>
        <p:nvCxnSpPr>
          <p:cNvPr id="935" name="Google Shape;935;p49"/>
          <p:cNvCxnSpPr>
            <a:stCxn id="921" idx="2"/>
            <a:endCxn id="926" idx="0"/>
          </p:cNvCxnSpPr>
          <p:nvPr/>
        </p:nvCxnSpPr>
        <p:spPr>
          <a:xfrm>
            <a:off x="7225495" y="2576625"/>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36" name="Google Shape;936;p49"/>
          <p:cNvCxnSpPr>
            <a:stCxn id="926" idx="2"/>
            <a:endCxn id="923" idx="0"/>
          </p:cNvCxnSpPr>
          <p:nvPr/>
        </p:nvCxnSpPr>
        <p:spPr>
          <a:xfrm>
            <a:off x="7225495" y="3094800"/>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37" name="Google Shape;937;p49"/>
          <p:cNvCxnSpPr>
            <a:stCxn id="923" idx="2"/>
            <a:endCxn id="931" idx="0"/>
          </p:cNvCxnSpPr>
          <p:nvPr/>
        </p:nvCxnSpPr>
        <p:spPr>
          <a:xfrm>
            <a:off x="7225485" y="4070100"/>
            <a:ext cx="0" cy="167700"/>
          </a:xfrm>
          <a:prstGeom prst="straightConnector1">
            <a:avLst/>
          </a:prstGeom>
          <a:noFill/>
          <a:ln w="9525" cap="flat" cmpd="sng">
            <a:solidFill>
              <a:schemeClr val="lt1"/>
            </a:solidFill>
            <a:prstDash val="solid"/>
            <a:round/>
            <a:headEnd type="none" w="med" len="med"/>
            <a:tailEnd type="none" w="med" len="med"/>
          </a:ln>
        </p:spPr>
      </p:cxnSp>
      <p:sp>
        <p:nvSpPr>
          <p:cNvPr id="938" name="Google Shape;938;p49"/>
          <p:cNvSpPr txBox="1">
            <a:spLocks noGrp="1"/>
          </p:cNvSpPr>
          <p:nvPr>
            <p:ph type="subTitle" idx="4294967295"/>
          </p:nvPr>
        </p:nvSpPr>
        <p:spPr>
          <a:xfrm>
            <a:off x="3373495" y="2027925"/>
            <a:ext cx="2397000" cy="5487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109725" rIns="91425" bIns="91425" anchor="t" anchorCtr="0">
            <a:noAutofit/>
          </a:bodyPr>
          <a:lstStyle/>
          <a:p>
            <a:pPr marL="0" lvl="0" indent="0" algn="ctr" rtl="0">
              <a:spcBef>
                <a:spcPts val="0"/>
              </a:spcBef>
              <a:spcAft>
                <a:spcPts val="1600"/>
              </a:spcAft>
              <a:buNone/>
            </a:pPr>
            <a:r>
              <a:rPr lang="en" sz="2200">
                <a:solidFill>
                  <a:schemeClr val="dk1"/>
                </a:solidFill>
                <a:latin typeface="Cinzel Decorative"/>
                <a:ea typeface="Cinzel Decorative"/>
                <a:cs typeface="Cinzel Decorative"/>
                <a:sym typeface="Cinzel Decorative"/>
              </a:rPr>
              <a:t>Top Quality</a:t>
            </a:r>
            <a:endParaRPr sz="2200">
              <a:solidFill>
                <a:schemeClr val="dk1"/>
              </a:solidFill>
              <a:latin typeface="Cinzel Decorative"/>
              <a:ea typeface="Cinzel Decorative"/>
              <a:cs typeface="Cinzel Decorative"/>
              <a:sym typeface="Cinzel Decorative"/>
            </a:endParaRPr>
          </a:p>
        </p:txBody>
      </p:sp>
      <p:sp>
        <p:nvSpPr>
          <p:cNvPr id="939" name="Google Shape;939;p49"/>
          <p:cNvSpPr txBox="1">
            <a:spLocks noGrp="1"/>
          </p:cNvSpPr>
          <p:nvPr>
            <p:ph type="subTitle" idx="4294967295"/>
          </p:nvPr>
        </p:nvSpPr>
        <p:spPr>
          <a:xfrm>
            <a:off x="3373485" y="3247200"/>
            <a:ext cx="2397000" cy="8229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a:t>Earth is the third planet from the Sun and the only one that harbors life</a:t>
            </a:r>
            <a:endParaRPr/>
          </a:p>
        </p:txBody>
      </p:sp>
      <p:sp>
        <p:nvSpPr>
          <p:cNvPr id="940" name="Google Shape;940;p49"/>
          <p:cNvSpPr txBox="1">
            <a:spLocks noGrp="1"/>
          </p:cNvSpPr>
          <p:nvPr>
            <p:ph type="subTitle" idx="4294967295"/>
          </p:nvPr>
        </p:nvSpPr>
        <p:spPr>
          <a:xfrm>
            <a:off x="3373495" y="27291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a:latin typeface="Cinzel Decorative"/>
                <a:ea typeface="Cinzel Decorative"/>
                <a:cs typeface="Cinzel Decorative"/>
                <a:sym typeface="Cinzel Decorative"/>
              </a:rPr>
              <a:t>2019 · </a:t>
            </a:r>
            <a:r>
              <a:rPr lang="en" sz="1400">
                <a:latin typeface="Cinzel Decorative"/>
                <a:ea typeface="Cinzel Decorative"/>
                <a:cs typeface="Cinzel Decorative"/>
                <a:sym typeface="Cinzel Decorative"/>
              </a:rPr>
              <a:t>20</a:t>
            </a:r>
            <a:r>
              <a:rPr lang="en">
                <a:latin typeface="Cinzel Decorative"/>
                <a:ea typeface="Cinzel Decorative"/>
                <a:cs typeface="Cinzel Decorative"/>
                <a:sym typeface="Cinzel Decorative"/>
              </a:rPr>
              <a:t>20</a:t>
            </a:r>
            <a:r>
              <a:rPr lang="en" sz="1400">
                <a:latin typeface="Cinzel Decorative"/>
                <a:ea typeface="Cinzel Decorative"/>
                <a:cs typeface="Cinzel Decorative"/>
                <a:sym typeface="Cinzel Decorative"/>
              </a:rPr>
              <a:t> · 202</a:t>
            </a:r>
            <a:r>
              <a:rPr lang="en">
                <a:latin typeface="Cinzel Decorative"/>
                <a:ea typeface="Cinzel Decorative"/>
                <a:cs typeface="Cinzel Decorative"/>
                <a:sym typeface="Cinzel Decorative"/>
              </a:rPr>
              <a:t>1 · 2022</a:t>
            </a:r>
            <a:endParaRPr sz="1400">
              <a:latin typeface="Cinzel Decorative"/>
              <a:ea typeface="Cinzel Decorative"/>
              <a:cs typeface="Cinzel Decorative"/>
              <a:sym typeface="Cinzel Decorative"/>
            </a:endParaRPr>
          </a:p>
        </p:txBody>
      </p:sp>
      <p:sp>
        <p:nvSpPr>
          <p:cNvPr id="941" name="Google Shape;941;p49"/>
          <p:cNvSpPr txBox="1">
            <a:spLocks noGrp="1"/>
          </p:cNvSpPr>
          <p:nvPr>
            <p:ph type="subTitle" idx="4294967295"/>
          </p:nvPr>
        </p:nvSpPr>
        <p:spPr>
          <a:xfrm>
            <a:off x="3373495" y="4237800"/>
            <a:ext cx="2397000" cy="3657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1600"/>
              </a:spcAft>
              <a:buNone/>
            </a:pPr>
            <a:r>
              <a:rPr lang="en" sz="1200">
                <a:latin typeface="Cinzel Decorative"/>
                <a:ea typeface="Cinzel Decorative"/>
                <a:cs typeface="Cinzel Decorative"/>
                <a:sym typeface="Cinzel Decorative"/>
              </a:rPr>
              <a:t>Award By qualityfair</a:t>
            </a:r>
            <a:endParaRPr sz="1200">
              <a:latin typeface="Cinzel Decorative"/>
              <a:ea typeface="Cinzel Decorative"/>
              <a:cs typeface="Cinzel Decorative"/>
              <a:sym typeface="Cinzel Decorative"/>
            </a:endParaRPr>
          </a:p>
        </p:txBody>
      </p:sp>
      <p:cxnSp>
        <p:nvCxnSpPr>
          <p:cNvPr id="942" name="Google Shape;942;p49"/>
          <p:cNvCxnSpPr>
            <a:stCxn id="927" idx="2"/>
            <a:endCxn id="938" idx="0"/>
          </p:cNvCxnSpPr>
          <p:nvPr/>
        </p:nvCxnSpPr>
        <p:spPr>
          <a:xfrm>
            <a:off x="4571995" y="1769925"/>
            <a:ext cx="0" cy="258000"/>
          </a:xfrm>
          <a:prstGeom prst="straightConnector1">
            <a:avLst/>
          </a:prstGeom>
          <a:noFill/>
          <a:ln w="9525" cap="flat" cmpd="sng">
            <a:solidFill>
              <a:schemeClr val="lt1"/>
            </a:solidFill>
            <a:prstDash val="solid"/>
            <a:round/>
            <a:headEnd type="none" w="med" len="med"/>
            <a:tailEnd type="none" w="med" len="med"/>
          </a:ln>
        </p:spPr>
      </p:cxnSp>
      <p:cxnSp>
        <p:nvCxnSpPr>
          <p:cNvPr id="943" name="Google Shape;943;p49"/>
          <p:cNvCxnSpPr>
            <a:stCxn id="938" idx="2"/>
            <a:endCxn id="940" idx="0"/>
          </p:cNvCxnSpPr>
          <p:nvPr/>
        </p:nvCxnSpPr>
        <p:spPr>
          <a:xfrm>
            <a:off x="4571995" y="2576625"/>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44" name="Google Shape;944;p49"/>
          <p:cNvCxnSpPr>
            <a:stCxn id="940" idx="2"/>
            <a:endCxn id="939" idx="0"/>
          </p:cNvCxnSpPr>
          <p:nvPr/>
        </p:nvCxnSpPr>
        <p:spPr>
          <a:xfrm>
            <a:off x="4571995" y="3094800"/>
            <a:ext cx="0" cy="152400"/>
          </a:xfrm>
          <a:prstGeom prst="straightConnector1">
            <a:avLst/>
          </a:prstGeom>
          <a:noFill/>
          <a:ln w="9525" cap="flat" cmpd="sng">
            <a:solidFill>
              <a:schemeClr val="lt1"/>
            </a:solidFill>
            <a:prstDash val="solid"/>
            <a:round/>
            <a:headEnd type="none" w="med" len="med"/>
            <a:tailEnd type="none" w="med" len="med"/>
          </a:ln>
        </p:spPr>
      </p:cxnSp>
      <p:cxnSp>
        <p:nvCxnSpPr>
          <p:cNvPr id="945" name="Google Shape;945;p49"/>
          <p:cNvCxnSpPr>
            <a:stCxn id="939" idx="2"/>
            <a:endCxn id="941" idx="0"/>
          </p:cNvCxnSpPr>
          <p:nvPr/>
        </p:nvCxnSpPr>
        <p:spPr>
          <a:xfrm>
            <a:off x="4571985" y="4070100"/>
            <a:ext cx="0" cy="167700"/>
          </a:xfrm>
          <a:prstGeom prst="straightConnector1">
            <a:avLst/>
          </a:prstGeom>
          <a:noFill/>
          <a:ln w="9525" cap="flat" cmpd="sng">
            <a:solidFill>
              <a:schemeClr val="lt1"/>
            </a:solidFill>
            <a:prstDash val="solid"/>
            <a:round/>
            <a:headEnd type="none" w="med" len="med"/>
            <a:tailEnd type="none" w="med" len="med"/>
          </a:ln>
        </p:spPr>
      </p:cxn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8"/>
        <p:cNvGrpSpPr/>
        <p:nvPr/>
      </p:nvGrpSpPr>
      <p:grpSpPr>
        <a:xfrm>
          <a:off x="0" y="0"/>
          <a:ext cx="0" cy="0"/>
          <a:chOff x="0" y="0"/>
          <a:chExt cx="0" cy="0"/>
        </a:xfrm>
      </p:grpSpPr>
      <p:sp>
        <p:nvSpPr>
          <p:cNvPr id="979" name="Google Shape;979;p52"/>
          <p:cNvSpPr txBox="1">
            <a:spLocks noGrp="1"/>
          </p:cNvSpPr>
          <p:nvPr>
            <p:ph type="title"/>
          </p:nvPr>
        </p:nvSpPr>
        <p:spPr>
          <a:xfrm>
            <a:off x="720000" y="2717700"/>
            <a:ext cx="228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980" name="Google Shape;980;p52"/>
          <p:cNvSpPr txBox="1">
            <a:spLocks noGrp="1"/>
          </p:cNvSpPr>
          <p:nvPr>
            <p:ph type="subTitle" idx="1"/>
          </p:nvPr>
        </p:nvSpPr>
        <p:spPr>
          <a:xfrm>
            <a:off x="720000" y="3902392"/>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981" name="Google Shape;981;p52"/>
          <p:cNvSpPr txBox="1">
            <a:spLocks noGrp="1"/>
          </p:cNvSpPr>
          <p:nvPr>
            <p:ph type="title" idx="2"/>
          </p:nvPr>
        </p:nvSpPr>
        <p:spPr>
          <a:xfrm>
            <a:off x="3429000" y="2717688"/>
            <a:ext cx="228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982" name="Google Shape;982;p52"/>
          <p:cNvSpPr txBox="1">
            <a:spLocks noGrp="1"/>
          </p:cNvSpPr>
          <p:nvPr>
            <p:ph type="subTitle" idx="3"/>
          </p:nvPr>
        </p:nvSpPr>
        <p:spPr>
          <a:xfrm>
            <a:off x="3429000" y="3902363"/>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983" name="Google Shape;983;p52"/>
          <p:cNvSpPr txBox="1">
            <a:spLocks noGrp="1"/>
          </p:cNvSpPr>
          <p:nvPr>
            <p:ph type="title" idx="4"/>
          </p:nvPr>
        </p:nvSpPr>
        <p:spPr>
          <a:xfrm>
            <a:off x="6138000" y="2717688"/>
            <a:ext cx="228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84" name="Google Shape;984;p52"/>
          <p:cNvSpPr txBox="1">
            <a:spLocks noGrp="1"/>
          </p:cNvSpPr>
          <p:nvPr>
            <p:ph type="subTitle" idx="5"/>
          </p:nvPr>
        </p:nvSpPr>
        <p:spPr>
          <a:xfrm>
            <a:off x="6138000" y="3902363"/>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985" name="Google Shape;985;p52"/>
          <p:cNvSpPr txBox="1">
            <a:spLocks noGrp="1"/>
          </p:cNvSpPr>
          <p:nvPr>
            <p:ph type="title" idx="6"/>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NUMBERS</a:t>
            </a:r>
            <a:endParaRPr/>
          </a:p>
        </p:txBody>
      </p:sp>
      <p:cxnSp>
        <p:nvCxnSpPr>
          <p:cNvPr id="986" name="Google Shape;986;p52"/>
          <p:cNvCxnSpPr/>
          <p:nvPr/>
        </p:nvCxnSpPr>
        <p:spPr>
          <a:xfrm>
            <a:off x="1548450" y="3749963"/>
            <a:ext cx="629100" cy="0"/>
          </a:xfrm>
          <a:prstGeom prst="straightConnector1">
            <a:avLst/>
          </a:prstGeom>
          <a:noFill/>
          <a:ln w="9525" cap="flat" cmpd="sng">
            <a:solidFill>
              <a:schemeClr val="lt1"/>
            </a:solidFill>
            <a:prstDash val="solid"/>
            <a:round/>
            <a:headEnd type="none" w="med" len="med"/>
            <a:tailEnd type="none" w="med" len="med"/>
          </a:ln>
        </p:spPr>
      </p:cxnSp>
      <p:cxnSp>
        <p:nvCxnSpPr>
          <p:cNvPr id="987" name="Google Shape;987;p52"/>
          <p:cNvCxnSpPr/>
          <p:nvPr/>
        </p:nvCxnSpPr>
        <p:spPr>
          <a:xfrm>
            <a:off x="4257438" y="3749963"/>
            <a:ext cx="629100" cy="0"/>
          </a:xfrm>
          <a:prstGeom prst="straightConnector1">
            <a:avLst/>
          </a:prstGeom>
          <a:noFill/>
          <a:ln w="9525" cap="flat" cmpd="sng">
            <a:solidFill>
              <a:schemeClr val="lt1"/>
            </a:solidFill>
            <a:prstDash val="solid"/>
            <a:round/>
            <a:headEnd type="none" w="med" len="med"/>
            <a:tailEnd type="none" w="med" len="med"/>
          </a:ln>
        </p:spPr>
      </p:cxnSp>
      <p:cxnSp>
        <p:nvCxnSpPr>
          <p:cNvPr id="988" name="Google Shape;988;p52"/>
          <p:cNvCxnSpPr/>
          <p:nvPr/>
        </p:nvCxnSpPr>
        <p:spPr>
          <a:xfrm>
            <a:off x="6941238" y="3749963"/>
            <a:ext cx="629100" cy="0"/>
          </a:xfrm>
          <a:prstGeom prst="straightConnector1">
            <a:avLst/>
          </a:prstGeom>
          <a:noFill/>
          <a:ln w="9525" cap="flat" cmpd="sng">
            <a:solidFill>
              <a:schemeClr val="lt1"/>
            </a:solidFill>
            <a:prstDash val="solid"/>
            <a:round/>
            <a:headEnd type="none" w="med" len="med"/>
            <a:tailEnd type="none" w="med" len="med"/>
          </a:ln>
        </p:spPr>
      </p:cxnSp>
      <p:sp>
        <p:nvSpPr>
          <p:cNvPr id="989" name="Google Shape;989;p52"/>
          <p:cNvSpPr/>
          <p:nvPr/>
        </p:nvSpPr>
        <p:spPr>
          <a:xfrm>
            <a:off x="1183650" y="1141200"/>
            <a:ext cx="1358700" cy="135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1111800" y="1069350"/>
            <a:ext cx="1502400" cy="1502400"/>
          </a:xfrm>
          <a:prstGeom prst="pie">
            <a:avLst>
              <a:gd name="adj1" fmla="val 16233604"/>
              <a:gd name="adj2" fmla="val 98826"/>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3892650" y="1141200"/>
            <a:ext cx="1358700" cy="135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3820800" y="1069350"/>
            <a:ext cx="1502400" cy="1502400"/>
          </a:xfrm>
          <a:prstGeom prst="pie">
            <a:avLst>
              <a:gd name="adj1" fmla="val 16216820"/>
              <a:gd name="adj2" fmla="val 10831122"/>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6601650" y="1141200"/>
            <a:ext cx="1358700" cy="1358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6529800" y="1069350"/>
            <a:ext cx="1502400" cy="1502400"/>
          </a:xfrm>
          <a:prstGeom prst="pie">
            <a:avLst>
              <a:gd name="adj1" fmla="val 16248011"/>
              <a:gd name="adj2" fmla="val 538126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07"/>
        <p:cNvGrpSpPr/>
        <p:nvPr/>
      </p:nvGrpSpPr>
      <p:grpSpPr>
        <a:xfrm>
          <a:off x="0" y="0"/>
          <a:ext cx="0" cy="0"/>
          <a:chOff x="0" y="0"/>
          <a:chExt cx="0" cy="0"/>
        </a:xfrm>
      </p:grpSpPr>
      <p:sp>
        <p:nvSpPr>
          <p:cNvPr id="1008" name="Google Shape;1008;p54"/>
          <p:cNvSpPr txBox="1">
            <a:spLocks noGrp="1"/>
          </p:cNvSpPr>
          <p:nvPr>
            <p:ph type="title"/>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Bookings TABLE</a:t>
            </a:r>
            <a:endParaRPr/>
          </a:p>
        </p:txBody>
      </p:sp>
      <p:graphicFrame>
        <p:nvGraphicFramePr>
          <p:cNvPr id="1009" name="Google Shape;1009;p54"/>
          <p:cNvGraphicFramePr/>
          <p:nvPr/>
        </p:nvGraphicFramePr>
        <p:xfrm>
          <a:off x="720000" y="1311900"/>
          <a:ext cx="7704000" cy="3626880"/>
        </p:xfrm>
        <a:graphic>
          <a:graphicData uri="http://schemas.openxmlformats.org/drawingml/2006/table">
            <a:tbl>
              <a:tblPr>
                <a:noFill/>
                <a:tableStyleId>{FDDC0356-DF17-4B6A-8C43-828B26B08023}</a:tableStyleId>
              </a:tblPr>
              <a:tblGrid>
                <a:gridCol w="2873000">
                  <a:extLst>
                    <a:ext uri="{9D8B030D-6E8A-4147-A177-3AD203B41FA5}">
                      <a16:colId xmlns:a16="http://schemas.microsoft.com/office/drawing/2014/main" val="20000"/>
                    </a:ext>
                  </a:extLst>
                </a:gridCol>
                <a:gridCol w="1854900">
                  <a:extLst>
                    <a:ext uri="{9D8B030D-6E8A-4147-A177-3AD203B41FA5}">
                      <a16:colId xmlns:a16="http://schemas.microsoft.com/office/drawing/2014/main" val="20001"/>
                    </a:ext>
                  </a:extLst>
                </a:gridCol>
                <a:gridCol w="1854975">
                  <a:extLst>
                    <a:ext uri="{9D8B030D-6E8A-4147-A177-3AD203B41FA5}">
                      <a16:colId xmlns:a16="http://schemas.microsoft.com/office/drawing/2014/main" val="20002"/>
                    </a:ext>
                  </a:extLst>
                </a:gridCol>
                <a:gridCol w="1121125">
                  <a:extLst>
                    <a:ext uri="{9D8B030D-6E8A-4147-A177-3AD203B41FA5}">
                      <a16:colId xmlns:a16="http://schemas.microsoft.com/office/drawing/2014/main" val="20003"/>
                    </a:ext>
                  </a:extLst>
                </a:gridCol>
              </a:tblGrid>
              <a:tr h="396200">
                <a:tc>
                  <a:txBody>
                    <a:bodyPr/>
                    <a:lstStyle/>
                    <a:p>
                      <a:pPr marL="0" lvl="0" indent="0" algn="ctr" rtl="0">
                        <a:spcBef>
                          <a:spcPts val="0"/>
                        </a:spcBef>
                        <a:spcAft>
                          <a:spcPts val="0"/>
                        </a:spcAft>
                        <a:buNone/>
                      </a:pPr>
                      <a:r>
                        <a:rPr lang="en" sz="2200">
                          <a:solidFill>
                            <a:schemeClr val="lt1"/>
                          </a:solidFill>
                          <a:latin typeface="Cinzel Decorative"/>
                          <a:ea typeface="Cinzel Decorative"/>
                          <a:cs typeface="Cinzel Decorative"/>
                          <a:sym typeface="Cinzel Decorative"/>
                        </a:rPr>
                        <a:t>Client name</a:t>
                      </a:r>
                      <a:endParaRPr sz="2200">
                        <a:solidFill>
                          <a:schemeClr val="lt1"/>
                        </a:solidFill>
                        <a:latin typeface="Cinzel Decorative"/>
                        <a:ea typeface="Cinzel Decorative"/>
                        <a:cs typeface="Cinzel Decorative"/>
                        <a:sym typeface="Cinzel Decorative"/>
                      </a:endParaRPr>
                    </a:p>
                  </a:txBody>
                  <a:tcPr marL="91425" marR="91425" marT="91425" marB="91425"/>
                </a:tc>
                <a:tc>
                  <a:txBody>
                    <a:bodyPr/>
                    <a:lstStyle/>
                    <a:p>
                      <a:pPr marL="0" lvl="0" indent="0" algn="ctr" rtl="0">
                        <a:spcBef>
                          <a:spcPts val="0"/>
                        </a:spcBef>
                        <a:spcAft>
                          <a:spcPts val="0"/>
                        </a:spcAft>
                        <a:buNone/>
                      </a:pPr>
                      <a:r>
                        <a:rPr lang="en" sz="2200">
                          <a:solidFill>
                            <a:schemeClr val="lt1"/>
                          </a:solidFill>
                          <a:latin typeface="Cinzel Decorative"/>
                          <a:ea typeface="Cinzel Decorative"/>
                          <a:cs typeface="Cinzel Decorative"/>
                          <a:sym typeface="Cinzel Decorative"/>
                        </a:rPr>
                        <a:t>Check-in</a:t>
                      </a:r>
                      <a:endParaRPr sz="2200">
                        <a:solidFill>
                          <a:schemeClr val="lt1"/>
                        </a:solidFill>
                        <a:latin typeface="Cinzel Decorative"/>
                        <a:ea typeface="Cinzel Decorative"/>
                        <a:cs typeface="Cinzel Decorative"/>
                        <a:sym typeface="Cinzel Decorative"/>
                      </a:endParaRPr>
                    </a:p>
                  </a:txBody>
                  <a:tcPr marL="91425" marR="91425" marT="91425" marB="91425"/>
                </a:tc>
                <a:tc>
                  <a:txBody>
                    <a:bodyPr/>
                    <a:lstStyle/>
                    <a:p>
                      <a:pPr marL="0" lvl="0" indent="0" algn="ctr" rtl="0">
                        <a:spcBef>
                          <a:spcPts val="0"/>
                        </a:spcBef>
                        <a:spcAft>
                          <a:spcPts val="0"/>
                        </a:spcAft>
                        <a:buNone/>
                      </a:pPr>
                      <a:r>
                        <a:rPr lang="en" sz="2200">
                          <a:solidFill>
                            <a:schemeClr val="lt1"/>
                          </a:solidFill>
                          <a:latin typeface="Cinzel Decorative"/>
                          <a:ea typeface="Cinzel Decorative"/>
                          <a:cs typeface="Cinzel Decorative"/>
                          <a:sym typeface="Cinzel Decorative"/>
                        </a:rPr>
                        <a:t>Check-out</a:t>
                      </a:r>
                      <a:endParaRPr sz="2200">
                        <a:solidFill>
                          <a:schemeClr val="lt1"/>
                        </a:solidFill>
                        <a:latin typeface="Cinzel Decorative"/>
                        <a:ea typeface="Cinzel Decorative"/>
                        <a:cs typeface="Cinzel Decorative"/>
                        <a:sym typeface="Cinzel Decorative"/>
                      </a:endParaRPr>
                    </a:p>
                  </a:txBody>
                  <a:tcPr marL="91425" marR="91425" marT="91425" marB="91425"/>
                </a:tc>
                <a:tc>
                  <a:txBody>
                    <a:bodyPr/>
                    <a:lstStyle/>
                    <a:p>
                      <a:pPr marL="0" lvl="0" indent="0" algn="ctr" rtl="0">
                        <a:spcBef>
                          <a:spcPts val="0"/>
                        </a:spcBef>
                        <a:spcAft>
                          <a:spcPts val="0"/>
                        </a:spcAft>
                        <a:buNone/>
                      </a:pPr>
                      <a:r>
                        <a:rPr lang="en" sz="2200">
                          <a:solidFill>
                            <a:schemeClr val="lt1"/>
                          </a:solidFill>
                          <a:latin typeface="Cinzel Decorative"/>
                          <a:ea typeface="Cinzel Decorative"/>
                          <a:cs typeface="Cinzel Decorative"/>
                          <a:sym typeface="Cinzel Decorative"/>
                        </a:rPr>
                        <a:t>room</a:t>
                      </a:r>
                      <a:endParaRPr sz="2200">
                        <a:solidFill>
                          <a:schemeClr val="lt1"/>
                        </a:solidFill>
                        <a:latin typeface="Cinzel Decorative"/>
                        <a:ea typeface="Cinzel Decorative"/>
                        <a:cs typeface="Cinzel Decorative"/>
                        <a:sym typeface="Cinzel Decorative"/>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solidFill>
                          <a:schemeClr val="lt1"/>
                        </a:solidFill>
                        <a:latin typeface="Josefin Sans Light"/>
                        <a:ea typeface="Josefin Sans Light"/>
                        <a:cs typeface="Josefin Sans Light"/>
                        <a:sym typeface="Josefin Sans Light"/>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tc>
                <a:extLst>
                  <a:ext uri="{0D108BD9-81ED-4DB2-BD59-A6C34878D82A}">
                    <a16:rowId xmlns:a16="http://schemas.microsoft.com/office/drawing/2014/main" val="10004"/>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tc>
                <a:extLst>
                  <a:ext uri="{0D108BD9-81ED-4DB2-BD59-A6C34878D82A}">
                    <a16:rowId xmlns:a16="http://schemas.microsoft.com/office/drawing/2014/main" val="10005"/>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tc>
                <a:extLst>
                  <a:ext uri="{0D108BD9-81ED-4DB2-BD59-A6C34878D82A}">
                    <a16:rowId xmlns:a16="http://schemas.microsoft.com/office/drawing/2014/main" val="10006"/>
                  </a:ext>
                </a:extLst>
              </a:tr>
              <a:tr h="396200">
                <a:tc>
                  <a:txBody>
                    <a:bodyPr/>
                    <a:lstStyle/>
                    <a:p>
                      <a:pPr marL="0" lvl="0" indent="0" algn="l" rtl="0">
                        <a:spcBef>
                          <a:spcPts val="0"/>
                        </a:spcBef>
                        <a:spcAft>
                          <a:spcPts val="0"/>
                        </a:spcAft>
                        <a:buNone/>
                      </a:pPr>
                      <a:r>
                        <a:rPr lang="en">
                          <a:solidFill>
                            <a:schemeClr val="lt1"/>
                          </a:solidFill>
                          <a:latin typeface="Josefin Sans Light"/>
                          <a:ea typeface="Josefin Sans Light"/>
                          <a:cs typeface="Josefin Sans Light"/>
                          <a:sym typeface="Josefin Sans Light"/>
                        </a:rPr>
                        <a:t>Name Surname</a:t>
                      </a:r>
                      <a:endParaRPr>
                        <a:solidFill>
                          <a:schemeClr val="lt1"/>
                        </a:solidFill>
                        <a:latin typeface="Josefin Sans Light"/>
                        <a:ea typeface="Josefin Sans Light"/>
                        <a:cs typeface="Josefin Sans Light"/>
                        <a:sym typeface="Josefin Sans Light"/>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XX / XX / XXXX</a:t>
                      </a:r>
                      <a:endParaRPr/>
                    </a:p>
                  </a:txBody>
                  <a:tcPr marL="91425" marR="91425" marT="91425" marB="91425"/>
                </a:tc>
                <a:tc>
                  <a:txBody>
                    <a:bodyPr/>
                    <a:lstStyle/>
                    <a:p>
                      <a:pPr marL="0" lvl="0" indent="0" algn="ctr" rtl="0">
                        <a:spcBef>
                          <a:spcPts val="0"/>
                        </a:spcBef>
                        <a:spcAft>
                          <a:spcPts val="0"/>
                        </a:spcAft>
                        <a:buNone/>
                      </a:pPr>
                      <a:r>
                        <a:rPr lang="en">
                          <a:solidFill>
                            <a:schemeClr val="lt1"/>
                          </a:solidFill>
                          <a:latin typeface="Josefin Sans Light"/>
                          <a:ea typeface="Josefin Sans Light"/>
                          <a:cs typeface="Josefin Sans Light"/>
                          <a:sym typeface="Josefin Sans Light"/>
                        </a:rPr>
                        <a:t>Suite nºX</a:t>
                      </a:r>
                      <a:endParaRPr/>
                    </a:p>
                  </a:txBody>
                  <a:tcPr marL="91425" marR="91425" marT="91425" marB="91425"/>
                </a:tc>
                <a:extLst>
                  <a:ext uri="{0D108BD9-81ED-4DB2-BD59-A6C34878D82A}">
                    <a16:rowId xmlns:a16="http://schemas.microsoft.com/office/drawing/2014/main" val="10007"/>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330"/>
        <p:cNvGrpSpPr/>
        <p:nvPr/>
      </p:nvGrpSpPr>
      <p:grpSpPr>
        <a:xfrm>
          <a:off x="0" y="0"/>
          <a:ext cx="0" cy="0"/>
          <a:chOff x="0" y="0"/>
          <a:chExt cx="0" cy="0"/>
        </a:xfrm>
      </p:grpSpPr>
      <p:grpSp>
        <p:nvGrpSpPr>
          <p:cNvPr id="9331" name="Google Shape;9331;p70"/>
          <p:cNvGrpSpPr/>
          <p:nvPr/>
        </p:nvGrpSpPr>
        <p:grpSpPr>
          <a:xfrm>
            <a:off x="1989449" y="4101269"/>
            <a:ext cx="374774" cy="346073"/>
            <a:chOff x="1989449" y="4282269"/>
            <a:chExt cx="374774" cy="346073"/>
          </a:xfrm>
          <a:solidFill>
            <a:srgbClr val="C5BB89"/>
          </a:solidFill>
        </p:grpSpPr>
        <p:sp>
          <p:nvSpPr>
            <p:cNvPr id="9332" name="Google Shape;9332;p70"/>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0"/>
          <p:cNvGrpSpPr/>
          <p:nvPr/>
        </p:nvGrpSpPr>
        <p:grpSpPr>
          <a:xfrm>
            <a:off x="2487439" y="4099740"/>
            <a:ext cx="198775" cy="348972"/>
            <a:chOff x="2487439" y="4280740"/>
            <a:chExt cx="198775" cy="348972"/>
          </a:xfrm>
          <a:solidFill>
            <a:srgbClr val="C5BB89"/>
          </a:solidFill>
        </p:grpSpPr>
        <p:sp>
          <p:nvSpPr>
            <p:cNvPr id="9338" name="Google Shape;9338;p70"/>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70"/>
          <p:cNvGrpSpPr/>
          <p:nvPr/>
        </p:nvGrpSpPr>
        <p:grpSpPr>
          <a:xfrm>
            <a:off x="2810958" y="4092923"/>
            <a:ext cx="353145" cy="361873"/>
            <a:chOff x="2810958" y="4273923"/>
            <a:chExt cx="353145" cy="361873"/>
          </a:xfrm>
          <a:solidFill>
            <a:srgbClr val="C5BB89"/>
          </a:solidFill>
        </p:grpSpPr>
        <p:sp>
          <p:nvSpPr>
            <p:cNvPr id="9343" name="Google Shape;9343;p70"/>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0"/>
          <p:cNvGrpSpPr/>
          <p:nvPr/>
        </p:nvGrpSpPr>
        <p:grpSpPr>
          <a:xfrm>
            <a:off x="6275635" y="4101651"/>
            <a:ext cx="209383" cy="366778"/>
            <a:chOff x="6275635" y="4282651"/>
            <a:chExt cx="209383" cy="366778"/>
          </a:xfrm>
          <a:solidFill>
            <a:srgbClr val="C5BB89"/>
          </a:solidFill>
        </p:grpSpPr>
        <p:sp>
          <p:nvSpPr>
            <p:cNvPr id="9351" name="Google Shape;9351;p70"/>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70"/>
          <p:cNvGrpSpPr/>
          <p:nvPr/>
        </p:nvGrpSpPr>
        <p:grpSpPr>
          <a:xfrm>
            <a:off x="6701186" y="4102033"/>
            <a:ext cx="280292" cy="366396"/>
            <a:chOff x="6701186" y="4283033"/>
            <a:chExt cx="280292" cy="366396"/>
          </a:xfrm>
          <a:solidFill>
            <a:srgbClr val="C5BB89"/>
          </a:solidFill>
        </p:grpSpPr>
        <p:sp>
          <p:nvSpPr>
            <p:cNvPr id="9354" name="Google Shape;9354;p70"/>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70"/>
          <p:cNvGrpSpPr/>
          <p:nvPr/>
        </p:nvGrpSpPr>
        <p:grpSpPr>
          <a:xfrm>
            <a:off x="2609571" y="3643958"/>
            <a:ext cx="373627" cy="347347"/>
            <a:chOff x="2609571" y="3824958"/>
            <a:chExt cx="373627" cy="347347"/>
          </a:xfrm>
          <a:solidFill>
            <a:srgbClr val="C5BB89"/>
          </a:solidFill>
        </p:grpSpPr>
        <p:sp>
          <p:nvSpPr>
            <p:cNvPr id="9357" name="Google Shape;9357;p70"/>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9" name="Google Shape;9359;p70"/>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0" name="Google Shape;9360;p70"/>
          <p:cNvGrpSpPr/>
          <p:nvPr/>
        </p:nvGrpSpPr>
        <p:grpSpPr>
          <a:xfrm>
            <a:off x="916127" y="3626056"/>
            <a:ext cx="221902" cy="380795"/>
            <a:chOff x="916127" y="3807056"/>
            <a:chExt cx="221902" cy="380795"/>
          </a:xfrm>
          <a:solidFill>
            <a:srgbClr val="C5BB89"/>
          </a:solidFill>
        </p:grpSpPr>
        <p:sp>
          <p:nvSpPr>
            <p:cNvPr id="9361" name="Google Shape;9361;p70"/>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5" name="Google Shape;9365;p70"/>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70"/>
          <p:cNvGrpSpPr/>
          <p:nvPr/>
        </p:nvGrpSpPr>
        <p:grpSpPr>
          <a:xfrm>
            <a:off x="3513010" y="3635134"/>
            <a:ext cx="362223" cy="361108"/>
            <a:chOff x="3513010" y="3816134"/>
            <a:chExt cx="362223" cy="361108"/>
          </a:xfrm>
          <a:solidFill>
            <a:srgbClr val="C5BB89"/>
          </a:solidFill>
        </p:grpSpPr>
        <p:sp>
          <p:nvSpPr>
            <p:cNvPr id="9368" name="Google Shape;9368;p70"/>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70"/>
          <p:cNvGrpSpPr/>
          <p:nvPr/>
        </p:nvGrpSpPr>
        <p:grpSpPr>
          <a:xfrm>
            <a:off x="3950316" y="3639307"/>
            <a:ext cx="369805" cy="353782"/>
            <a:chOff x="3950316" y="3820307"/>
            <a:chExt cx="369805" cy="353782"/>
          </a:xfrm>
          <a:solidFill>
            <a:srgbClr val="C5BB89"/>
          </a:solidFill>
        </p:grpSpPr>
        <p:sp>
          <p:nvSpPr>
            <p:cNvPr id="9373" name="Google Shape;9373;p70"/>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1761909" y="3630961"/>
            <a:ext cx="307974" cy="371716"/>
            <a:chOff x="1761909" y="3811961"/>
            <a:chExt cx="307974" cy="371716"/>
          </a:xfrm>
          <a:solidFill>
            <a:srgbClr val="C5BB89"/>
          </a:solidFill>
        </p:grpSpPr>
        <p:sp>
          <p:nvSpPr>
            <p:cNvPr id="9378" name="Google Shape;9378;p70"/>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70"/>
          <p:cNvGrpSpPr/>
          <p:nvPr/>
        </p:nvGrpSpPr>
        <p:grpSpPr>
          <a:xfrm>
            <a:off x="5373342" y="3627935"/>
            <a:ext cx="231395" cy="353145"/>
            <a:chOff x="5373342" y="3808935"/>
            <a:chExt cx="231395" cy="353145"/>
          </a:xfrm>
          <a:solidFill>
            <a:srgbClr val="C5BB89"/>
          </a:solidFill>
        </p:grpSpPr>
        <p:sp>
          <p:nvSpPr>
            <p:cNvPr id="9389" name="Google Shape;9389;p70"/>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8" name="Google Shape;9398;p70"/>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70"/>
          <p:cNvGrpSpPr/>
          <p:nvPr/>
        </p:nvGrpSpPr>
        <p:grpSpPr>
          <a:xfrm>
            <a:off x="5833775" y="3628445"/>
            <a:ext cx="235185" cy="352253"/>
            <a:chOff x="5833775" y="3809445"/>
            <a:chExt cx="235185" cy="352253"/>
          </a:xfrm>
          <a:solidFill>
            <a:srgbClr val="C5BB89"/>
          </a:solidFill>
        </p:grpSpPr>
        <p:sp>
          <p:nvSpPr>
            <p:cNvPr id="9400" name="Google Shape;9400;p70"/>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70"/>
          <p:cNvGrpSpPr/>
          <p:nvPr/>
        </p:nvGrpSpPr>
        <p:grpSpPr>
          <a:xfrm>
            <a:off x="4942472" y="3628318"/>
            <a:ext cx="238976" cy="352762"/>
            <a:chOff x="4942472" y="3809318"/>
            <a:chExt cx="238976" cy="352762"/>
          </a:xfrm>
          <a:solidFill>
            <a:srgbClr val="C5BB89"/>
          </a:solidFill>
        </p:grpSpPr>
        <p:sp>
          <p:nvSpPr>
            <p:cNvPr id="9404" name="Google Shape;9404;p70"/>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0"/>
          <p:cNvGrpSpPr/>
          <p:nvPr/>
        </p:nvGrpSpPr>
        <p:grpSpPr>
          <a:xfrm>
            <a:off x="6266525" y="3626788"/>
            <a:ext cx="260223" cy="353527"/>
            <a:chOff x="6266525" y="3807788"/>
            <a:chExt cx="260223" cy="353527"/>
          </a:xfrm>
          <a:solidFill>
            <a:srgbClr val="C5BB89"/>
          </a:solidFill>
        </p:grpSpPr>
        <p:sp>
          <p:nvSpPr>
            <p:cNvPr id="9412" name="Google Shape;9412;p70"/>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6" name="Google Shape;9416;p70"/>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7" name="Google Shape;9417;p70"/>
          <p:cNvGrpSpPr/>
          <p:nvPr/>
        </p:nvGrpSpPr>
        <p:grpSpPr>
          <a:xfrm>
            <a:off x="7184363" y="3628604"/>
            <a:ext cx="202184" cy="352762"/>
            <a:chOff x="7184363" y="3809604"/>
            <a:chExt cx="202184" cy="352762"/>
          </a:xfrm>
          <a:solidFill>
            <a:srgbClr val="C5BB89"/>
          </a:solidFill>
        </p:grpSpPr>
        <p:sp>
          <p:nvSpPr>
            <p:cNvPr id="9418" name="Google Shape;9418;p70"/>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7571624" y="3627935"/>
            <a:ext cx="292047" cy="352762"/>
            <a:chOff x="7571624" y="3808935"/>
            <a:chExt cx="292047" cy="352762"/>
          </a:xfrm>
          <a:solidFill>
            <a:srgbClr val="C5BB89"/>
          </a:solidFill>
        </p:grpSpPr>
        <p:sp>
          <p:nvSpPr>
            <p:cNvPr id="9421" name="Google Shape;9421;p70"/>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0"/>
          <p:cNvGrpSpPr/>
          <p:nvPr/>
        </p:nvGrpSpPr>
        <p:grpSpPr>
          <a:xfrm>
            <a:off x="2174559" y="3175116"/>
            <a:ext cx="364135" cy="359930"/>
            <a:chOff x="2174559" y="3356116"/>
            <a:chExt cx="364135" cy="359930"/>
          </a:xfrm>
          <a:solidFill>
            <a:srgbClr val="C5BB89"/>
          </a:solidFill>
        </p:grpSpPr>
        <p:sp>
          <p:nvSpPr>
            <p:cNvPr id="9428" name="Google Shape;9428;p70"/>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0"/>
          <p:cNvGrpSpPr/>
          <p:nvPr/>
        </p:nvGrpSpPr>
        <p:grpSpPr>
          <a:xfrm>
            <a:off x="1731934" y="3174639"/>
            <a:ext cx="368371" cy="361554"/>
            <a:chOff x="1731934" y="3355639"/>
            <a:chExt cx="368371" cy="361554"/>
          </a:xfrm>
          <a:solidFill>
            <a:srgbClr val="C5BB89"/>
          </a:solidFill>
        </p:grpSpPr>
        <p:sp>
          <p:nvSpPr>
            <p:cNvPr id="9431" name="Google Shape;9431;p70"/>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0"/>
          <p:cNvGrpSpPr/>
          <p:nvPr/>
        </p:nvGrpSpPr>
        <p:grpSpPr>
          <a:xfrm>
            <a:off x="3990517" y="3173173"/>
            <a:ext cx="279559" cy="363402"/>
            <a:chOff x="3990517" y="3354173"/>
            <a:chExt cx="279559" cy="363402"/>
          </a:xfrm>
          <a:solidFill>
            <a:srgbClr val="C5BB89"/>
          </a:solidFill>
        </p:grpSpPr>
        <p:sp>
          <p:nvSpPr>
            <p:cNvPr id="9434" name="Google Shape;9434;p70"/>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0"/>
          <p:cNvGrpSpPr/>
          <p:nvPr/>
        </p:nvGrpSpPr>
        <p:grpSpPr>
          <a:xfrm>
            <a:off x="3497847" y="3236374"/>
            <a:ext cx="379680" cy="237606"/>
            <a:chOff x="3497847" y="3417374"/>
            <a:chExt cx="379680" cy="237606"/>
          </a:xfrm>
          <a:solidFill>
            <a:srgbClr val="C5BB89"/>
          </a:solidFill>
        </p:grpSpPr>
        <p:sp>
          <p:nvSpPr>
            <p:cNvPr id="9438" name="Google Shape;9438;p70"/>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70"/>
          <p:cNvGrpSpPr/>
          <p:nvPr/>
        </p:nvGrpSpPr>
        <p:grpSpPr>
          <a:xfrm>
            <a:off x="2612597" y="3186075"/>
            <a:ext cx="376271" cy="337982"/>
            <a:chOff x="2612597" y="3367075"/>
            <a:chExt cx="376271" cy="337982"/>
          </a:xfrm>
          <a:solidFill>
            <a:srgbClr val="C5BB89"/>
          </a:solidFill>
        </p:grpSpPr>
        <p:sp>
          <p:nvSpPr>
            <p:cNvPr id="9443" name="Google Shape;9443;p70"/>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0"/>
          <p:cNvGrpSpPr/>
          <p:nvPr/>
        </p:nvGrpSpPr>
        <p:grpSpPr>
          <a:xfrm>
            <a:off x="3071914" y="3183431"/>
            <a:ext cx="343652" cy="342505"/>
            <a:chOff x="3071914" y="3364431"/>
            <a:chExt cx="343652" cy="342505"/>
          </a:xfrm>
          <a:solidFill>
            <a:srgbClr val="C5BB89"/>
          </a:solidFill>
        </p:grpSpPr>
        <p:sp>
          <p:nvSpPr>
            <p:cNvPr id="9446" name="Google Shape;9446;p70"/>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897141" y="3178875"/>
            <a:ext cx="257962" cy="352762"/>
            <a:chOff x="897141" y="3359875"/>
            <a:chExt cx="257962" cy="352762"/>
          </a:xfrm>
          <a:solidFill>
            <a:srgbClr val="C5BB89"/>
          </a:solidFill>
        </p:grpSpPr>
        <p:sp>
          <p:nvSpPr>
            <p:cNvPr id="9452" name="Google Shape;9452;p70"/>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70"/>
          <p:cNvGrpSpPr/>
          <p:nvPr/>
        </p:nvGrpSpPr>
        <p:grpSpPr>
          <a:xfrm>
            <a:off x="1333682" y="3163330"/>
            <a:ext cx="271213" cy="383088"/>
            <a:chOff x="1333682" y="3344330"/>
            <a:chExt cx="271213" cy="383088"/>
          </a:xfrm>
          <a:solidFill>
            <a:srgbClr val="C5BB89"/>
          </a:solidFill>
        </p:grpSpPr>
        <p:sp>
          <p:nvSpPr>
            <p:cNvPr id="9461" name="Google Shape;9461;p70"/>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0"/>
          <p:cNvGrpSpPr/>
          <p:nvPr/>
        </p:nvGrpSpPr>
        <p:grpSpPr>
          <a:xfrm>
            <a:off x="6664394" y="3165974"/>
            <a:ext cx="353113" cy="351998"/>
            <a:chOff x="6664394" y="3346974"/>
            <a:chExt cx="353113" cy="351998"/>
          </a:xfrm>
          <a:solidFill>
            <a:srgbClr val="C5BB89"/>
          </a:solidFill>
        </p:grpSpPr>
        <p:sp>
          <p:nvSpPr>
            <p:cNvPr id="9473" name="Google Shape;9473;p70"/>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70"/>
          <p:cNvGrpSpPr/>
          <p:nvPr/>
        </p:nvGrpSpPr>
        <p:grpSpPr>
          <a:xfrm>
            <a:off x="849741" y="1778307"/>
            <a:ext cx="399398" cy="375443"/>
            <a:chOff x="849741" y="1959307"/>
            <a:chExt cx="399398" cy="375443"/>
          </a:xfrm>
          <a:solidFill>
            <a:srgbClr val="C5BB89"/>
          </a:solidFill>
        </p:grpSpPr>
        <p:sp>
          <p:nvSpPr>
            <p:cNvPr id="9479" name="Google Shape;9479;p7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0"/>
          <p:cNvGrpSpPr/>
          <p:nvPr/>
        </p:nvGrpSpPr>
        <p:grpSpPr>
          <a:xfrm>
            <a:off x="1284212" y="1782766"/>
            <a:ext cx="379489" cy="366046"/>
            <a:chOff x="1284212" y="1963766"/>
            <a:chExt cx="379489" cy="366046"/>
          </a:xfrm>
          <a:solidFill>
            <a:srgbClr val="C5BB89"/>
          </a:solidFill>
        </p:grpSpPr>
        <p:sp>
          <p:nvSpPr>
            <p:cNvPr id="9482" name="Google Shape;9482;p70"/>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0"/>
          <p:cNvGrpSpPr/>
          <p:nvPr/>
        </p:nvGrpSpPr>
        <p:grpSpPr>
          <a:xfrm>
            <a:off x="3037766" y="1788564"/>
            <a:ext cx="370219" cy="354928"/>
            <a:chOff x="3037766" y="1969564"/>
            <a:chExt cx="370219" cy="354928"/>
          </a:xfrm>
          <a:solidFill>
            <a:srgbClr val="C5BB89"/>
          </a:solidFill>
        </p:grpSpPr>
        <p:sp>
          <p:nvSpPr>
            <p:cNvPr id="9485" name="Google Shape;9485;p70"/>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3982553" y="1790730"/>
            <a:ext cx="304566" cy="350501"/>
            <a:chOff x="3982553" y="1971730"/>
            <a:chExt cx="304566" cy="350501"/>
          </a:xfrm>
          <a:solidFill>
            <a:srgbClr val="C5BB89"/>
          </a:solidFill>
        </p:grpSpPr>
        <p:sp>
          <p:nvSpPr>
            <p:cNvPr id="9490" name="Google Shape;9490;p70"/>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2567841" y="1813124"/>
            <a:ext cx="399812" cy="306477"/>
            <a:chOff x="2567841" y="1994124"/>
            <a:chExt cx="399812" cy="306477"/>
          </a:xfrm>
          <a:solidFill>
            <a:srgbClr val="C5BB89"/>
          </a:solidFill>
        </p:grpSpPr>
        <p:sp>
          <p:nvSpPr>
            <p:cNvPr id="9493" name="Google Shape;9493;p70"/>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70"/>
          <p:cNvGrpSpPr/>
          <p:nvPr/>
        </p:nvGrpSpPr>
        <p:grpSpPr>
          <a:xfrm>
            <a:off x="2212084" y="1779358"/>
            <a:ext cx="324698" cy="372863"/>
            <a:chOff x="2212084" y="1960358"/>
            <a:chExt cx="324698" cy="372863"/>
          </a:xfrm>
          <a:solidFill>
            <a:srgbClr val="C5BB89"/>
          </a:solidFill>
        </p:grpSpPr>
        <p:sp>
          <p:nvSpPr>
            <p:cNvPr id="9497" name="Google Shape;9497;p70"/>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70"/>
          <p:cNvGrpSpPr/>
          <p:nvPr/>
        </p:nvGrpSpPr>
        <p:grpSpPr>
          <a:xfrm>
            <a:off x="1805901" y="1779358"/>
            <a:ext cx="284847" cy="373627"/>
            <a:chOff x="1805901" y="1960358"/>
            <a:chExt cx="284847" cy="373627"/>
          </a:xfrm>
          <a:solidFill>
            <a:srgbClr val="C5BB89"/>
          </a:solidFill>
        </p:grpSpPr>
        <p:sp>
          <p:nvSpPr>
            <p:cNvPr id="9501" name="Google Shape;9501;p70"/>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3" name="Google Shape;9503;p70"/>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6" name="Google Shape;9506;p70"/>
          <p:cNvGrpSpPr/>
          <p:nvPr/>
        </p:nvGrpSpPr>
        <p:grpSpPr>
          <a:xfrm>
            <a:off x="6656812" y="1848388"/>
            <a:ext cx="368690" cy="245793"/>
            <a:chOff x="6656812" y="2029388"/>
            <a:chExt cx="368690" cy="245793"/>
          </a:xfrm>
          <a:solidFill>
            <a:srgbClr val="C5BB89"/>
          </a:solidFill>
        </p:grpSpPr>
        <p:sp>
          <p:nvSpPr>
            <p:cNvPr id="9507" name="Google Shape;9507;p70"/>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7" name="Google Shape;9517;p70"/>
          <p:cNvGrpSpPr/>
          <p:nvPr/>
        </p:nvGrpSpPr>
        <p:grpSpPr>
          <a:xfrm>
            <a:off x="4869651" y="1831218"/>
            <a:ext cx="376654" cy="281566"/>
            <a:chOff x="4869651" y="2012218"/>
            <a:chExt cx="376654" cy="281566"/>
          </a:xfrm>
          <a:solidFill>
            <a:srgbClr val="C5BB89"/>
          </a:solidFill>
        </p:grpSpPr>
        <p:sp>
          <p:nvSpPr>
            <p:cNvPr id="9518" name="Google Shape;9518;p70"/>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70"/>
          <p:cNvGrpSpPr/>
          <p:nvPr/>
        </p:nvGrpSpPr>
        <p:grpSpPr>
          <a:xfrm>
            <a:off x="5306224" y="1831313"/>
            <a:ext cx="367925" cy="281694"/>
            <a:chOff x="5306224" y="2012313"/>
            <a:chExt cx="367925" cy="281694"/>
          </a:xfrm>
          <a:solidFill>
            <a:srgbClr val="C5BB89"/>
          </a:solidFill>
        </p:grpSpPr>
        <p:sp>
          <p:nvSpPr>
            <p:cNvPr id="9523" name="Google Shape;9523;p70"/>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5" name="Google Shape;9525;p70"/>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6" name="Google Shape;9526;p70"/>
          <p:cNvGrpSpPr/>
          <p:nvPr/>
        </p:nvGrpSpPr>
        <p:grpSpPr>
          <a:xfrm>
            <a:off x="6195998" y="1802102"/>
            <a:ext cx="368308" cy="338746"/>
            <a:chOff x="6195998" y="1983102"/>
            <a:chExt cx="368308" cy="338746"/>
          </a:xfrm>
          <a:solidFill>
            <a:srgbClr val="C5BB89"/>
          </a:solidFill>
        </p:grpSpPr>
        <p:sp>
          <p:nvSpPr>
            <p:cNvPr id="9527" name="Google Shape;9527;p70"/>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70"/>
          <p:cNvGrpSpPr/>
          <p:nvPr/>
        </p:nvGrpSpPr>
        <p:grpSpPr>
          <a:xfrm>
            <a:off x="7542031" y="1830835"/>
            <a:ext cx="369072" cy="280037"/>
            <a:chOff x="7542031" y="2011835"/>
            <a:chExt cx="369072" cy="280037"/>
          </a:xfrm>
          <a:solidFill>
            <a:srgbClr val="C5BB89"/>
          </a:solidFill>
        </p:grpSpPr>
        <p:sp>
          <p:nvSpPr>
            <p:cNvPr id="9531" name="Google Shape;9531;p70"/>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70"/>
          <p:cNvGrpSpPr/>
          <p:nvPr/>
        </p:nvGrpSpPr>
        <p:grpSpPr>
          <a:xfrm>
            <a:off x="8010427" y="3167503"/>
            <a:ext cx="278795" cy="351615"/>
            <a:chOff x="8010427" y="3348503"/>
            <a:chExt cx="278795" cy="351615"/>
          </a:xfrm>
          <a:solidFill>
            <a:srgbClr val="C5BB89"/>
          </a:solidFill>
        </p:grpSpPr>
        <p:sp>
          <p:nvSpPr>
            <p:cNvPr id="9541" name="Google Shape;9541;p70"/>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70"/>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70"/>
          <p:cNvGrpSpPr/>
          <p:nvPr/>
        </p:nvGrpSpPr>
        <p:grpSpPr>
          <a:xfrm>
            <a:off x="7141900" y="3168204"/>
            <a:ext cx="281057" cy="351010"/>
            <a:chOff x="7141900" y="3349204"/>
            <a:chExt cx="281057" cy="351010"/>
          </a:xfrm>
          <a:solidFill>
            <a:srgbClr val="C5BB89"/>
          </a:solidFill>
        </p:grpSpPr>
        <p:sp>
          <p:nvSpPr>
            <p:cNvPr id="9547" name="Google Shape;9547;p70"/>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70"/>
          <p:cNvGrpSpPr/>
          <p:nvPr/>
        </p:nvGrpSpPr>
        <p:grpSpPr>
          <a:xfrm>
            <a:off x="5314188" y="3169032"/>
            <a:ext cx="363752" cy="353113"/>
            <a:chOff x="5314188" y="3350032"/>
            <a:chExt cx="363752" cy="353113"/>
          </a:xfrm>
          <a:solidFill>
            <a:srgbClr val="C5BB89"/>
          </a:solidFill>
        </p:grpSpPr>
        <p:sp>
          <p:nvSpPr>
            <p:cNvPr id="9551" name="Google Shape;9551;p70"/>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3" name="Google Shape;9553;p70"/>
          <p:cNvGrpSpPr/>
          <p:nvPr/>
        </p:nvGrpSpPr>
        <p:grpSpPr>
          <a:xfrm>
            <a:off x="5829984" y="3169032"/>
            <a:ext cx="220755" cy="352348"/>
            <a:chOff x="5829984" y="3350032"/>
            <a:chExt cx="220755" cy="352348"/>
          </a:xfrm>
          <a:solidFill>
            <a:srgbClr val="C5BB89"/>
          </a:solidFill>
        </p:grpSpPr>
        <p:sp>
          <p:nvSpPr>
            <p:cNvPr id="9554" name="Google Shape;9554;p70"/>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0"/>
          <p:cNvGrpSpPr/>
          <p:nvPr/>
        </p:nvGrpSpPr>
        <p:grpSpPr>
          <a:xfrm>
            <a:off x="4882170" y="3168841"/>
            <a:ext cx="358464" cy="352316"/>
            <a:chOff x="4882170" y="3349841"/>
            <a:chExt cx="358464" cy="352316"/>
          </a:xfrm>
          <a:solidFill>
            <a:srgbClr val="C5BB89"/>
          </a:solidFill>
        </p:grpSpPr>
        <p:sp>
          <p:nvSpPr>
            <p:cNvPr id="9559" name="Google Shape;9559;p70"/>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1" name="Google Shape;9561;p70"/>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3" name="Google Shape;9563;p70"/>
          <p:cNvGrpSpPr/>
          <p:nvPr/>
        </p:nvGrpSpPr>
        <p:grpSpPr>
          <a:xfrm>
            <a:off x="3044965" y="2254220"/>
            <a:ext cx="400194" cy="324316"/>
            <a:chOff x="3044965" y="2435220"/>
            <a:chExt cx="400194" cy="324316"/>
          </a:xfrm>
          <a:solidFill>
            <a:srgbClr val="C5BB89"/>
          </a:solidFill>
        </p:grpSpPr>
        <p:sp>
          <p:nvSpPr>
            <p:cNvPr id="9564" name="Google Shape;9564;p7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0"/>
          <p:cNvGrpSpPr/>
          <p:nvPr/>
        </p:nvGrpSpPr>
        <p:grpSpPr>
          <a:xfrm>
            <a:off x="6203579" y="3167981"/>
            <a:ext cx="351615" cy="350373"/>
            <a:chOff x="6203579" y="3348981"/>
            <a:chExt cx="351615" cy="350373"/>
          </a:xfrm>
          <a:solidFill>
            <a:srgbClr val="C5BB89"/>
          </a:solidFill>
        </p:grpSpPr>
        <p:sp>
          <p:nvSpPr>
            <p:cNvPr id="9568" name="Google Shape;9568;p70"/>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70"/>
          <p:cNvGrpSpPr/>
          <p:nvPr/>
        </p:nvGrpSpPr>
        <p:grpSpPr>
          <a:xfrm>
            <a:off x="4878379" y="2292892"/>
            <a:ext cx="367161" cy="287523"/>
            <a:chOff x="4878379" y="2473892"/>
            <a:chExt cx="367161" cy="287523"/>
          </a:xfrm>
          <a:solidFill>
            <a:srgbClr val="C5BB89"/>
          </a:solidFill>
        </p:grpSpPr>
        <p:sp>
          <p:nvSpPr>
            <p:cNvPr id="9574" name="Google Shape;9574;p70"/>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70"/>
          <p:cNvGrpSpPr/>
          <p:nvPr/>
        </p:nvGrpSpPr>
        <p:grpSpPr>
          <a:xfrm>
            <a:off x="1325719" y="2706689"/>
            <a:ext cx="290581" cy="372481"/>
            <a:chOff x="1325719" y="2887689"/>
            <a:chExt cx="290581" cy="372481"/>
          </a:xfrm>
          <a:solidFill>
            <a:srgbClr val="C5BB89"/>
          </a:solidFill>
        </p:grpSpPr>
        <p:sp>
          <p:nvSpPr>
            <p:cNvPr id="9580" name="Google Shape;9580;p70"/>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2" name="Google Shape;9582;p70"/>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3" name="Google Shape;9583;p70"/>
          <p:cNvGrpSpPr/>
          <p:nvPr/>
        </p:nvGrpSpPr>
        <p:grpSpPr>
          <a:xfrm>
            <a:off x="3510335" y="2711499"/>
            <a:ext cx="360726" cy="361204"/>
            <a:chOff x="3510335" y="2892499"/>
            <a:chExt cx="360726" cy="361204"/>
          </a:xfrm>
          <a:solidFill>
            <a:srgbClr val="C5BB89"/>
          </a:solidFill>
        </p:grpSpPr>
        <p:sp>
          <p:nvSpPr>
            <p:cNvPr id="9584" name="Google Shape;9584;p70"/>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3086313" y="2696049"/>
            <a:ext cx="320143" cy="392581"/>
            <a:chOff x="3086313" y="2877049"/>
            <a:chExt cx="320143" cy="392581"/>
          </a:xfrm>
          <a:solidFill>
            <a:srgbClr val="C5BB89"/>
          </a:solidFill>
        </p:grpSpPr>
        <p:sp>
          <p:nvSpPr>
            <p:cNvPr id="9590" name="Google Shape;9590;p70"/>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70"/>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3" name="Google Shape;9603;p70"/>
          <p:cNvGrpSpPr/>
          <p:nvPr/>
        </p:nvGrpSpPr>
        <p:grpSpPr>
          <a:xfrm>
            <a:off x="861113" y="2704746"/>
            <a:ext cx="333809" cy="373277"/>
            <a:chOff x="861113" y="2885746"/>
            <a:chExt cx="333809" cy="373277"/>
          </a:xfrm>
          <a:solidFill>
            <a:srgbClr val="C5BB89"/>
          </a:solidFill>
        </p:grpSpPr>
        <p:sp>
          <p:nvSpPr>
            <p:cNvPr id="9604" name="Google Shape;9604;p70"/>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7" name="Google Shape;9607;p70"/>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70"/>
          <p:cNvGrpSpPr/>
          <p:nvPr/>
        </p:nvGrpSpPr>
        <p:grpSpPr>
          <a:xfrm>
            <a:off x="1297654" y="1323481"/>
            <a:ext cx="349354" cy="362223"/>
            <a:chOff x="1297654" y="1504481"/>
            <a:chExt cx="349354" cy="362223"/>
          </a:xfrm>
          <a:solidFill>
            <a:srgbClr val="C5BB89"/>
          </a:solidFill>
        </p:grpSpPr>
        <p:sp>
          <p:nvSpPr>
            <p:cNvPr id="9610" name="Google Shape;9610;p70"/>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3" name="Google Shape;9613;p70"/>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70"/>
          <p:cNvGrpSpPr/>
          <p:nvPr/>
        </p:nvGrpSpPr>
        <p:grpSpPr>
          <a:xfrm>
            <a:off x="562982" y="740288"/>
            <a:ext cx="353145" cy="351998"/>
            <a:chOff x="852385" y="1510916"/>
            <a:chExt cx="353145" cy="351998"/>
          </a:xfrm>
          <a:solidFill>
            <a:srgbClr val="C5BB89"/>
          </a:solidFill>
        </p:grpSpPr>
        <p:sp>
          <p:nvSpPr>
            <p:cNvPr id="9615" name="Google Shape;9615;p70"/>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5BB89"/>
                </a:solidFill>
                <a:highlight>
                  <a:srgbClr val="FFFF00"/>
                </a:highlight>
              </a:endParaRPr>
            </a:p>
          </p:txBody>
        </p:sp>
        <p:sp>
          <p:nvSpPr>
            <p:cNvPr id="9616" name="Google Shape;9616;p70"/>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C5BB89"/>
                </a:solidFill>
                <a:highlight>
                  <a:srgbClr val="FFFF00"/>
                </a:highlight>
              </a:endParaRPr>
            </a:p>
          </p:txBody>
        </p:sp>
        <p:sp>
          <p:nvSpPr>
            <p:cNvPr id="9617" name="Google Shape;9617;p70"/>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5BB89"/>
                </a:solidFill>
                <a:highlight>
                  <a:srgbClr val="FFFF00"/>
                </a:highlight>
              </a:endParaRPr>
            </a:p>
          </p:txBody>
        </p:sp>
      </p:grpSp>
      <p:grpSp>
        <p:nvGrpSpPr>
          <p:cNvPr id="9618" name="Google Shape;9618;p70"/>
          <p:cNvGrpSpPr/>
          <p:nvPr/>
        </p:nvGrpSpPr>
        <p:grpSpPr>
          <a:xfrm>
            <a:off x="1745217" y="1334471"/>
            <a:ext cx="343269" cy="342505"/>
            <a:chOff x="1745217" y="1515471"/>
            <a:chExt cx="343269" cy="342505"/>
          </a:xfrm>
          <a:solidFill>
            <a:srgbClr val="C5BB89"/>
          </a:solidFill>
        </p:grpSpPr>
        <p:sp>
          <p:nvSpPr>
            <p:cNvPr id="9619" name="Google Shape;9619;p70"/>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70"/>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70"/>
          <p:cNvGrpSpPr/>
          <p:nvPr/>
        </p:nvGrpSpPr>
        <p:grpSpPr>
          <a:xfrm>
            <a:off x="3042703" y="1348137"/>
            <a:ext cx="411535" cy="315587"/>
            <a:chOff x="3042703" y="1529137"/>
            <a:chExt cx="411535" cy="315587"/>
          </a:xfrm>
          <a:solidFill>
            <a:srgbClr val="C5BB89"/>
          </a:solidFill>
        </p:grpSpPr>
        <p:sp>
          <p:nvSpPr>
            <p:cNvPr id="9625" name="Google Shape;9625;p70"/>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70"/>
          <p:cNvGrpSpPr/>
          <p:nvPr/>
        </p:nvGrpSpPr>
        <p:grpSpPr>
          <a:xfrm>
            <a:off x="2629289" y="1363682"/>
            <a:ext cx="350501" cy="284497"/>
            <a:chOff x="2629289" y="1544682"/>
            <a:chExt cx="350501" cy="284497"/>
          </a:xfrm>
          <a:solidFill>
            <a:srgbClr val="C5BB89"/>
          </a:solidFill>
        </p:grpSpPr>
        <p:sp>
          <p:nvSpPr>
            <p:cNvPr id="9636" name="Google Shape;9636;p70"/>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70"/>
          <p:cNvGrpSpPr/>
          <p:nvPr/>
        </p:nvGrpSpPr>
        <p:grpSpPr>
          <a:xfrm>
            <a:off x="5305077" y="1321633"/>
            <a:ext cx="367893" cy="365218"/>
            <a:chOff x="5305077" y="1502633"/>
            <a:chExt cx="367893" cy="365218"/>
          </a:xfrm>
          <a:solidFill>
            <a:srgbClr val="C5BB89"/>
          </a:solidFill>
        </p:grpSpPr>
        <p:sp>
          <p:nvSpPr>
            <p:cNvPr id="9642" name="Google Shape;9642;p70"/>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7100170" y="1319117"/>
            <a:ext cx="368308" cy="367033"/>
            <a:chOff x="7100170" y="1500117"/>
            <a:chExt cx="368308" cy="367033"/>
          </a:xfrm>
          <a:solidFill>
            <a:srgbClr val="C5BB89"/>
          </a:solidFill>
        </p:grpSpPr>
        <p:sp>
          <p:nvSpPr>
            <p:cNvPr id="9645" name="Google Shape;9645;p70"/>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8" name="Google Shape;9658;p70"/>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9" name="Google Shape;9659;p70"/>
          <p:cNvGrpSpPr/>
          <p:nvPr/>
        </p:nvGrpSpPr>
        <p:grpSpPr>
          <a:xfrm>
            <a:off x="6649231" y="1319021"/>
            <a:ext cx="390287" cy="367065"/>
            <a:chOff x="6649231" y="1500021"/>
            <a:chExt cx="390287" cy="367065"/>
          </a:xfrm>
          <a:solidFill>
            <a:srgbClr val="C5BB89"/>
          </a:solidFill>
        </p:grpSpPr>
        <p:sp>
          <p:nvSpPr>
            <p:cNvPr id="9660" name="Google Shape;9660;p70"/>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2" name="Google Shape;9672;p70"/>
          <p:cNvGrpSpPr/>
          <p:nvPr/>
        </p:nvGrpSpPr>
        <p:grpSpPr>
          <a:xfrm>
            <a:off x="5746938" y="1362503"/>
            <a:ext cx="387261" cy="280356"/>
            <a:chOff x="5746938" y="1543503"/>
            <a:chExt cx="387261" cy="280356"/>
          </a:xfrm>
          <a:solidFill>
            <a:srgbClr val="C5BB89"/>
          </a:solidFill>
        </p:grpSpPr>
        <p:sp>
          <p:nvSpPr>
            <p:cNvPr id="9673" name="Google Shape;9673;p70"/>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70"/>
          <p:cNvGrpSpPr/>
          <p:nvPr/>
        </p:nvGrpSpPr>
        <p:grpSpPr>
          <a:xfrm>
            <a:off x="6196730" y="1344346"/>
            <a:ext cx="369072" cy="317467"/>
            <a:chOff x="6196730" y="1525346"/>
            <a:chExt cx="369072" cy="317467"/>
          </a:xfrm>
          <a:solidFill>
            <a:srgbClr val="C5BB89"/>
          </a:solidFill>
        </p:grpSpPr>
        <p:sp>
          <p:nvSpPr>
            <p:cNvPr id="9676" name="Google Shape;9676;p70"/>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0"/>
          <p:cNvGrpSpPr/>
          <p:nvPr/>
        </p:nvGrpSpPr>
        <p:grpSpPr>
          <a:xfrm>
            <a:off x="4940592" y="1319690"/>
            <a:ext cx="246558" cy="367161"/>
            <a:chOff x="4940592" y="1500690"/>
            <a:chExt cx="246558" cy="367161"/>
          </a:xfrm>
          <a:solidFill>
            <a:srgbClr val="C5BB89"/>
          </a:solidFill>
        </p:grpSpPr>
        <p:sp>
          <p:nvSpPr>
            <p:cNvPr id="9680" name="Google Shape;9680;p70"/>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70"/>
          <p:cNvGrpSpPr/>
          <p:nvPr/>
        </p:nvGrpSpPr>
        <p:grpSpPr>
          <a:xfrm>
            <a:off x="7964906" y="1318894"/>
            <a:ext cx="380858" cy="367575"/>
            <a:chOff x="7964906" y="1499894"/>
            <a:chExt cx="380858" cy="367575"/>
          </a:xfrm>
          <a:solidFill>
            <a:srgbClr val="C5BB89"/>
          </a:solidFill>
        </p:grpSpPr>
        <p:sp>
          <p:nvSpPr>
            <p:cNvPr id="9685" name="Google Shape;9685;p70"/>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8" name="Google Shape;9688;p70"/>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9" name="Google Shape;9689;p70"/>
          <p:cNvGrpSpPr/>
          <p:nvPr/>
        </p:nvGrpSpPr>
        <p:grpSpPr>
          <a:xfrm>
            <a:off x="8007400" y="2721278"/>
            <a:ext cx="285230" cy="355597"/>
            <a:chOff x="8007400" y="2902278"/>
            <a:chExt cx="285230" cy="355597"/>
          </a:xfrm>
          <a:solidFill>
            <a:srgbClr val="C5BB89"/>
          </a:solidFill>
        </p:grpSpPr>
        <p:sp>
          <p:nvSpPr>
            <p:cNvPr id="9690" name="Google Shape;9690;p70"/>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0"/>
          <p:cNvGrpSpPr/>
          <p:nvPr/>
        </p:nvGrpSpPr>
        <p:grpSpPr>
          <a:xfrm>
            <a:off x="6219124" y="2721788"/>
            <a:ext cx="318231" cy="355470"/>
            <a:chOff x="6219124" y="2902788"/>
            <a:chExt cx="318231" cy="355470"/>
          </a:xfrm>
          <a:solidFill>
            <a:srgbClr val="C5BB89"/>
          </a:solidFill>
        </p:grpSpPr>
        <p:sp>
          <p:nvSpPr>
            <p:cNvPr id="9693" name="Google Shape;9693;p70"/>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70"/>
          <p:cNvGrpSpPr/>
          <p:nvPr/>
        </p:nvGrpSpPr>
        <p:grpSpPr>
          <a:xfrm>
            <a:off x="4969421" y="2721852"/>
            <a:ext cx="185109" cy="355406"/>
            <a:chOff x="4969421" y="2902852"/>
            <a:chExt cx="185109" cy="355406"/>
          </a:xfrm>
          <a:solidFill>
            <a:srgbClr val="C5BB89"/>
          </a:solidFill>
        </p:grpSpPr>
        <p:sp>
          <p:nvSpPr>
            <p:cNvPr id="9697" name="Google Shape;9697;p70"/>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3" name="Google Shape;9703;p70"/>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5" name="Google Shape;9705;p70"/>
          <p:cNvGrpSpPr/>
          <p:nvPr/>
        </p:nvGrpSpPr>
        <p:grpSpPr>
          <a:xfrm>
            <a:off x="6685259" y="2721852"/>
            <a:ext cx="311414" cy="355406"/>
            <a:chOff x="6685259" y="2902852"/>
            <a:chExt cx="311414" cy="355406"/>
          </a:xfrm>
          <a:solidFill>
            <a:srgbClr val="C5BB89"/>
          </a:solidFill>
        </p:grpSpPr>
        <p:sp>
          <p:nvSpPr>
            <p:cNvPr id="9706" name="Google Shape;9706;p70"/>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0"/>
          <p:cNvGrpSpPr/>
          <p:nvPr/>
        </p:nvGrpSpPr>
        <p:grpSpPr>
          <a:xfrm>
            <a:off x="5309250" y="2722170"/>
            <a:ext cx="359579" cy="355852"/>
            <a:chOff x="5309250" y="2903170"/>
            <a:chExt cx="359579" cy="355852"/>
          </a:xfrm>
          <a:solidFill>
            <a:srgbClr val="C5BB89"/>
          </a:solidFill>
        </p:grpSpPr>
        <p:sp>
          <p:nvSpPr>
            <p:cNvPr id="9710" name="Google Shape;9710;p70"/>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0"/>
          <p:cNvGrpSpPr/>
          <p:nvPr/>
        </p:nvGrpSpPr>
        <p:grpSpPr>
          <a:xfrm>
            <a:off x="2199565" y="2240172"/>
            <a:ext cx="312179" cy="353431"/>
            <a:chOff x="2199565" y="2421172"/>
            <a:chExt cx="312179" cy="353431"/>
          </a:xfrm>
          <a:solidFill>
            <a:srgbClr val="C5BB89"/>
          </a:solidFill>
        </p:grpSpPr>
        <p:sp>
          <p:nvSpPr>
            <p:cNvPr id="9714" name="Google Shape;9714;p70"/>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0"/>
          <p:cNvGrpSpPr/>
          <p:nvPr/>
        </p:nvGrpSpPr>
        <p:grpSpPr>
          <a:xfrm>
            <a:off x="1750887" y="2244727"/>
            <a:ext cx="320143" cy="343269"/>
            <a:chOff x="1750887" y="2425727"/>
            <a:chExt cx="320143" cy="343269"/>
          </a:xfrm>
          <a:solidFill>
            <a:srgbClr val="C5BB89"/>
          </a:solidFill>
        </p:grpSpPr>
        <p:sp>
          <p:nvSpPr>
            <p:cNvPr id="9717" name="Google Shape;9717;p70"/>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70"/>
          <p:cNvGrpSpPr/>
          <p:nvPr/>
        </p:nvGrpSpPr>
        <p:grpSpPr>
          <a:xfrm>
            <a:off x="1298037" y="2244727"/>
            <a:ext cx="338364" cy="342887"/>
            <a:chOff x="1298037" y="2425727"/>
            <a:chExt cx="338364" cy="342887"/>
          </a:xfrm>
          <a:solidFill>
            <a:srgbClr val="C5BB89"/>
          </a:solidFill>
        </p:grpSpPr>
        <p:sp>
          <p:nvSpPr>
            <p:cNvPr id="9720" name="Google Shape;9720;p70"/>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0"/>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0"/>
          <p:cNvGrpSpPr/>
          <p:nvPr/>
        </p:nvGrpSpPr>
        <p:grpSpPr>
          <a:xfrm>
            <a:off x="3974207" y="2248009"/>
            <a:ext cx="320143" cy="338491"/>
            <a:chOff x="3974207" y="2429009"/>
            <a:chExt cx="320143" cy="338491"/>
          </a:xfrm>
          <a:solidFill>
            <a:srgbClr val="C5BB89"/>
          </a:solidFill>
        </p:grpSpPr>
        <p:sp>
          <p:nvSpPr>
            <p:cNvPr id="9726" name="Google Shape;9726;p70"/>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70"/>
          <p:cNvGrpSpPr/>
          <p:nvPr/>
        </p:nvGrpSpPr>
        <p:grpSpPr>
          <a:xfrm>
            <a:off x="2623237" y="2250047"/>
            <a:ext cx="355024" cy="332630"/>
            <a:chOff x="2623237" y="2431047"/>
            <a:chExt cx="355024" cy="332630"/>
          </a:xfrm>
          <a:solidFill>
            <a:srgbClr val="C5BB89"/>
          </a:solidFill>
        </p:grpSpPr>
        <p:sp>
          <p:nvSpPr>
            <p:cNvPr id="9729" name="Google Shape;9729;p70"/>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70"/>
          <p:cNvGrpSpPr/>
          <p:nvPr/>
        </p:nvGrpSpPr>
        <p:grpSpPr>
          <a:xfrm>
            <a:off x="6657194" y="2253073"/>
            <a:ext cx="375507" cy="367925"/>
            <a:chOff x="6657194" y="2434073"/>
            <a:chExt cx="375507" cy="367925"/>
          </a:xfrm>
          <a:solidFill>
            <a:srgbClr val="C5BB89"/>
          </a:solidFill>
        </p:grpSpPr>
        <p:sp>
          <p:nvSpPr>
            <p:cNvPr id="9734" name="Google Shape;9734;p70"/>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0"/>
          <p:cNvGrpSpPr/>
          <p:nvPr/>
        </p:nvGrpSpPr>
        <p:grpSpPr>
          <a:xfrm>
            <a:off x="7101317" y="2260655"/>
            <a:ext cx="367925" cy="352380"/>
            <a:chOff x="7101317" y="2441655"/>
            <a:chExt cx="367925" cy="352380"/>
          </a:xfrm>
          <a:solidFill>
            <a:srgbClr val="C5BB89"/>
          </a:solidFill>
        </p:grpSpPr>
        <p:sp>
          <p:nvSpPr>
            <p:cNvPr id="9738" name="Google Shape;9738;p70"/>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0"/>
          <p:cNvGrpSpPr/>
          <p:nvPr/>
        </p:nvGrpSpPr>
        <p:grpSpPr>
          <a:xfrm>
            <a:off x="5756399" y="2253456"/>
            <a:ext cx="367925" cy="367161"/>
            <a:chOff x="5756399" y="2434456"/>
            <a:chExt cx="367925" cy="367161"/>
          </a:xfrm>
          <a:solidFill>
            <a:srgbClr val="C5BB89"/>
          </a:solidFill>
        </p:grpSpPr>
        <p:sp>
          <p:nvSpPr>
            <p:cNvPr id="9741" name="Google Shape;9741;p70"/>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8" name="Google Shape;9748;p70"/>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0" name="Google Shape;9750;p70"/>
          <p:cNvGrpSpPr/>
          <p:nvPr/>
        </p:nvGrpSpPr>
        <p:grpSpPr>
          <a:xfrm>
            <a:off x="7964906" y="2253073"/>
            <a:ext cx="373627" cy="367925"/>
            <a:chOff x="7964906" y="2434073"/>
            <a:chExt cx="373627" cy="367925"/>
          </a:xfrm>
          <a:solidFill>
            <a:srgbClr val="C5BB89"/>
          </a:solidFill>
        </p:grpSpPr>
        <p:sp>
          <p:nvSpPr>
            <p:cNvPr id="9751" name="Google Shape;9751;p70"/>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0"/>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70"/>
          <p:cNvGrpSpPr/>
          <p:nvPr/>
        </p:nvGrpSpPr>
        <p:grpSpPr>
          <a:xfrm>
            <a:off x="6194086" y="2256737"/>
            <a:ext cx="369837" cy="360471"/>
            <a:chOff x="6194086" y="2437737"/>
            <a:chExt cx="369837" cy="360471"/>
          </a:xfrm>
          <a:solidFill>
            <a:srgbClr val="C5BB89"/>
          </a:solidFill>
        </p:grpSpPr>
        <p:sp>
          <p:nvSpPr>
            <p:cNvPr id="9754" name="Google Shape;9754;p70"/>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6" name="Google Shape;9756;p70"/>
          <p:cNvSpPr txBox="1"/>
          <p:nvPr/>
        </p:nvSpPr>
        <p:spPr>
          <a:xfrm>
            <a:off x="1131388" y="246570"/>
            <a:ext cx="3482100" cy="482400"/>
          </a:xfrm>
          <a:prstGeom prst="rect">
            <a:avLst/>
          </a:prstGeom>
          <a:solidFill>
            <a:srgbClr val="C5BB89"/>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FFFFFF"/>
                </a:solidFill>
              </a:rPr>
              <a:t>Educational Icons</a:t>
            </a:r>
            <a:endParaRPr sz="2400" dirty="0">
              <a:solidFill>
                <a:srgbClr val="FFFFFF"/>
              </a:solidFill>
            </a:endParaRPr>
          </a:p>
        </p:txBody>
      </p:sp>
      <p:sp>
        <p:nvSpPr>
          <p:cNvPr id="9757" name="Google Shape;9757;p70"/>
          <p:cNvSpPr txBox="1"/>
          <p:nvPr/>
        </p:nvSpPr>
        <p:spPr>
          <a:xfrm>
            <a:off x="4858400" y="722092"/>
            <a:ext cx="3482100" cy="482400"/>
          </a:xfrm>
          <a:prstGeom prst="rect">
            <a:avLst/>
          </a:prstGeom>
          <a:solidFill>
            <a:srgbClr val="C5BB89"/>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61"/>
        <p:cNvGrpSpPr/>
        <p:nvPr/>
      </p:nvGrpSpPr>
      <p:grpSpPr>
        <a:xfrm>
          <a:off x="0" y="0"/>
          <a:ext cx="0" cy="0"/>
          <a:chOff x="0" y="0"/>
          <a:chExt cx="0" cy="0"/>
        </a:xfrm>
      </p:grpSpPr>
      <p:grpSp>
        <p:nvGrpSpPr>
          <p:cNvPr id="9762" name="Google Shape;9762;p71"/>
          <p:cNvGrpSpPr/>
          <p:nvPr/>
        </p:nvGrpSpPr>
        <p:grpSpPr>
          <a:xfrm>
            <a:off x="3122257" y="1334344"/>
            <a:ext cx="294850" cy="349434"/>
            <a:chOff x="3122257" y="1508594"/>
            <a:chExt cx="294850" cy="349434"/>
          </a:xfrm>
          <a:solidFill>
            <a:srgbClr val="C5BB89"/>
          </a:solidFill>
        </p:grpSpPr>
        <p:sp>
          <p:nvSpPr>
            <p:cNvPr id="9763" name="Google Shape;9763;p71"/>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1"/>
          <p:cNvGrpSpPr/>
          <p:nvPr/>
        </p:nvGrpSpPr>
        <p:grpSpPr>
          <a:xfrm>
            <a:off x="910723" y="1333962"/>
            <a:ext cx="251660" cy="350166"/>
            <a:chOff x="910723" y="1508212"/>
            <a:chExt cx="251660" cy="350166"/>
          </a:xfrm>
          <a:solidFill>
            <a:srgbClr val="C5BB89"/>
          </a:solidFill>
        </p:grpSpPr>
        <p:sp>
          <p:nvSpPr>
            <p:cNvPr id="9769" name="Google Shape;9769;p71"/>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1"/>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1"/>
          <p:cNvGrpSpPr/>
          <p:nvPr/>
        </p:nvGrpSpPr>
        <p:grpSpPr>
          <a:xfrm>
            <a:off x="1308631" y="1333580"/>
            <a:ext cx="350166" cy="350198"/>
            <a:chOff x="1308631" y="1507830"/>
            <a:chExt cx="350166" cy="350198"/>
          </a:xfrm>
          <a:solidFill>
            <a:srgbClr val="C5BB89"/>
          </a:solidFill>
        </p:grpSpPr>
        <p:sp>
          <p:nvSpPr>
            <p:cNvPr id="9787" name="Google Shape;9787;p71"/>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71"/>
          <p:cNvGrpSpPr/>
          <p:nvPr/>
        </p:nvGrpSpPr>
        <p:grpSpPr>
          <a:xfrm>
            <a:off x="1756921" y="1335489"/>
            <a:ext cx="345997" cy="345997"/>
            <a:chOff x="1756921" y="1509739"/>
            <a:chExt cx="345997" cy="345997"/>
          </a:xfrm>
          <a:solidFill>
            <a:srgbClr val="C5BB89"/>
          </a:solidFill>
        </p:grpSpPr>
        <p:sp>
          <p:nvSpPr>
            <p:cNvPr id="9792" name="Google Shape;9792;p71"/>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9" name="Google Shape;9809;p71"/>
          <p:cNvGrpSpPr/>
          <p:nvPr/>
        </p:nvGrpSpPr>
        <p:grpSpPr>
          <a:xfrm>
            <a:off x="2216956" y="1336253"/>
            <a:ext cx="318721" cy="345615"/>
            <a:chOff x="2216956" y="1510503"/>
            <a:chExt cx="318721" cy="345615"/>
          </a:xfrm>
          <a:solidFill>
            <a:srgbClr val="C5BB89"/>
          </a:solidFill>
        </p:grpSpPr>
        <p:sp>
          <p:nvSpPr>
            <p:cNvPr id="9810" name="Google Shape;9810;p71"/>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3988156" y="1394211"/>
            <a:ext cx="349052" cy="230049"/>
            <a:chOff x="3988156" y="1568461"/>
            <a:chExt cx="349052" cy="230049"/>
          </a:xfrm>
          <a:solidFill>
            <a:srgbClr val="C5BB89"/>
          </a:solidFill>
        </p:grpSpPr>
        <p:sp>
          <p:nvSpPr>
            <p:cNvPr id="9816" name="Google Shape;9816;p71"/>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3" name="Google Shape;9823;p71"/>
          <p:cNvGrpSpPr/>
          <p:nvPr/>
        </p:nvGrpSpPr>
        <p:grpSpPr>
          <a:xfrm>
            <a:off x="2633037" y="1325623"/>
            <a:ext cx="379002" cy="366112"/>
            <a:chOff x="2633037" y="1499873"/>
            <a:chExt cx="379002" cy="366112"/>
          </a:xfrm>
          <a:solidFill>
            <a:srgbClr val="C5BB89"/>
          </a:solidFill>
        </p:grpSpPr>
        <p:sp>
          <p:nvSpPr>
            <p:cNvPr id="9824" name="Google Shape;9824;p71"/>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1"/>
          <p:cNvGrpSpPr/>
          <p:nvPr/>
        </p:nvGrpSpPr>
        <p:grpSpPr>
          <a:xfrm>
            <a:off x="6675256" y="1341919"/>
            <a:ext cx="327823" cy="357009"/>
            <a:chOff x="6675256" y="1516169"/>
            <a:chExt cx="327823" cy="357009"/>
          </a:xfrm>
          <a:solidFill>
            <a:srgbClr val="C5BB89"/>
          </a:solidFill>
        </p:grpSpPr>
        <p:sp>
          <p:nvSpPr>
            <p:cNvPr id="9831" name="Google Shape;9831;p71"/>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1"/>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1"/>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71"/>
          <p:cNvGrpSpPr/>
          <p:nvPr/>
        </p:nvGrpSpPr>
        <p:grpSpPr>
          <a:xfrm>
            <a:off x="8020159" y="1342301"/>
            <a:ext cx="300897" cy="356627"/>
            <a:chOff x="8020159" y="1516551"/>
            <a:chExt cx="300897" cy="356627"/>
          </a:xfrm>
          <a:solidFill>
            <a:srgbClr val="C5BB89"/>
          </a:solidFill>
        </p:grpSpPr>
        <p:sp>
          <p:nvSpPr>
            <p:cNvPr id="9841" name="Google Shape;9841;p71"/>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71"/>
          <p:cNvGrpSpPr/>
          <p:nvPr/>
        </p:nvGrpSpPr>
        <p:grpSpPr>
          <a:xfrm>
            <a:off x="5377363" y="1341919"/>
            <a:ext cx="257357" cy="356627"/>
            <a:chOff x="5377363" y="1516169"/>
            <a:chExt cx="257357" cy="356627"/>
          </a:xfrm>
          <a:solidFill>
            <a:srgbClr val="C5BB89"/>
          </a:solidFill>
        </p:grpSpPr>
        <p:sp>
          <p:nvSpPr>
            <p:cNvPr id="9847" name="Google Shape;9847;p71"/>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4880567" y="1361620"/>
            <a:ext cx="356245" cy="317607"/>
            <a:chOff x="4880567" y="1535870"/>
            <a:chExt cx="356245" cy="317607"/>
          </a:xfrm>
          <a:solidFill>
            <a:srgbClr val="C5BB89"/>
          </a:solidFill>
        </p:grpSpPr>
        <p:sp>
          <p:nvSpPr>
            <p:cNvPr id="9865" name="Google Shape;9865;p71"/>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71"/>
          <p:cNvGrpSpPr/>
          <p:nvPr/>
        </p:nvGrpSpPr>
        <p:grpSpPr>
          <a:xfrm>
            <a:off x="5771483" y="1341537"/>
            <a:ext cx="357359" cy="357391"/>
            <a:chOff x="5771483" y="1515787"/>
            <a:chExt cx="357359" cy="357391"/>
          </a:xfrm>
          <a:solidFill>
            <a:srgbClr val="C5BB89"/>
          </a:solidFill>
        </p:grpSpPr>
        <p:sp>
          <p:nvSpPr>
            <p:cNvPr id="9871" name="Google Shape;9871;p71"/>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7121669" y="1359360"/>
            <a:ext cx="321362" cy="321362"/>
            <a:chOff x="7121669" y="1533610"/>
            <a:chExt cx="321362" cy="321362"/>
          </a:xfrm>
          <a:solidFill>
            <a:srgbClr val="C5BB89"/>
          </a:solidFill>
        </p:grpSpPr>
        <p:sp>
          <p:nvSpPr>
            <p:cNvPr id="9876" name="Google Shape;9876;p71"/>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1"/>
          <p:cNvGrpSpPr/>
          <p:nvPr/>
        </p:nvGrpSpPr>
        <p:grpSpPr>
          <a:xfrm>
            <a:off x="7562766" y="1340614"/>
            <a:ext cx="327059" cy="360192"/>
            <a:chOff x="7562766" y="1514864"/>
            <a:chExt cx="327059" cy="360192"/>
          </a:xfrm>
          <a:solidFill>
            <a:srgbClr val="C5BB89"/>
          </a:solidFill>
        </p:grpSpPr>
        <p:sp>
          <p:nvSpPr>
            <p:cNvPr id="9881" name="Google Shape;9881;p71"/>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1"/>
          <p:cNvGrpSpPr/>
          <p:nvPr/>
        </p:nvGrpSpPr>
        <p:grpSpPr>
          <a:xfrm>
            <a:off x="6221229" y="1324423"/>
            <a:ext cx="361636" cy="362183"/>
            <a:chOff x="6259175" y="1559008"/>
            <a:chExt cx="271743" cy="272093"/>
          </a:xfrm>
          <a:solidFill>
            <a:srgbClr val="C5BB89"/>
          </a:solidFill>
        </p:grpSpPr>
        <p:sp>
          <p:nvSpPr>
            <p:cNvPr id="9886" name="Google Shape;9886;p71"/>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71"/>
          <p:cNvGrpSpPr/>
          <p:nvPr/>
        </p:nvGrpSpPr>
        <p:grpSpPr>
          <a:xfrm>
            <a:off x="6671087" y="1835054"/>
            <a:ext cx="332757" cy="281833"/>
            <a:chOff x="6671087" y="2009304"/>
            <a:chExt cx="332757" cy="281833"/>
          </a:xfrm>
          <a:solidFill>
            <a:srgbClr val="C5BB89"/>
          </a:solidFill>
        </p:grpSpPr>
        <p:sp>
          <p:nvSpPr>
            <p:cNvPr id="9904" name="Google Shape;9904;p71"/>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6" name="Google Shape;9906;p71"/>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7" name="Google Shape;9907;p71"/>
          <p:cNvGrpSpPr/>
          <p:nvPr/>
        </p:nvGrpSpPr>
        <p:grpSpPr>
          <a:xfrm>
            <a:off x="2201806" y="1802335"/>
            <a:ext cx="349784" cy="349434"/>
            <a:chOff x="2201806" y="1976585"/>
            <a:chExt cx="349784" cy="349434"/>
          </a:xfrm>
          <a:solidFill>
            <a:srgbClr val="C5BB89"/>
          </a:solidFill>
        </p:grpSpPr>
        <p:sp>
          <p:nvSpPr>
            <p:cNvPr id="9908" name="Google Shape;9908;p71"/>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71"/>
          <p:cNvGrpSpPr/>
          <p:nvPr/>
        </p:nvGrpSpPr>
        <p:grpSpPr>
          <a:xfrm>
            <a:off x="3094217" y="1802335"/>
            <a:ext cx="350198" cy="350548"/>
            <a:chOff x="3094217" y="1976585"/>
            <a:chExt cx="350198" cy="350548"/>
          </a:xfrm>
          <a:solidFill>
            <a:srgbClr val="C5BB89"/>
          </a:solidFill>
        </p:grpSpPr>
        <p:sp>
          <p:nvSpPr>
            <p:cNvPr id="9913" name="Google Shape;9913;p71"/>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1"/>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6" name="Google Shape;9926;p71"/>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71"/>
          <p:cNvGrpSpPr/>
          <p:nvPr/>
        </p:nvGrpSpPr>
        <p:grpSpPr>
          <a:xfrm>
            <a:off x="3979435" y="1802335"/>
            <a:ext cx="345265" cy="349848"/>
            <a:chOff x="3979435" y="1976585"/>
            <a:chExt cx="345265" cy="349848"/>
          </a:xfrm>
          <a:solidFill>
            <a:srgbClr val="C5BB89"/>
          </a:solidFill>
        </p:grpSpPr>
        <p:sp>
          <p:nvSpPr>
            <p:cNvPr id="9928" name="Google Shape;9928;p71"/>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1"/>
          <p:cNvGrpSpPr/>
          <p:nvPr/>
        </p:nvGrpSpPr>
        <p:grpSpPr>
          <a:xfrm>
            <a:off x="3541011" y="1334344"/>
            <a:ext cx="350166" cy="349434"/>
            <a:chOff x="3541011" y="1508594"/>
            <a:chExt cx="350166" cy="349434"/>
          </a:xfrm>
          <a:solidFill>
            <a:srgbClr val="C5BB89"/>
          </a:solidFill>
        </p:grpSpPr>
        <p:sp>
          <p:nvSpPr>
            <p:cNvPr id="9946" name="Google Shape;9946;p71"/>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71"/>
          <p:cNvGrpSpPr/>
          <p:nvPr/>
        </p:nvGrpSpPr>
        <p:grpSpPr>
          <a:xfrm>
            <a:off x="3576626" y="1801571"/>
            <a:ext cx="284251" cy="351694"/>
            <a:chOff x="3576626" y="1975821"/>
            <a:chExt cx="284251" cy="351694"/>
          </a:xfrm>
          <a:solidFill>
            <a:srgbClr val="C5BB89"/>
          </a:solidFill>
        </p:grpSpPr>
        <p:sp>
          <p:nvSpPr>
            <p:cNvPr id="9960" name="Google Shape;9960;p71"/>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1"/>
          <p:cNvGrpSpPr/>
          <p:nvPr/>
        </p:nvGrpSpPr>
        <p:grpSpPr>
          <a:xfrm>
            <a:off x="2722090" y="2715912"/>
            <a:ext cx="238770" cy="371841"/>
            <a:chOff x="2722090" y="2890162"/>
            <a:chExt cx="238770" cy="371841"/>
          </a:xfrm>
          <a:solidFill>
            <a:srgbClr val="C5BB89"/>
          </a:solidFill>
        </p:grpSpPr>
        <p:sp>
          <p:nvSpPr>
            <p:cNvPr id="9964" name="Google Shape;9964;p7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71"/>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71"/>
          <p:cNvGrpSpPr/>
          <p:nvPr/>
        </p:nvGrpSpPr>
        <p:grpSpPr>
          <a:xfrm>
            <a:off x="6216367" y="1795906"/>
            <a:ext cx="361147" cy="361147"/>
            <a:chOff x="6216367" y="1970156"/>
            <a:chExt cx="361147" cy="361147"/>
          </a:xfrm>
          <a:solidFill>
            <a:srgbClr val="C5BB89"/>
          </a:solidFill>
        </p:grpSpPr>
        <p:sp>
          <p:nvSpPr>
            <p:cNvPr id="9969" name="Google Shape;9969;p71"/>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71"/>
          <p:cNvGrpSpPr/>
          <p:nvPr/>
        </p:nvGrpSpPr>
        <p:grpSpPr>
          <a:xfrm>
            <a:off x="1289311" y="2751972"/>
            <a:ext cx="408156" cy="299783"/>
            <a:chOff x="1289311" y="2926222"/>
            <a:chExt cx="408156" cy="299783"/>
          </a:xfrm>
          <a:solidFill>
            <a:srgbClr val="C5BB89"/>
          </a:solidFill>
        </p:grpSpPr>
        <p:sp>
          <p:nvSpPr>
            <p:cNvPr id="9974" name="Google Shape;9974;p71"/>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1"/>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71"/>
          <p:cNvGrpSpPr/>
          <p:nvPr/>
        </p:nvGrpSpPr>
        <p:grpSpPr>
          <a:xfrm>
            <a:off x="7978465" y="1795142"/>
            <a:ext cx="361147" cy="360797"/>
            <a:chOff x="7978465" y="1969392"/>
            <a:chExt cx="361147" cy="360797"/>
          </a:xfrm>
          <a:solidFill>
            <a:srgbClr val="C5BB89"/>
          </a:solidFill>
        </p:grpSpPr>
        <p:sp>
          <p:nvSpPr>
            <p:cNvPr id="9977" name="Google Shape;9977;p71"/>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1"/>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6" name="Google Shape;9986;p71"/>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71"/>
          <p:cNvGrpSpPr/>
          <p:nvPr/>
        </p:nvGrpSpPr>
        <p:grpSpPr>
          <a:xfrm>
            <a:off x="854261" y="2734563"/>
            <a:ext cx="377474" cy="335748"/>
            <a:chOff x="854261" y="2908813"/>
            <a:chExt cx="377474" cy="335748"/>
          </a:xfrm>
          <a:solidFill>
            <a:srgbClr val="C5BB89"/>
          </a:solidFill>
        </p:grpSpPr>
        <p:sp>
          <p:nvSpPr>
            <p:cNvPr id="9988" name="Google Shape;9988;p71"/>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1"/>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71"/>
          <p:cNvGrpSpPr/>
          <p:nvPr/>
        </p:nvGrpSpPr>
        <p:grpSpPr>
          <a:xfrm>
            <a:off x="1749728" y="2720527"/>
            <a:ext cx="386927" cy="363438"/>
            <a:chOff x="1749728" y="2894777"/>
            <a:chExt cx="386927" cy="363438"/>
          </a:xfrm>
          <a:solidFill>
            <a:srgbClr val="C5BB89"/>
          </a:solidFill>
        </p:grpSpPr>
        <p:sp>
          <p:nvSpPr>
            <p:cNvPr id="9994" name="Google Shape;9994;p71"/>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1"/>
          <p:cNvGrpSpPr/>
          <p:nvPr/>
        </p:nvGrpSpPr>
        <p:grpSpPr>
          <a:xfrm>
            <a:off x="7098912" y="1795142"/>
            <a:ext cx="359651" cy="361560"/>
            <a:chOff x="7098912" y="1969392"/>
            <a:chExt cx="359651" cy="361560"/>
          </a:xfrm>
          <a:solidFill>
            <a:srgbClr val="C5BB89"/>
          </a:solidFill>
        </p:grpSpPr>
        <p:sp>
          <p:nvSpPr>
            <p:cNvPr id="10002" name="Google Shape;10002;p71"/>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5" name="Google Shape;10015;p71"/>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6" name="Google Shape;10016;p71"/>
          <p:cNvGrpSpPr/>
          <p:nvPr/>
        </p:nvGrpSpPr>
        <p:grpSpPr>
          <a:xfrm>
            <a:off x="5352728" y="1815989"/>
            <a:ext cx="327091" cy="322508"/>
            <a:chOff x="5352728" y="1990239"/>
            <a:chExt cx="327091" cy="322508"/>
          </a:xfrm>
          <a:solidFill>
            <a:srgbClr val="C5BB89"/>
          </a:solidFill>
        </p:grpSpPr>
        <p:sp>
          <p:nvSpPr>
            <p:cNvPr id="10017" name="Google Shape;10017;p71"/>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1"/>
          <p:cNvGrpSpPr/>
          <p:nvPr/>
        </p:nvGrpSpPr>
        <p:grpSpPr>
          <a:xfrm>
            <a:off x="7538896" y="1795906"/>
            <a:ext cx="361147" cy="361529"/>
            <a:chOff x="7538896" y="1970156"/>
            <a:chExt cx="361147" cy="361529"/>
          </a:xfrm>
          <a:solidFill>
            <a:srgbClr val="C5BB89"/>
          </a:solidFill>
        </p:grpSpPr>
        <p:sp>
          <p:nvSpPr>
            <p:cNvPr id="10021" name="Google Shape;10021;p71"/>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71"/>
          <p:cNvGrpSpPr/>
          <p:nvPr/>
        </p:nvGrpSpPr>
        <p:grpSpPr>
          <a:xfrm>
            <a:off x="4896099" y="1796670"/>
            <a:ext cx="358155" cy="358123"/>
            <a:chOff x="4896099" y="1970920"/>
            <a:chExt cx="358155" cy="358123"/>
          </a:xfrm>
          <a:solidFill>
            <a:srgbClr val="C5BB89"/>
          </a:solidFill>
        </p:grpSpPr>
        <p:sp>
          <p:nvSpPr>
            <p:cNvPr id="10028" name="Google Shape;10028;p71"/>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1"/>
          <p:cNvGrpSpPr/>
          <p:nvPr/>
        </p:nvGrpSpPr>
        <p:grpSpPr>
          <a:xfrm>
            <a:off x="4048787" y="2802769"/>
            <a:ext cx="283488" cy="198604"/>
            <a:chOff x="4048787" y="2977019"/>
            <a:chExt cx="283488" cy="198604"/>
          </a:xfrm>
          <a:solidFill>
            <a:srgbClr val="C5BB89"/>
          </a:solidFill>
        </p:grpSpPr>
        <p:sp>
          <p:nvSpPr>
            <p:cNvPr id="10032" name="Google Shape;10032;p71"/>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4054103" y="2255941"/>
            <a:ext cx="218687" cy="349052"/>
            <a:chOff x="4054103" y="2430191"/>
            <a:chExt cx="218687" cy="349052"/>
          </a:xfrm>
          <a:solidFill>
            <a:srgbClr val="C5BB89"/>
          </a:solidFill>
        </p:grpSpPr>
        <p:sp>
          <p:nvSpPr>
            <p:cNvPr id="10039" name="Google Shape;10039;p71"/>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1" name="Google Shape;10041;p71"/>
          <p:cNvGrpSpPr/>
          <p:nvPr/>
        </p:nvGrpSpPr>
        <p:grpSpPr>
          <a:xfrm>
            <a:off x="2185128" y="2253299"/>
            <a:ext cx="382758" cy="356595"/>
            <a:chOff x="2185128" y="2427549"/>
            <a:chExt cx="382758" cy="356595"/>
          </a:xfrm>
          <a:solidFill>
            <a:srgbClr val="C5BB89"/>
          </a:solidFill>
        </p:grpSpPr>
        <p:sp>
          <p:nvSpPr>
            <p:cNvPr id="10042" name="Google Shape;10042;p71"/>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1"/>
          <p:cNvGrpSpPr/>
          <p:nvPr/>
        </p:nvGrpSpPr>
        <p:grpSpPr>
          <a:xfrm>
            <a:off x="2656907" y="2265043"/>
            <a:ext cx="332757" cy="332343"/>
            <a:chOff x="2656907" y="2439293"/>
            <a:chExt cx="332757" cy="332343"/>
          </a:xfrm>
          <a:solidFill>
            <a:srgbClr val="C5BB89"/>
          </a:solidFill>
        </p:grpSpPr>
        <p:sp>
          <p:nvSpPr>
            <p:cNvPr id="10047" name="Google Shape;10047;p71"/>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1731523" y="2248366"/>
            <a:ext cx="399435" cy="365698"/>
            <a:chOff x="1731523" y="2422616"/>
            <a:chExt cx="399435" cy="365698"/>
          </a:xfrm>
          <a:solidFill>
            <a:srgbClr val="C5BB89"/>
          </a:solidFill>
        </p:grpSpPr>
        <p:sp>
          <p:nvSpPr>
            <p:cNvPr id="10055" name="Google Shape;10055;p71"/>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1"/>
          <p:cNvGrpSpPr/>
          <p:nvPr/>
        </p:nvGrpSpPr>
        <p:grpSpPr>
          <a:xfrm>
            <a:off x="3097241" y="2259314"/>
            <a:ext cx="344883" cy="343387"/>
            <a:chOff x="3097241" y="2433564"/>
            <a:chExt cx="344883" cy="343387"/>
          </a:xfrm>
          <a:solidFill>
            <a:srgbClr val="C5BB89"/>
          </a:solidFill>
        </p:grpSpPr>
        <p:sp>
          <p:nvSpPr>
            <p:cNvPr id="10059" name="Google Shape;10059;p71"/>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1"/>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8" name="Google Shape;10068;p71"/>
          <p:cNvGrpSpPr/>
          <p:nvPr/>
        </p:nvGrpSpPr>
        <p:grpSpPr>
          <a:xfrm>
            <a:off x="1278299" y="2265043"/>
            <a:ext cx="410829" cy="332343"/>
            <a:chOff x="1278299" y="2439293"/>
            <a:chExt cx="410829" cy="332343"/>
          </a:xfrm>
          <a:solidFill>
            <a:srgbClr val="C5BB89"/>
          </a:solidFill>
        </p:grpSpPr>
        <p:sp>
          <p:nvSpPr>
            <p:cNvPr id="10069" name="Google Shape;10069;p71"/>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1"/>
          <p:cNvGrpSpPr/>
          <p:nvPr/>
        </p:nvGrpSpPr>
        <p:grpSpPr>
          <a:xfrm>
            <a:off x="2661459" y="1840751"/>
            <a:ext cx="322508" cy="273494"/>
            <a:chOff x="2661459" y="2015001"/>
            <a:chExt cx="322508" cy="273494"/>
          </a:xfrm>
          <a:solidFill>
            <a:srgbClr val="C5BB89"/>
          </a:solidFill>
        </p:grpSpPr>
        <p:sp>
          <p:nvSpPr>
            <p:cNvPr id="10078" name="Google Shape;10078;p71"/>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71"/>
          <p:cNvGrpSpPr/>
          <p:nvPr/>
        </p:nvGrpSpPr>
        <p:grpSpPr>
          <a:xfrm>
            <a:off x="870939" y="2265043"/>
            <a:ext cx="331993" cy="331993"/>
            <a:chOff x="870939" y="2439293"/>
            <a:chExt cx="331993" cy="331993"/>
          </a:xfrm>
          <a:solidFill>
            <a:srgbClr val="C5BB89"/>
          </a:solidFill>
        </p:grpSpPr>
        <p:sp>
          <p:nvSpPr>
            <p:cNvPr id="10081" name="Google Shape;10081;p71"/>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1"/>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1"/>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1"/>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1"/>
          <p:cNvGrpSpPr/>
          <p:nvPr/>
        </p:nvGrpSpPr>
        <p:grpSpPr>
          <a:xfrm>
            <a:off x="6644957" y="2282103"/>
            <a:ext cx="371395" cy="278904"/>
            <a:chOff x="6644957" y="2456353"/>
            <a:chExt cx="371395" cy="278904"/>
          </a:xfrm>
          <a:solidFill>
            <a:srgbClr val="C5BB89"/>
          </a:solidFill>
        </p:grpSpPr>
        <p:sp>
          <p:nvSpPr>
            <p:cNvPr id="10098" name="Google Shape;10098;p71"/>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1"/>
          <p:cNvGrpSpPr/>
          <p:nvPr/>
        </p:nvGrpSpPr>
        <p:grpSpPr>
          <a:xfrm>
            <a:off x="5388757" y="2240409"/>
            <a:ext cx="260349" cy="362292"/>
            <a:chOff x="5388757" y="2414659"/>
            <a:chExt cx="260349" cy="362292"/>
          </a:xfrm>
          <a:solidFill>
            <a:srgbClr val="C5BB89"/>
          </a:solidFill>
        </p:grpSpPr>
        <p:sp>
          <p:nvSpPr>
            <p:cNvPr id="10104" name="Google Shape;10104;p71"/>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1"/>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1"/>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1"/>
          <p:cNvGrpSpPr/>
          <p:nvPr/>
        </p:nvGrpSpPr>
        <p:grpSpPr>
          <a:xfrm>
            <a:off x="3567142" y="2731507"/>
            <a:ext cx="348288" cy="340331"/>
            <a:chOff x="3567142" y="2905757"/>
            <a:chExt cx="348288" cy="340331"/>
          </a:xfrm>
          <a:solidFill>
            <a:srgbClr val="C5BB89"/>
          </a:solidFill>
        </p:grpSpPr>
        <p:sp>
          <p:nvSpPr>
            <p:cNvPr id="10125" name="Google Shape;10125;p71"/>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1"/>
          <p:cNvGrpSpPr/>
          <p:nvPr/>
        </p:nvGrpSpPr>
        <p:grpSpPr>
          <a:xfrm>
            <a:off x="870939" y="1801571"/>
            <a:ext cx="332375" cy="350071"/>
            <a:chOff x="870939" y="1975821"/>
            <a:chExt cx="332375" cy="350071"/>
          </a:xfrm>
          <a:solidFill>
            <a:srgbClr val="C5BB89"/>
          </a:solidFill>
        </p:grpSpPr>
        <p:sp>
          <p:nvSpPr>
            <p:cNvPr id="10131" name="Google Shape;10131;p71"/>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71"/>
          <p:cNvGrpSpPr/>
          <p:nvPr/>
        </p:nvGrpSpPr>
        <p:grpSpPr>
          <a:xfrm>
            <a:off x="7967103" y="2240791"/>
            <a:ext cx="355863" cy="361911"/>
            <a:chOff x="7967103" y="2415041"/>
            <a:chExt cx="355863" cy="361911"/>
          </a:xfrm>
          <a:solidFill>
            <a:srgbClr val="C5BB89"/>
          </a:solidFill>
        </p:grpSpPr>
        <p:sp>
          <p:nvSpPr>
            <p:cNvPr id="10136" name="Google Shape;10136;p71"/>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1"/>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71"/>
          <p:cNvGrpSpPr/>
          <p:nvPr/>
        </p:nvGrpSpPr>
        <p:grpSpPr>
          <a:xfrm>
            <a:off x="7529411" y="2240409"/>
            <a:ext cx="355863" cy="362292"/>
            <a:chOff x="7529411" y="2414659"/>
            <a:chExt cx="355863" cy="362292"/>
          </a:xfrm>
          <a:solidFill>
            <a:srgbClr val="C5BB89"/>
          </a:solidFill>
        </p:grpSpPr>
        <p:sp>
          <p:nvSpPr>
            <p:cNvPr id="10148" name="Google Shape;10148;p71"/>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1"/>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71"/>
          <p:cNvGrpSpPr/>
          <p:nvPr/>
        </p:nvGrpSpPr>
        <p:grpSpPr>
          <a:xfrm>
            <a:off x="5733194" y="2257468"/>
            <a:ext cx="446826" cy="327059"/>
            <a:chOff x="5733194" y="2431718"/>
            <a:chExt cx="446826" cy="327059"/>
          </a:xfrm>
          <a:solidFill>
            <a:srgbClr val="C5BB89"/>
          </a:solidFill>
        </p:grpSpPr>
        <p:sp>
          <p:nvSpPr>
            <p:cNvPr id="10161" name="Google Shape;10161;p71"/>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1"/>
          <p:cNvGrpSpPr/>
          <p:nvPr/>
        </p:nvGrpSpPr>
        <p:grpSpPr>
          <a:xfrm>
            <a:off x="4876780" y="2243814"/>
            <a:ext cx="407774" cy="356627"/>
            <a:chOff x="4876780" y="2418064"/>
            <a:chExt cx="407774" cy="356627"/>
          </a:xfrm>
          <a:solidFill>
            <a:srgbClr val="C5BB89"/>
          </a:solidFill>
        </p:grpSpPr>
        <p:sp>
          <p:nvSpPr>
            <p:cNvPr id="10165" name="Google Shape;10165;p71"/>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71"/>
          <p:cNvGrpSpPr/>
          <p:nvPr/>
        </p:nvGrpSpPr>
        <p:grpSpPr>
          <a:xfrm>
            <a:off x="7070872" y="2236621"/>
            <a:ext cx="398321" cy="371013"/>
            <a:chOff x="7070872" y="2410871"/>
            <a:chExt cx="398321" cy="371013"/>
          </a:xfrm>
          <a:solidFill>
            <a:srgbClr val="C5BB89"/>
          </a:solidFill>
        </p:grpSpPr>
        <p:sp>
          <p:nvSpPr>
            <p:cNvPr id="10174" name="Google Shape;10174;p71"/>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8" name="Google Shape;10178;p71"/>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9" name="Google Shape;10179;p71"/>
          <p:cNvGrpSpPr/>
          <p:nvPr/>
        </p:nvGrpSpPr>
        <p:grpSpPr>
          <a:xfrm>
            <a:off x="5318259" y="2807861"/>
            <a:ext cx="371013" cy="220787"/>
            <a:chOff x="5318259" y="2982111"/>
            <a:chExt cx="371013" cy="220787"/>
          </a:xfrm>
          <a:solidFill>
            <a:srgbClr val="C5BB89"/>
          </a:solidFill>
        </p:grpSpPr>
        <p:sp>
          <p:nvSpPr>
            <p:cNvPr id="10180" name="Google Shape;10180;p71"/>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1"/>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1"/>
          <p:cNvGrpSpPr/>
          <p:nvPr/>
        </p:nvGrpSpPr>
        <p:grpSpPr>
          <a:xfrm>
            <a:off x="7073928" y="2731507"/>
            <a:ext cx="371395" cy="371809"/>
            <a:chOff x="7073928" y="2905757"/>
            <a:chExt cx="371395" cy="371809"/>
          </a:xfrm>
          <a:solidFill>
            <a:srgbClr val="C5BB89"/>
          </a:solidFill>
        </p:grpSpPr>
        <p:sp>
          <p:nvSpPr>
            <p:cNvPr id="10189" name="Google Shape;10189;p71"/>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1"/>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1"/>
          <p:cNvGrpSpPr/>
          <p:nvPr/>
        </p:nvGrpSpPr>
        <p:grpSpPr>
          <a:xfrm>
            <a:off x="6188327" y="2781158"/>
            <a:ext cx="371395" cy="272857"/>
            <a:chOff x="6188327" y="2955408"/>
            <a:chExt cx="371395" cy="272857"/>
          </a:xfrm>
          <a:solidFill>
            <a:srgbClr val="C5BB89"/>
          </a:solidFill>
        </p:grpSpPr>
        <p:sp>
          <p:nvSpPr>
            <p:cNvPr id="10193" name="Google Shape;10193;p71"/>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1"/>
          <p:cNvGrpSpPr/>
          <p:nvPr/>
        </p:nvGrpSpPr>
        <p:grpSpPr>
          <a:xfrm>
            <a:off x="7521454" y="2731889"/>
            <a:ext cx="359651" cy="371013"/>
            <a:chOff x="7521454" y="2906139"/>
            <a:chExt cx="359651" cy="371013"/>
          </a:xfrm>
          <a:solidFill>
            <a:srgbClr val="C5BB89"/>
          </a:solidFill>
        </p:grpSpPr>
        <p:sp>
          <p:nvSpPr>
            <p:cNvPr id="10196" name="Google Shape;10196;p71"/>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1"/>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1"/>
          <p:cNvGrpSpPr/>
          <p:nvPr/>
        </p:nvGrpSpPr>
        <p:grpSpPr>
          <a:xfrm>
            <a:off x="5782845" y="2732271"/>
            <a:ext cx="301661" cy="371013"/>
            <a:chOff x="5782845" y="2906521"/>
            <a:chExt cx="301661" cy="371013"/>
          </a:xfrm>
          <a:solidFill>
            <a:srgbClr val="C5BB89"/>
          </a:solidFill>
        </p:grpSpPr>
        <p:sp>
          <p:nvSpPr>
            <p:cNvPr id="10202" name="Google Shape;10202;p71"/>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71"/>
          <p:cNvGrpSpPr/>
          <p:nvPr/>
        </p:nvGrpSpPr>
        <p:grpSpPr>
          <a:xfrm>
            <a:off x="3539102" y="2253299"/>
            <a:ext cx="355099" cy="355481"/>
            <a:chOff x="3539102" y="2427549"/>
            <a:chExt cx="355099" cy="355481"/>
          </a:xfrm>
          <a:solidFill>
            <a:srgbClr val="C5BB89"/>
          </a:solidFill>
        </p:grpSpPr>
        <p:sp>
          <p:nvSpPr>
            <p:cNvPr id="10206" name="Google Shape;10206;p7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1"/>
          <p:cNvGrpSpPr/>
          <p:nvPr/>
        </p:nvGrpSpPr>
        <p:grpSpPr>
          <a:xfrm>
            <a:off x="6630539" y="2743252"/>
            <a:ext cx="371777" cy="349434"/>
            <a:chOff x="6630539" y="2917502"/>
            <a:chExt cx="371777" cy="349434"/>
          </a:xfrm>
          <a:solidFill>
            <a:srgbClr val="C5BB89"/>
          </a:solidFill>
        </p:grpSpPr>
        <p:sp>
          <p:nvSpPr>
            <p:cNvPr id="10209" name="Google Shape;10209;p71"/>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1"/>
          <p:cNvGrpSpPr/>
          <p:nvPr/>
        </p:nvGrpSpPr>
        <p:grpSpPr>
          <a:xfrm>
            <a:off x="2171474" y="3194979"/>
            <a:ext cx="408156" cy="343737"/>
            <a:chOff x="2171474" y="3369229"/>
            <a:chExt cx="408156" cy="343737"/>
          </a:xfrm>
          <a:solidFill>
            <a:srgbClr val="C5BB89"/>
          </a:solidFill>
        </p:grpSpPr>
        <p:sp>
          <p:nvSpPr>
            <p:cNvPr id="10217" name="Google Shape;10217;p71"/>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1"/>
          <p:cNvGrpSpPr/>
          <p:nvPr/>
        </p:nvGrpSpPr>
        <p:grpSpPr>
          <a:xfrm>
            <a:off x="4891198" y="2750858"/>
            <a:ext cx="334634" cy="334634"/>
            <a:chOff x="4891198" y="2925108"/>
            <a:chExt cx="334634" cy="334634"/>
          </a:xfrm>
          <a:solidFill>
            <a:srgbClr val="C5BB89"/>
          </a:solidFill>
        </p:grpSpPr>
        <p:sp>
          <p:nvSpPr>
            <p:cNvPr id="10222" name="Google Shape;10222;p71"/>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71"/>
          <p:cNvGrpSpPr/>
          <p:nvPr/>
        </p:nvGrpSpPr>
        <p:grpSpPr>
          <a:xfrm>
            <a:off x="7976174" y="2750858"/>
            <a:ext cx="334666" cy="334634"/>
            <a:chOff x="7976174" y="2925108"/>
            <a:chExt cx="334666" cy="334634"/>
          </a:xfrm>
          <a:solidFill>
            <a:srgbClr val="C5BB89"/>
          </a:solidFill>
        </p:grpSpPr>
        <p:sp>
          <p:nvSpPr>
            <p:cNvPr id="10231" name="Google Shape;10231;p71"/>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1"/>
          <p:cNvGrpSpPr/>
          <p:nvPr/>
        </p:nvGrpSpPr>
        <p:grpSpPr>
          <a:xfrm>
            <a:off x="3091957" y="3199881"/>
            <a:ext cx="354717" cy="332757"/>
            <a:chOff x="3091957" y="3374131"/>
            <a:chExt cx="354717" cy="332757"/>
          </a:xfrm>
          <a:solidFill>
            <a:srgbClr val="C5BB89"/>
          </a:solidFill>
        </p:grpSpPr>
        <p:sp>
          <p:nvSpPr>
            <p:cNvPr id="10241" name="Google Shape;10241;p71"/>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1"/>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71"/>
          <p:cNvGrpSpPr/>
          <p:nvPr/>
        </p:nvGrpSpPr>
        <p:grpSpPr>
          <a:xfrm>
            <a:off x="3988156" y="3205960"/>
            <a:ext cx="353954" cy="318880"/>
            <a:chOff x="3988156" y="3380210"/>
            <a:chExt cx="353954" cy="318880"/>
          </a:xfrm>
          <a:solidFill>
            <a:srgbClr val="C5BB89"/>
          </a:solidFill>
        </p:grpSpPr>
        <p:sp>
          <p:nvSpPr>
            <p:cNvPr id="10248" name="Google Shape;10248;p71"/>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1"/>
          <p:cNvGrpSpPr/>
          <p:nvPr/>
        </p:nvGrpSpPr>
        <p:grpSpPr>
          <a:xfrm>
            <a:off x="3539102" y="3257950"/>
            <a:ext cx="348257" cy="346188"/>
            <a:chOff x="3541011" y="3367320"/>
            <a:chExt cx="348257" cy="346188"/>
          </a:xfrm>
          <a:solidFill>
            <a:srgbClr val="C5BB89"/>
          </a:solidFill>
        </p:grpSpPr>
        <p:sp>
          <p:nvSpPr>
            <p:cNvPr id="10254" name="Google Shape;10254;p71"/>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1"/>
          <p:cNvGrpSpPr/>
          <p:nvPr/>
        </p:nvGrpSpPr>
        <p:grpSpPr>
          <a:xfrm>
            <a:off x="1314678" y="3183967"/>
            <a:ext cx="334666" cy="365348"/>
            <a:chOff x="1314678" y="3358217"/>
            <a:chExt cx="334666" cy="365348"/>
          </a:xfrm>
          <a:solidFill>
            <a:srgbClr val="C5BB89"/>
          </a:solidFill>
        </p:grpSpPr>
        <p:sp>
          <p:nvSpPr>
            <p:cNvPr id="10259" name="Google Shape;10259;p71"/>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1"/>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1"/>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1"/>
          <p:cNvGrpSpPr/>
          <p:nvPr/>
        </p:nvGrpSpPr>
        <p:grpSpPr>
          <a:xfrm>
            <a:off x="1748582" y="3198385"/>
            <a:ext cx="359269" cy="335780"/>
            <a:chOff x="1748582" y="3372635"/>
            <a:chExt cx="359269" cy="335780"/>
          </a:xfrm>
          <a:solidFill>
            <a:srgbClr val="C5BB89"/>
          </a:solidFill>
        </p:grpSpPr>
        <p:sp>
          <p:nvSpPr>
            <p:cNvPr id="10265" name="Google Shape;10265;p71"/>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6" name="Google Shape;10266;p71"/>
            <p:cNvGrpSpPr/>
            <p:nvPr/>
          </p:nvGrpSpPr>
          <p:grpSpPr>
            <a:xfrm>
              <a:off x="1748582" y="3372635"/>
              <a:ext cx="333520" cy="335780"/>
              <a:chOff x="1748582" y="3372635"/>
              <a:chExt cx="333520" cy="335780"/>
            </a:xfrm>
            <a:grpFill/>
          </p:grpSpPr>
          <p:sp>
            <p:nvSpPr>
              <p:cNvPr id="10267" name="Google Shape;10267;p71"/>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0" name="Google Shape;10270;p71"/>
          <p:cNvGrpSpPr/>
          <p:nvPr/>
        </p:nvGrpSpPr>
        <p:grpSpPr>
          <a:xfrm>
            <a:off x="2640993" y="3183585"/>
            <a:ext cx="365348" cy="364966"/>
            <a:chOff x="2640993" y="3357835"/>
            <a:chExt cx="365348" cy="364966"/>
          </a:xfrm>
          <a:solidFill>
            <a:srgbClr val="C5BB89"/>
          </a:solidFill>
        </p:grpSpPr>
        <p:sp>
          <p:nvSpPr>
            <p:cNvPr id="10271" name="Google Shape;10271;p71"/>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1"/>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1"/>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1"/>
          <p:cNvGrpSpPr/>
          <p:nvPr/>
        </p:nvGrpSpPr>
        <p:grpSpPr>
          <a:xfrm>
            <a:off x="4886264" y="3191924"/>
            <a:ext cx="350548" cy="350198"/>
            <a:chOff x="4886264" y="3366174"/>
            <a:chExt cx="350548" cy="350198"/>
          </a:xfrm>
          <a:solidFill>
            <a:srgbClr val="C5BB89"/>
          </a:solidFill>
        </p:grpSpPr>
        <p:sp>
          <p:nvSpPr>
            <p:cNvPr id="10282" name="Google Shape;10282;p71"/>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1"/>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1"/>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71"/>
          <p:cNvGrpSpPr/>
          <p:nvPr/>
        </p:nvGrpSpPr>
        <p:grpSpPr>
          <a:xfrm>
            <a:off x="5331913" y="3239697"/>
            <a:ext cx="347143" cy="254684"/>
            <a:chOff x="5331913" y="3413947"/>
            <a:chExt cx="347143" cy="254684"/>
          </a:xfrm>
          <a:solidFill>
            <a:srgbClr val="C5BB89"/>
          </a:solidFill>
        </p:grpSpPr>
        <p:sp>
          <p:nvSpPr>
            <p:cNvPr id="10296" name="Google Shape;10296;p71"/>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1"/>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1"/>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1"/>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1"/>
          <p:cNvGrpSpPr/>
          <p:nvPr/>
        </p:nvGrpSpPr>
        <p:grpSpPr>
          <a:xfrm>
            <a:off x="5776798" y="3235528"/>
            <a:ext cx="346379" cy="264518"/>
            <a:chOff x="5776798" y="3409778"/>
            <a:chExt cx="346379" cy="264518"/>
          </a:xfrm>
          <a:solidFill>
            <a:srgbClr val="C5BB89"/>
          </a:solidFill>
        </p:grpSpPr>
        <p:sp>
          <p:nvSpPr>
            <p:cNvPr id="10303" name="Google Shape;10303;p71"/>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1"/>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71"/>
          <p:cNvGrpSpPr/>
          <p:nvPr/>
        </p:nvGrpSpPr>
        <p:grpSpPr>
          <a:xfrm>
            <a:off x="7108015" y="3222255"/>
            <a:ext cx="344883" cy="290299"/>
            <a:chOff x="7108015" y="3396505"/>
            <a:chExt cx="344883" cy="290299"/>
          </a:xfrm>
          <a:solidFill>
            <a:srgbClr val="C5BB89"/>
          </a:solidFill>
        </p:grpSpPr>
        <p:sp>
          <p:nvSpPr>
            <p:cNvPr id="10310" name="Google Shape;10310;p71"/>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1"/>
          <p:cNvGrpSpPr/>
          <p:nvPr/>
        </p:nvGrpSpPr>
        <p:grpSpPr>
          <a:xfrm>
            <a:off x="7551754" y="3216558"/>
            <a:ext cx="344883" cy="301311"/>
            <a:chOff x="7551754" y="3390808"/>
            <a:chExt cx="344883" cy="301311"/>
          </a:xfrm>
          <a:solidFill>
            <a:srgbClr val="C5BB89"/>
          </a:solidFill>
        </p:grpSpPr>
        <p:sp>
          <p:nvSpPr>
            <p:cNvPr id="10315" name="Google Shape;10315;p71"/>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1"/>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1"/>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1"/>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1"/>
          <p:cNvGrpSpPr/>
          <p:nvPr/>
        </p:nvGrpSpPr>
        <p:grpSpPr>
          <a:xfrm>
            <a:off x="6707084" y="3213153"/>
            <a:ext cx="261145" cy="308504"/>
            <a:chOff x="6707084" y="3387403"/>
            <a:chExt cx="261145" cy="308504"/>
          </a:xfrm>
          <a:solidFill>
            <a:srgbClr val="C5BB89"/>
          </a:solidFill>
        </p:grpSpPr>
        <p:sp>
          <p:nvSpPr>
            <p:cNvPr id="10327" name="Google Shape;10327;p71"/>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1"/>
          <p:cNvGrpSpPr/>
          <p:nvPr/>
        </p:nvGrpSpPr>
        <p:grpSpPr>
          <a:xfrm>
            <a:off x="848978" y="4123387"/>
            <a:ext cx="377824" cy="324418"/>
            <a:chOff x="848978" y="4297637"/>
            <a:chExt cx="377824" cy="324418"/>
          </a:xfrm>
          <a:solidFill>
            <a:srgbClr val="C5BB89"/>
          </a:solidFill>
        </p:grpSpPr>
        <p:sp>
          <p:nvSpPr>
            <p:cNvPr id="10332" name="Google Shape;10332;p71"/>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71"/>
          <p:cNvGrpSpPr/>
          <p:nvPr/>
        </p:nvGrpSpPr>
        <p:grpSpPr>
          <a:xfrm>
            <a:off x="1754279" y="4112343"/>
            <a:ext cx="351439" cy="345965"/>
            <a:chOff x="1754279" y="4286593"/>
            <a:chExt cx="351439" cy="345965"/>
          </a:xfrm>
          <a:solidFill>
            <a:srgbClr val="C5BB89"/>
          </a:solidFill>
        </p:grpSpPr>
        <p:sp>
          <p:nvSpPr>
            <p:cNvPr id="10335" name="Google Shape;10335;p71"/>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1"/>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1"/>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1"/>
          <p:cNvGrpSpPr/>
          <p:nvPr/>
        </p:nvGrpSpPr>
        <p:grpSpPr>
          <a:xfrm>
            <a:off x="3996113" y="4116926"/>
            <a:ext cx="336512" cy="335048"/>
            <a:chOff x="3996113" y="4291176"/>
            <a:chExt cx="336512" cy="335048"/>
          </a:xfrm>
          <a:solidFill>
            <a:srgbClr val="C5BB89"/>
          </a:solidFill>
        </p:grpSpPr>
        <p:sp>
          <p:nvSpPr>
            <p:cNvPr id="10341" name="Google Shape;10341;p71"/>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4" name="Google Shape;10344;p71"/>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5" name="Google Shape;10345;p71"/>
          <p:cNvGrpSpPr/>
          <p:nvPr/>
        </p:nvGrpSpPr>
        <p:grpSpPr>
          <a:xfrm>
            <a:off x="2179081" y="4111261"/>
            <a:ext cx="397525" cy="348670"/>
            <a:chOff x="2179081" y="4285511"/>
            <a:chExt cx="397525" cy="348670"/>
          </a:xfrm>
          <a:solidFill>
            <a:srgbClr val="C5BB89"/>
          </a:solidFill>
        </p:grpSpPr>
        <p:sp>
          <p:nvSpPr>
            <p:cNvPr id="10346" name="Google Shape;10346;p71"/>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1"/>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1"/>
          <p:cNvGrpSpPr/>
          <p:nvPr/>
        </p:nvGrpSpPr>
        <p:grpSpPr>
          <a:xfrm>
            <a:off x="3584201" y="4120746"/>
            <a:ext cx="267574" cy="329415"/>
            <a:chOff x="3584201" y="4294996"/>
            <a:chExt cx="267574" cy="329415"/>
          </a:xfrm>
          <a:solidFill>
            <a:srgbClr val="C5BB89"/>
          </a:solidFill>
        </p:grpSpPr>
        <p:sp>
          <p:nvSpPr>
            <p:cNvPr id="10349" name="Google Shape;10349;p71"/>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1"/>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1"/>
          <p:cNvGrpSpPr/>
          <p:nvPr/>
        </p:nvGrpSpPr>
        <p:grpSpPr>
          <a:xfrm>
            <a:off x="3082855" y="4121478"/>
            <a:ext cx="375946" cy="327823"/>
            <a:chOff x="3082855" y="4295728"/>
            <a:chExt cx="375946" cy="327823"/>
          </a:xfrm>
          <a:solidFill>
            <a:srgbClr val="C5BB89"/>
          </a:solidFill>
        </p:grpSpPr>
        <p:sp>
          <p:nvSpPr>
            <p:cNvPr id="10354" name="Google Shape;10354;p71"/>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1"/>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1"/>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1"/>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1"/>
          <p:cNvGrpSpPr/>
          <p:nvPr/>
        </p:nvGrpSpPr>
        <p:grpSpPr>
          <a:xfrm>
            <a:off x="2749016" y="4116926"/>
            <a:ext cx="150831" cy="336926"/>
            <a:chOff x="2749016" y="4291176"/>
            <a:chExt cx="150831" cy="336926"/>
          </a:xfrm>
          <a:solidFill>
            <a:srgbClr val="C5BB89"/>
          </a:solidFill>
        </p:grpSpPr>
        <p:sp>
          <p:nvSpPr>
            <p:cNvPr id="10366" name="Google Shape;10366;p71"/>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1"/>
          <p:cNvGrpSpPr/>
          <p:nvPr/>
        </p:nvGrpSpPr>
        <p:grpSpPr>
          <a:xfrm>
            <a:off x="7127716" y="4105182"/>
            <a:ext cx="248254" cy="361942"/>
            <a:chOff x="7127716" y="4279432"/>
            <a:chExt cx="248254" cy="361942"/>
          </a:xfrm>
          <a:solidFill>
            <a:srgbClr val="C5BB89"/>
          </a:solidFill>
        </p:grpSpPr>
        <p:sp>
          <p:nvSpPr>
            <p:cNvPr id="10371" name="Google Shape;10371;p71"/>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1"/>
          <p:cNvGrpSpPr/>
          <p:nvPr/>
        </p:nvGrpSpPr>
        <p:grpSpPr>
          <a:xfrm>
            <a:off x="7565408" y="4105182"/>
            <a:ext cx="248255" cy="361942"/>
            <a:chOff x="7565408" y="4279432"/>
            <a:chExt cx="248255" cy="361942"/>
          </a:xfrm>
          <a:solidFill>
            <a:srgbClr val="C5BB89"/>
          </a:solidFill>
        </p:grpSpPr>
        <p:sp>
          <p:nvSpPr>
            <p:cNvPr id="10381" name="Google Shape;10381;p71"/>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1"/>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1"/>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1"/>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71"/>
          <p:cNvGrpSpPr/>
          <p:nvPr/>
        </p:nvGrpSpPr>
        <p:grpSpPr>
          <a:xfrm>
            <a:off x="6264109" y="4105182"/>
            <a:ext cx="225498" cy="361560"/>
            <a:chOff x="6264109" y="4279432"/>
            <a:chExt cx="225498" cy="361560"/>
          </a:xfrm>
          <a:solidFill>
            <a:srgbClr val="C5BB89"/>
          </a:solidFill>
        </p:grpSpPr>
        <p:sp>
          <p:nvSpPr>
            <p:cNvPr id="10390" name="Google Shape;10390;p71"/>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1"/>
          <p:cNvGrpSpPr/>
          <p:nvPr/>
        </p:nvGrpSpPr>
        <p:grpSpPr>
          <a:xfrm>
            <a:off x="7929578" y="4110115"/>
            <a:ext cx="395266" cy="351312"/>
            <a:chOff x="7929578" y="4284365"/>
            <a:chExt cx="395266" cy="351312"/>
          </a:xfrm>
          <a:solidFill>
            <a:srgbClr val="C5BB89"/>
          </a:solidFill>
        </p:grpSpPr>
        <p:sp>
          <p:nvSpPr>
            <p:cNvPr id="10393" name="Google Shape;10393;p71"/>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1"/>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1"/>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1"/>
          <p:cNvGrpSpPr/>
          <p:nvPr/>
        </p:nvGrpSpPr>
        <p:grpSpPr>
          <a:xfrm>
            <a:off x="6595502" y="4149527"/>
            <a:ext cx="426315" cy="332826"/>
            <a:chOff x="6639652" y="4323777"/>
            <a:chExt cx="426315" cy="332826"/>
          </a:xfrm>
          <a:solidFill>
            <a:srgbClr val="C5BB89"/>
          </a:solidFill>
        </p:grpSpPr>
        <p:sp>
          <p:nvSpPr>
            <p:cNvPr id="10398" name="Google Shape;10398;p71"/>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1"/>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8" name="Google Shape;10408;p71"/>
          <p:cNvGrpSpPr/>
          <p:nvPr/>
        </p:nvGrpSpPr>
        <p:grpSpPr>
          <a:xfrm>
            <a:off x="5357662" y="4123387"/>
            <a:ext cx="287275" cy="326296"/>
            <a:chOff x="5357662" y="4297637"/>
            <a:chExt cx="287275" cy="326296"/>
          </a:xfrm>
          <a:solidFill>
            <a:srgbClr val="C5BB89"/>
          </a:solidFill>
        </p:grpSpPr>
        <p:sp>
          <p:nvSpPr>
            <p:cNvPr id="10409" name="Google Shape;10409;p71"/>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1"/>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71"/>
          <p:cNvGrpSpPr/>
          <p:nvPr/>
        </p:nvGrpSpPr>
        <p:grpSpPr>
          <a:xfrm>
            <a:off x="5774124" y="4120300"/>
            <a:ext cx="331611" cy="331674"/>
            <a:chOff x="5774124" y="4294550"/>
            <a:chExt cx="331611" cy="331674"/>
          </a:xfrm>
          <a:solidFill>
            <a:srgbClr val="C5BB89"/>
          </a:solidFill>
        </p:grpSpPr>
        <p:sp>
          <p:nvSpPr>
            <p:cNvPr id="10415" name="Google Shape;10415;p71"/>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1"/>
          <p:cNvGrpSpPr/>
          <p:nvPr/>
        </p:nvGrpSpPr>
        <p:grpSpPr>
          <a:xfrm>
            <a:off x="4890434" y="4113139"/>
            <a:ext cx="345997" cy="346029"/>
            <a:chOff x="4890434" y="4287389"/>
            <a:chExt cx="345997" cy="346029"/>
          </a:xfrm>
          <a:solidFill>
            <a:srgbClr val="C5BB89"/>
          </a:solidFill>
        </p:grpSpPr>
        <p:sp>
          <p:nvSpPr>
            <p:cNvPr id="10418" name="Google Shape;10418;p71"/>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1"/>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71"/>
          <p:cNvGrpSpPr/>
          <p:nvPr/>
        </p:nvGrpSpPr>
        <p:grpSpPr>
          <a:xfrm>
            <a:off x="2165809" y="3636809"/>
            <a:ext cx="422542" cy="342973"/>
            <a:chOff x="2165809" y="3811059"/>
            <a:chExt cx="422542" cy="342973"/>
          </a:xfrm>
          <a:solidFill>
            <a:srgbClr val="C5BB89"/>
          </a:solidFill>
        </p:grpSpPr>
        <p:sp>
          <p:nvSpPr>
            <p:cNvPr id="10426" name="Google Shape;10426;p71"/>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1"/>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1"/>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1"/>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1"/>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1"/>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1"/>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4" name="Google Shape;10444;p71"/>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5" name="Google Shape;10445;p71"/>
          <p:cNvGrpSpPr/>
          <p:nvPr/>
        </p:nvGrpSpPr>
        <p:grpSpPr>
          <a:xfrm>
            <a:off x="903530" y="3631875"/>
            <a:ext cx="264550" cy="353222"/>
            <a:chOff x="903530" y="3806125"/>
            <a:chExt cx="264550" cy="353222"/>
          </a:xfrm>
          <a:solidFill>
            <a:srgbClr val="C5BB89"/>
          </a:solidFill>
        </p:grpSpPr>
        <p:sp>
          <p:nvSpPr>
            <p:cNvPr id="10446" name="Google Shape;10446;p71"/>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1"/>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1"/>
          <p:cNvGrpSpPr/>
          <p:nvPr/>
        </p:nvGrpSpPr>
        <p:grpSpPr>
          <a:xfrm>
            <a:off x="850092" y="3178684"/>
            <a:ext cx="369517" cy="375660"/>
            <a:chOff x="850092" y="3352934"/>
            <a:chExt cx="369517" cy="375660"/>
          </a:xfrm>
          <a:solidFill>
            <a:srgbClr val="C5BB89"/>
          </a:solidFill>
        </p:grpSpPr>
        <p:sp>
          <p:nvSpPr>
            <p:cNvPr id="10451" name="Google Shape;10451;p71"/>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1"/>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1"/>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71"/>
          <p:cNvGrpSpPr/>
          <p:nvPr/>
        </p:nvGrpSpPr>
        <p:grpSpPr>
          <a:xfrm>
            <a:off x="2611458" y="3642124"/>
            <a:ext cx="426329" cy="332375"/>
            <a:chOff x="2611458" y="3816374"/>
            <a:chExt cx="426329" cy="332375"/>
          </a:xfrm>
          <a:solidFill>
            <a:srgbClr val="C5BB89"/>
          </a:solidFill>
        </p:grpSpPr>
        <p:sp>
          <p:nvSpPr>
            <p:cNvPr id="10457" name="Google Shape;10457;p71"/>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7" name="Google Shape;10467;p71"/>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8" name="Google Shape;10468;p71"/>
          <p:cNvGrpSpPr/>
          <p:nvPr/>
        </p:nvGrpSpPr>
        <p:grpSpPr>
          <a:xfrm>
            <a:off x="4019984" y="3631143"/>
            <a:ext cx="293704" cy="353954"/>
            <a:chOff x="4019984" y="3805393"/>
            <a:chExt cx="293704" cy="353954"/>
          </a:xfrm>
          <a:solidFill>
            <a:srgbClr val="C5BB89"/>
          </a:solidFill>
        </p:grpSpPr>
        <p:sp>
          <p:nvSpPr>
            <p:cNvPr id="10469" name="Google Shape;10469;p71"/>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1"/>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1"/>
          <p:cNvGrpSpPr/>
          <p:nvPr/>
        </p:nvGrpSpPr>
        <p:grpSpPr>
          <a:xfrm>
            <a:off x="8006505" y="3215794"/>
            <a:ext cx="323654" cy="303189"/>
            <a:chOff x="8006505" y="3390044"/>
            <a:chExt cx="323654" cy="303189"/>
          </a:xfrm>
          <a:solidFill>
            <a:srgbClr val="C5BB89"/>
          </a:solidFill>
        </p:grpSpPr>
        <p:sp>
          <p:nvSpPr>
            <p:cNvPr id="10472" name="Google Shape;10472;p71"/>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1"/>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1"/>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71"/>
          <p:cNvGrpSpPr/>
          <p:nvPr/>
        </p:nvGrpSpPr>
        <p:grpSpPr>
          <a:xfrm>
            <a:off x="1299146" y="3632257"/>
            <a:ext cx="367990" cy="351312"/>
            <a:chOff x="1299146" y="3806507"/>
            <a:chExt cx="367990" cy="351312"/>
          </a:xfrm>
          <a:solidFill>
            <a:srgbClr val="C5BB89"/>
          </a:solidFill>
        </p:grpSpPr>
        <p:sp>
          <p:nvSpPr>
            <p:cNvPr id="10479" name="Google Shape;10479;p71"/>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1" name="Google Shape;10481;p71"/>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2" name="Google Shape;10482;p71"/>
          <p:cNvGrpSpPr/>
          <p:nvPr/>
        </p:nvGrpSpPr>
        <p:grpSpPr>
          <a:xfrm>
            <a:off x="7550258" y="3658420"/>
            <a:ext cx="371395" cy="301279"/>
            <a:chOff x="7550258" y="3832670"/>
            <a:chExt cx="371395" cy="301279"/>
          </a:xfrm>
          <a:solidFill>
            <a:srgbClr val="C5BB89"/>
          </a:solidFill>
        </p:grpSpPr>
        <p:sp>
          <p:nvSpPr>
            <p:cNvPr id="10483" name="Google Shape;10483;p71"/>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1"/>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1"/>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1"/>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1"/>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1"/>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1"/>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1"/>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1"/>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1"/>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1"/>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1"/>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1"/>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1"/>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1" name="Google Shape;10501;p71"/>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2" name="Google Shape;10502;p71"/>
          <p:cNvGrpSpPr/>
          <p:nvPr/>
        </p:nvGrpSpPr>
        <p:grpSpPr>
          <a:xfrm>
            <a:off x="6659725" y="3633785"/>
            <a:ext cx="367608" cy="350548"/>
            <a:chOff x="6659725" y="3808035"/>
            <a:chExt cx="367608" cy="350548"/>
          </a:xfrm>
          <a:solidFill>
            <a:srgbClr val="C5BB89"/>
          </a:solidFill>
        </p:grpSpPr>
        <p:sp>
          <p:nvSpPr>
            <p:cNvPr id="10503" name="Google Shape;10503;p71"/>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1"/>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1"/>
          <p:cNvGrpSpPr/>
          <p:nvPr/>
        </p:nvGrpSpPr>
        <p:grpSpPr>
          <a:xfrm>
            <a:off x="6219391" y="3642506"/>
            <a:ext cx="356627" cy="334252"/>
            <a:chOff x="6219391" y="3816756"/>
            <a:chExt cx="356627" cy="334252"/>
          </a:xfrm>
          <a:solidFill>
            <a:srgbClr val="C5BB89"/>
          </a:solidFill>
        </p:grpSpPr>
        <p:sp>
          <p:nvSpPr>
            <p:cNvPr id="10506" name="Google Shape;10506;p71"/>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1"/>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1"/>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1"/>
          <p:cNvGrpSpPr/>
          <p:nvPr/>
        </p:nvGrpSpPr>
        <p:grpSpPr>
          <a:xfrm>
            <a:off x="5778676" y="3652722"/>
            <a:ext cx="349052" cy="313055"/>
            <a:chOff x="5778676" y="3826972"/>
            <a:chExt cx="349052" cy="313055"/>
          </a:xfrm>
          <a:solidFill>
            <a:srgbClr val="C5BB89"/>
          </a:solidFill>
        </p:grpSpPr>
        <p:sp>
          <p:nvSpPr>
            <p:cNvPr id="10511" name="Google Shape;10511;p71"/>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1"/>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1"/>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1"/>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1"/>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71"/>
          <p:cNvGrpSpPr/>
          <p:nvPr/>
        </p:nvGrpSpPr>
        <p:grpSpPr>
          <a:xfrm>
            <a:off x="5355784" y="3660297"/>
            <a:ext cx="299019" cy="297905"/>
            <a:chOff x="5355784" y="3834547"/>
            <a:chExt cx="299019" cy="297905"/>
          </a:xfrm>
          <a:solidFill>
            <a:srgbClr val="C5BB89"/>
          </a:solidFill>
        </p:grpSpPr>
        <p:sp>
          <p:nvSpPr>
            <p:cNvPr id="10517" name="Google Shape;10517;p71"/>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1"/>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1"/>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1"/>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71"/>
          <p:cNvGrpSpPr/>
          <p:nvPr/>
        </p:nvGrpSpPr>
        <p:grpSpPr>
          <a:xfrm>
            <a:off x="8036455" y="3633021"/>
            <a:ext cx="292176" cy="353985"/>
            <a:chOff x="8036455" y="3807271"/>
            <a:chExt cx="292176" cy="353985"/>
          </a:xfrm>
          <a:solidFill>
            <a:srgbClr val="C5BB89"/>
          </a:solidFill>
        </p:grpSpPr>
        <p:sp>
          <p:nvSpPr>
            <p:cNvPr id="10522" name="Google Shape;10522;p71"/>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1"/>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4" name="Google Shape;10524;p71"/>
          <p:cNvSpPr txBox="1"/>
          <p:nvPr/>
        </p:nvSpPr>
        <p:spPr>
          <a:xfrm>
            <a:off x="863516" y="30812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FFFFFF"/>
                </a:solidFill>
              </a:rPr>
              <a:t>Business Icons</a:t>
            </a:r>
            <a:endParaRPr sz="2400" dirty="0">
              <a:solidFill>
                <a:srgbClr val="FFFFFF"/>
              </a:solidFill>
            </a:endParaRPr>
          </a:p>
        </p:txBody>
      </p:sp>
      <p:sp>
        <p:nvSpPr>
          <p:cNvPr id="10525" name="Google Shape;10525;p71"/>
          <p:cNvSpPr txBox="1"/>
          <p:nvPr/>
        </p:nvSpPr>
        <p:spPr>
          <a:xfrm>
            <a:off x="4758718" y="241124"/>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FFFFFF"/>
                </a:solidFill>
              </a:rPr>
              <a:t>Teamwork Icons</a:t>
            </a:r>
            <a:endParaRPr sz="2400" dirty="0">
              <a:solidFill>
                <a:srgbClr val="FFFFFF"/>
              </a:solidFill>
            </a:endParaRPr>
          </a:p>
        </p:txBody>
      </p:sp>
      <p:grpSp>
        <p:nvGrpSpPr>
          <p:cNvPr id="10526" name="Google Shape;10526;p71"/>
          <p:cNvGrpSpPr/>
          <p:nvPr/>
        </p:nvGrpSpPr>
        <p:grpSpPr>
          <a:xfrm>
            <a:off x="4874902" y="3634549"/>
            <a:ext cx="345615" cy="350835"/>
            <a:chOff x="4874902" y="3808799"/>
            <a:chExt cx="345615" cy="350835"/>
          </a:xfrm>
          <a:solidFill>
            <a:srgbClr val="C5BB89"/>
          </a:solidFill>
        </p:grpSpPr>
        <p:sp>
          <p:nvSpPr>
            <p:cNvPr id="10527" name="Google Shape;10527;p71"/>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1"/>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1"/>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1"/>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1"/>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1"/>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1"/>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1"/>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1"/>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1"/>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1"/>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1"/>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1"/>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1"/>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71"/>
          <p:cNvGrpSpPr/>
          <p:nvPr/>
        </p:nvGrpSpPr>
        <p:grpSpPr>
          <a:xfrm>
            <a:off x="3095499" y="3670962"/>
            <a:ext cx="352840" cy="354717"/>
            <a:chOff x="3095745" y="3805393"/>
            <a:chExt cx="352840" cy="354717"/>
          </a:xfrm>
          <a:solidFill>
            <a:srgbClr val="C5BB89"/>
          </a:solidFill>
        </p:grpSpPr>
        <p:sp>
          <p:nvSpPr>
            <p:cNvPr id="10545" name="Google Shape;10545;p71"/>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1"/>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1"/>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1"/>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54"/>
        <p:cNvGrpSpPr/>
        <p:nvPr/>
      </p:nvGrpSpPr>
      <p:grpSpPr>
        <a:xfrm>
          <a:off x="0" y="0"/>
          <a:ext cx="0" cy="0"/>
          <a:chOff x="0" y="0"/>
          <a:chExt cx="0" cy="0"/>
        </a:xfrm>
      </p:grpSpPr>
      <p:grpSp>
        <p:nvGrpSpPr>
          <p:cNvPr id="10555" name="Google Shape;10555;p72"/>
          <p:cNvGrpSpPr/>
          <p:nvPr/>
        </p:nvGrpSpPr>
        <p:grpSpPr>
          <a:xfrm>
            <a:off x="2704005" y="4083381"/>
            <a:ext cx="342144" cy="362704"/>
            <a:chOff x="2704005" y="4258781"/>
            <a:chExt cx="342144" cy="362704"/>
          </a:xfrm>
          <a:solidFill>
            <a:srgbClr val="C5BB89"/>
          </a:solidFill>
        </p:grpSpPr>
        <p:sp>
          <p:nvSpPr>
            <p:cNvPr id="10556" name="Google Shape;10556;p72"/>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2"/>
          <p:cNvGrpSpPr/>
          <p:nvPr/>
        </p:nvGrpSpPr>
        <p:grpSpPr>
          <a:xfrm>
            <a:off x="2157462" y="4083096"/>
            <a:ext cx="347435" cy="363370"/>
            <a:chOff x="2157462" y="4258496"/>
            <a:chExt cx="347435" cy="363370"/>
          </a:xfrm>
          <a:solidFill>
            <a:srgbClr val="C5BB89"/>
          </a:solidFill>
        </p:grpSpPr>
        <p:sp>
          <p:nvSpPr>
            <p:cNvPr id="10564" name="Google Shape;10564;p72"/>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2"/>
          <p:cNvGrpSpPr/>
          <p:nvPr/>
        </p:nvGrpSpPr>
        <p:grpSpPr>
          <a:xfrm>
            <a:off x="4010963" y="3588381"/>
            <a:ext cx="343665" cy="363211"/>
            <a:chOff x="4010963" y="3763781"/>
            <a:chExt cx="343665" cy="363211"/>
          </a:xfrm>
          <a:solidFill>
            <a:srgbClr val="C5BB89"/>
          </a:solidFill>
        </p:grpSpPr>
        <p:sp>
          <p:nvSpPr>
            <p:cNvPr id="10568" name="Google Shape;10568;p72"/>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2"/>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2"/>
          <p:cNvGrpSpPr/>
          <p:nvPr/>
        </p:nvGrpSpPr>
        <p:grpSpPr>
          <a:xfrm>
            <a:off x="2214042" y="3635109"/>
            <a:ext cx="368153" cy="311193"/>
            <a:chOff x="2214042" y="3810509"/>
            <a:chExt cx="368153" cy="311193"/>
          </a:xfrm>
          <a:solidFill>
            <a:srgbClr val="C5BB89"/>
          </a:solidFill>
        </p:grpSpPr>
        <p:sp>
          <p:nvSpPr>
            <p:cNvPr id="10574" name="Google Shape;10574;p72"/>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2"/>
          <p:cNvGrpSpPr/>
          <p:nvPr/>
        </p:nvGrpSpPr>
        <p:grpSpPr>
          <a:xfrm>
            <a:off x="1768938" y="3606819"/>
            <a:ext cx="367805" cy="367773"/>
            <a:chOff x="1768938" y="3782219"/>
            <a:chExt cx="367805" cy="367773"/>
          </a:xfrm>
          <a:solidFill>
            <a:srgbClr val="C5BB89"/>
          </a:solidFill>
        </p:grpSpPr>
        <p:sp>
          <p:nvSpPr>
            <p:cNvPr id="10577" name="Google Shape;10577;p72"/>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72"/>
          <p:cNvGrpSpPr/>
          <p:nvPr/>
        </p:nvGrpSpPr>
        <p:grpSpPr>
          <a:xfrm>
            <a:off x="2681385" y="3623039"/>
            <a:ext cx="325544" cy="327413"/>
            <a:chOff x="2681385" y="3798439"/>
            <a:chExt cx="325544" cy="327413"/>
          </a:xfrm>
          <a:solidFill>
            <a:srgbClr val="C5BB89"/>
          </a:solidFill>
        </p:grpSpPr>
        <p:sp>
          <p:nvSpPr>
            <p:cNvPr id="10583" name="Google Shape;10583;p72"/>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2"/>
          <p:cNvGrpSpPr/>
          <p:nvPr/>
        </p:nvGrpSpPr>
        <p:grpSpPr>
          <a:xfrm>
            <a:off x="6243928" y="4088102"/>
            <a:ext cx="274254" cy="350824"/>
            <a:chOff x="6243928" y="4263502"/>
            <a:chExt cx="274254" cy="350824"/>
          </a:xfrm>
          <a:solidFill>
            <a:srgbClr val="C5BB89"/>
          </a:solidFill>
        </p:grpSpPr>
        <p:sp>
          <p:nvSpPr>
            <p:cNvPr id="10591" name="Google Shape;10591;p72"/>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2"/>
          <p:cNvGrpSpPr/>
          <p:nvPr/>
        </p:nvGrpSpPr>
        <p:grpSpPr>
          <a:xfrm>
            <a:off x="3560600" y="3587938"/>
            <a:ext cx="352345" cy="363655"/>
            <a:chOff x="3560600" y="3763338"/>
            <a:chExt cx="352345" cy="363655"/>
          </a:xfrm>
          <a:solidFill>
            <a:srgbClr val="C5BB89"/>
          </a:solidFill>
        </p:grpSpPr>
        <p:sp>
          <p:nvSpPr>
            <p:cNvPr id="10600" name="Google Shape;10600;p72"/>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2"/>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2"/>
          <p:cNvGrpSpPr/>
          <p:nvPr/>
        </p:nvGrpSpPr>
        <p:grpSpPr>
          <a:xfrm>
            <a:off x="5790556" y="4085852"/>
            <a:ext cx="279513" cy="356083"/>
            <a:chOff x="5790556" y="4261252"/>
            <a:chExt cx="279513" cy="356083"/>
          </a:xfrm>
          <a:solidFill>
            <a:srgbClr val="C5BB89"/>
          </a:solidFill>
        </p:grpSpPr>
        <p:sp>
          <p:nvSpPr>
            <p:cNvPr id="10604" name="Google Shape;10604;p72"/>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2"/>
          <p:cNvGrpSpPr/>
          <p:nvPr/>
        </p:nvGrpSpPr>
        <p:grpSpPr>
          <a:xfrm>
            <a:off x="5341333" y="4085852"/>
            <a:ext cx="278752" cy="356463"/>
            <a:chOff x="5341333" y="4261252"/>
            <a:chExt cx="278752" cy="356463"/>
          </a:xfrm>
          <a:solidFill>
            <a:srgbClr val="C5BB89"/>
          </a:solidFill>
        </p:grpSpPr>
        <p:sp>
          <p:nvSpPr>
            <p:cNvPr id="10612" name="Google Shape;10612;p72"/>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9" name="Google Shape;10619;p72"/>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0" name="Google Shape;10620;p72"/>
          <p:cNvGrpSpPr/>
          <p:nvPr/>
        </p:nvGrpSpPr>
        <p:grpSpPr>
          <a:xfrm>
            <a:off x="3103646" y="3590676"/>
            <a:ext cx="360233" cy="362451"/>
            <a:chOff x="3107608" y="3763401"/>
            <a:chExt cx="360233" cy="362451"/>
          </a:xfrm>
          <a:solidFill>
            <a:srgbClr val="C5BB89"/>
          </a:solidFill>
        </p:grpSpPr>
        <p:sp>
          <p:nvSpPr>
            <p:cNvPr id="10621" name="Google Shape;10621;p72"/>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2"/>
          <p:cNvGrpSpPr/>
          <p:nvPr/>
        </p:nvGrpSpPr>
        <p:grpSpPr>
          <a:xfrm>
            <a:off x="889343" y="3625827"/>
            <a:ext cx="351585" cy="339705"/>
            <a:chOff x="889343" y="3801227"/>
            <a:chExt cx="351585" cy="339705"/>
          </a:xfrm>
          <a:solidFill>
            <a:srgbClr val="C5BB89"/>
          </a:solidFill>
        </p:grpSpPr>
        <p:sp>
          <p:nvSpPr>
            <p:cNvPr id="10625" name="Google Shape;10625;p72"/>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72"/>
          <p:cNvGrpSpPr/>
          <p:nvPr/>
        </p:nvGrpSpPr>
        <p:grpSpPr>
          <a:xfrm>
            <a:off x="4896609" y="4085472"/>
            <a:ext cx="278784" cy="355323"/>
            <a:chOff x="4896609" y="4260872"/>
            <a:chExt cx="278784" cy="355323"/>
          </a:xfrm>
          <a:solidFill>
            <a:srgbClr val="C5BB89"/>
          </a:solidFill>
        </p:grpSpPr>
        <p:sp>
          <p:nvSpPr>
            <p:cNvPr id="10631" name="Google Shape;10631;p72"/>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2"/>
          <p:cNvGrpSpPr/>
          <p:nvPr/>
        </p:nvGrpSpPr>
        <p:grpSpPr>
          <a:xfrm>
            <a:off x="7598438" y="4090731"/>
            <a:ext cx="260283" cy="345914"/>
            <a:chOff x="7598438" y="4266131"/>
            <a:chExt cx="260283" cy="345914"/>
          </a:xfrm>
          <a:solidFill>
            <a:srgbClr val="C5BB89"/>
          </a:solidFill>
        </p:grpSpPr>
        <p:sp>
          <p:nvSpPr>
            <p:cNvPr id="10638" name="Google Shape;10638;p72"/>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72"/>
          <p:cNvGrpSpPr/>
          <p:nvPr/>
        </p:nvGrpSpPr>
        <p:grpSpPr>
          <a:xfrm>
            <a:off x="1767069" y="3184746"/>
            <a:ext cx="286324" cy="348163"/>
            <a:chOff x="1767069" y="3360146"/>
            <a:chExt cx="286324" cy="348163"/>
          </a:xfrm>
          <a:solidFill>
            <a:srgbClr val="C5BB89"/>
          </a:solidFill>
        </p:grpSpPr>
        <p:sp>
          <p:nvSpPr>
            <p:cNvPr id="10646" name="Google Shape;10646;p72"/>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2"/>
          <p:cNvGrpSpPr/>
          <p:nvPr/>
        </p:nvGrpSpPr>
        <p:grpSpPr>
          <a:xfrm>
            <a:off x="7149944" y="4090731"/>
            <a:ext cx="260283" cy="345914"/>
            <a:chOff x="7149944" y="4266131"/>
            <a:chExt cx="260283" cy="345914"/>
          </a:xfrm>
          <a:solidFill>
            <a:srgbClr val="C5BB89"/>
          </a:solidFill>
        </p:grpSpPr>
        <p:sp>
          <p:nvSpPr>
            <p:cNvPr id="10654" name="Google Shape;10654;p72"/>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2"/>
          <p:cNvGrpSpPr/>
          <p:nvPr/>
        </p:nvGrpSpPr>
        <p:grpSpPr>
          <a:xfrm>
            <a:off x="6695051" y="4083951"/>
            <a:ext cx="270104" cy="360233"/>
            <a:chOff x="6695051" y="4259351"/>
            <a:chExt cx="270104" cy="360233"/>
          </a:xfrm>
          <a:solidFill>
            <a:srgbClr val="C5BB89"/>
          </a:solidFill>
        </p:grpSpPr>
        <p:sp>
          <p:nvSpPr>
            <p:cNvPr id="10661" name="Google Shape;10661;p72"/>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2"/>
          <p:cNvGrpSpPr/>
          <p:nvPr/>
        </p:nvGrpSpPr>
        <p:grpSpPr>
          <a:xfrm>
            <a:off x="8047661" y="4082051"/>
            <a:ext cx="277263" cy="362514"/>
            <a:chOff x="8047661" y="4257451"/>
            <a:chExt cx="277263" cy="362514"/>
          </a:xfrm>
          <a:solidFill>
            <a:srgbClr val="C5BB89"/>
          </a:solidFill>
        </p:grpSpPr>
        <p:sp>
          <p:nvSpPr>
            <p:cNvPr id="10666" name="Google Shape;10666;p72"/>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72"/>
          <p:cNvGrpSpPr/>
          <p:nvPr/>
        </p:nvGrpSpPr>
        <p:grpSpPr>
          <a:xfrm>
            <a:off x="6248078" y="3609068"/>
            <a:ext cx="277263" cy="356115"/>
            <a:chOff x="6248078" y="3784468"/>
            <a:chExt cx="277263" cy="356115"/>
          </a:xfrm>
          <a:solidFill>
            <a:srgbClr val="C5BB89"/>
          </a:solidFill>
        </p:grpSpPr>
        <p:sp>
          <p:nvSpPr>
            <p:cNvPr id="10671" name="Google Shape;10671;p72"/>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72"/>
          <p:cNvGrpSpPr/>
          <p:nvPr/>
        </p:nvGrpSpPr>
        <p:grpSpPr>
          <a:xfrm>
            <a:off x="5800725" y="3610589"/>
            <a:ext cx="277644" cy="354594"/>
            <a:chOff x="5800725" y="3785989"/>
            <a:chExt cx="277644" cy="354594"/>
          </a:xfrm>
          <a:solidFill>
            <a:srgbClr val="C5BB89"/>
          </a:solidFill>
        </p:grpSpPr>
        <p:sp>
          <p:nvSpPr>
            <p:cNvPr id="10677" name="Google Shape;10677;p72"/>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2206122" y="3185348"/>
            <a:ext cx="308183" cy="347561"/>
            <a:chOff x="2206122" y="3360748"/>
            <a:chExt cx="308183" cy="347561"/>
          </a:xfrm>
          <a:solidFill>
            <a:srgbClr val="C5BB89"/>
          </a:solidFill>
        </p:grpSpPr>
        <p:sp>
          <p:nvSpPr>
            <p:cNvPr id="10685" name="Google Shape;10685;p72"/>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2"/>
          <p:cNvGrpSpPr/>
          <p:nvPr/>
        </p:nvGrpSpPr>
        <p:grpSpPr>
          <a:xfrm>
            <a:off x="5353403" y="3610209"/>
            <a:ext cx="277992" cy="354974"/>
            <a:chOff x="5353403" y="3785609"/>
            <a:chExt cx="277992" cy="354974"/>
          </a:xfrm>
          <a:solidFill>
            <a:srgbClr val="C5BB89"/>
          </a:solidFill>
        </p:grpSpPr>
        <p:sp>
          <p:nvSpPr>
            <p:cNvPr id="10691" name="Google Shape;10691;p72"/>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2"/>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2"/>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72"/>
          <p:cNvGrpSpPr/>
          <p:nvPr/>
        </p:nvGrpSpPr>
        <p:grpSpPr>
          <a:xfrm>
            <a:off x="4896229" y="3610589"/>
            <a:ext cx="278784" cy="354594"/>
            <a:chOff x="4896229" y="3785989"/>
            <a:chExt cx="278784" cy="354594"/>
          </a:xfrm>
          <a:solidFill>
            <a:srgbClr val="C5BB89"/>
          </a:solidFill>
        </p:grpSpPr>
        <p:sp>
          <p:nvSpPr>
            <p:cNvPr id="10698" name="Google Shape;10698;p72"/>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2"/>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2"/>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2"/>
          <p:cNvGrpSpPr/>
          <p:nvPr/>
        </p:nvGrpSpPr>
        <p:grpSpPr>
          <a:xfrm>
            <a:off x="7592387" y="3612458"/>
            <a:ext cx="273874" cy="351204"/>
            <a:chOff x="7592387" y="3787858"/>
            <a:chExt cx="273874" cy="351204"/>
          </a:xfrm>
          <a:solidFill>
            <a:srgbClr val="C5BB89"/>
          </a:solidFill>
        </p:grpSpPr>
        <p:sp>
          <p:nvSpPr>
            <p:cNvPr id="10705" name="Google Shape;10705;p72"/>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2"/>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2"/>
          <p:cNvGrpSpPr/>
          <p:nvPr/>
        </p:nvGrpSpPr>
        <p:grpSpPr>
          <a:xfrm>
            <a:off x="7145794" y="3612458"/>
            <a:ext cx="274254" cy="350444"/>
            <a:chOff x="7145794" y="3787858"/>
            <a:chExt cx="274254" cy="350444"/>
          </a:xfrm>
          <a:solidFill>
            <a:srgbClr val="C5BB89"/>
          </a:solidFill>
        </p:grpSpPr>
        <p:sp>
          <p:nvSpPr>
            <p:cNvPr id="10710" name="Google Shape;10710;p72"/>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2"/>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2"/>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72"/>
          <p:cNvGrpSpPr/>
          <p:nvPr/>
        </p:nvGrpSpPr>
        <p:grpSpPr>
          <a:xfrm>
            <a:off x="8054060" y="3611698"/>
            <a:ext cx="266334" cy="353834"/>
            <a:chOff x="8054060" y="3787098"/>
            <a:chExt cx="266334" cy="353834"/>
          </a:xfrm>
          <a:solidFill>
            <a:srgbClr val="C5BB89"/>
          </a:solidFill>
        </p:grpSpPr>
        <p:sp>
          <p:nvSpPr>
            <p:cNvPr id="10717" name="Google Shape;10717;p72"/>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2"/>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2"/>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72"/>
          <p:cNvGrpSpPr/>
          <p:nvPr/>
        </p:nvGrpSpPr>
        <p:grpSpPr>
          <a:xfrm>
            <a:off x="6702211" y="3607199"/>
            <a:ext cx="270104" cy="361754"/>
            <a:chOff x="6702211" y="3782599"/>
            <a:chExt cx="270104" cy="361754"/>
          </a:xfrm>
          <a:solidFill>
            <a:srgbClr val="C5BB89"/>
          </a:solidFill>
        </p:grpSpPr>
        <p:sp>
          <p:nvSpPr>
            <p:cNvPr id="10722" name="Google Shape;10722;p72"/>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2"/>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2"/>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2"/>
          <p:cNvGrpSpPr/>
          <p:nvPr/>
        </p:nvGrpSpPr>
        <p:grpSpPr>
          <a:xfrm>
            <a:off x="3516886" y="3263327"/>
            <a:ext cx="391854" cy="269922"/>
            <a:chOff x="3516850" y="3406526"/>
            <a:chExt cx="369674" cy="254644"/>
          </a:xfrm>
          <a:solidFill>
            <a:srgbClr val="C5BB89"/>
          </a:solidFill>
        </p:grpSpPr>
        <p:sp>
          <p:nvSpPr>
            <p:cNvPr id="10728" name="Google Shape;10728;p72"/>
            <p:cNvSpPr/>
            <p:nvPr/>
          </p:nvSpPr>
          <p:spPr>
            <a:xfrm>
              <a:off x="3570421" y="3564577"/>
              <a:ext cx="32" cy="32"/>
            </a:xfrm>
            <a:custGeom>
              <a:avLst/>
              <a:gdLst/>
              <a:ahLst/>
              <a:cxnLst/>
              <a:rect l="l" t="t" r="r" b="b"/>
              <a:pathLst>
                <a:path w="1" h="1" extrusionOk="0">
                  <a:moveTo>
                    <a:pt x="0" y="0"/>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2"/>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2"/>
          <p:cNvGrpSpPr/>
          <p:nvPr/>
        </p:nvGrpSpPr>
        <p:grpSpPr>
          <a:xfrm>
            <a:off x="1310655" y="3185127"/>
            <a:ext cx="306314" cy="347403"/>
            <a:chOff x="1310655" y="3360527"/>
            <a:chExt cx="306314" cy="347403"/>
          </a:xfrm>
          <a:solidFill>
            <a:srgbClr val="C5BB89"/>
          </a:solidFill>
        </p:grpSpPr>
        <p:sp>
          <p:nvSpPr>
            <p:cNvPr id="10733" name="Google Shape;10733;p72"/>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2"/>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2"/>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2"/>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72"/>
          <p:cNvGrpSpPr/>
          <p:nvPr/>
        </p:nvGrpSpPr>
        <p:grpSpPr>
          <a:xfrm>
            <a:off x="3119678" y="3184746"/>
            <a:ext cx="269343" cy="348543"/>
            <a:chOff x="3119678" y="3360146"/>
            <a:chExt cx="269343" cy="348543"/>
          </a:xfrm>
          <a:solidFill>
            <a:srgbClr val="C5BB89"/>
          </a:solidFill>
        </p:grpSpPr>
        <p:sp>
          <p:nvSpPr>
            <p:cNvPr id="10739" name="Google Shape;10739;p72"/>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6" name="Google Shape;10746;p72"/>
          <p:cNvGrpSpPr/>
          <p:nvPr/>
        </p:nvGrpSpPr>
        <p:grpSpPr>
          <a:xfrm>
            <a:off x="3967213" y="3181547"/>
            <a:ext cx="368185" cy="354753"/>
            <a:chOff x="3967213" y="3356947"/>
            <a:chExt cx="368185" cy="354753"/>
          </a:xfrm>
          <a:solidFill>
            <a:srgbClr val="C5BB89"/>
          </a:solidFill>
        </p:grpSpPr>
        <p:sp>
          <p:nvSpPr>
            <p:cNvPr id="10747" name="Google Shape;10747;p72"/>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72"/>
          <p:cNvGrpSpPr/>
          <p:nvPr/>
        </p:nvGrpSpPr>
        <p:grpSpPr>
          <a:xfrm>
            <a:off x="871254" y="3184746"/>
            <a:ext cx="285183" cy="347023"/>
            <a:chOff x="871254" y="3360146"/>
            <a:chExt cx="285183" cy="347023"/>
          </a:xfrm>
          <a:solidFill>
            <a:srgbClr val="C5BB89"/>
          </a:solidFill>
        </p:grpSpPr>
        <p:sp>
          <p:nvSpPr>
            <p:cNvPr id="10753" name="Google Shape;10753;p72"/>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2"/>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2"/>
          <p:cNvGrpSpPr/>
          <p:nvPr/>
        </p:nvGrpSpPr>
        <p:grpSpPr>
          <a:xfrm>
            <a:off x="2665165" y="3184746"/>
            <a:ext cx="281794" cy="349684"/>
            <a:chOff x="2665165" y="3360146"/>
            <a:chExt cx="281794" cy="349684"/>
          </a:xfrm>
          <a:solidFill>
            <a:srgbClr val="C5BB89"/>
          </a:solidFill>
        </p:grpSpPr>
        <p:sp>
          <p:nvSpPr>
            <p:cNvPr id="10758" name="Google Shape;10758;p72"/>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2"/>
          <p:cNvGrpSpPr/>
          <p:nvPr/>
        </p:nvGrpSpPr>
        <p:grpSpPr>
          <a:xfrm>
            <a:off x="7156344" y="3172296"/>
            <a:ext cx="264465" cy="353074"/>
            <a:chOff x="7156344" y="3347696"/>
            <a:chExt cx="264465" cy="353074"/>
          </a:xfrm>
          <a:solidFill>
            <a:srgbClr val="C5BB89"/>
          </a:solidFill>
        </p:grpSpPr>
        <p:sp>
          <p:nvSpPr>
            <p:cNvPr id="10764" name="Google Shape;10764;p72"/>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72"/>
          <p:cNvGrpSpPr/>
          <p:nvPr/>
        </p:nvGrpSpPr>
        <p:grpSpPr>
          <a:xfrm>
            <a:off x="6703732" y="3171536"/>
            <a:ext cx="264813" cy="352693"/>
            <a:chOff x="6703732" y="3346936"/>
            <a:chExt cx="264813" cy="352693"/>
          </a:xfrm>
          <a:solidFill>
            <a:srgbClr val="C5BB89"/>
          </a:solidFill>
        </p:grpSpPr>
        <p:sp>
          <p:nvSpPr>
            <p:cNvPr id="10770" name="Google Shape;10770;p7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72"/>
          <p:cNvGrpSpPr/>
          <p:nvPr/>
        </p:nvGrpSpPr>
        <p:grpSpPr>
          <a:xfrm>
            <a:off x="6252228" y="3171536"/>
            <a:ext cx="265193" cy="352693"/>
            <a:chOff x="6252228" y="3346936"/>
            <a:chExt cx="265193" cy="352693"/>
          </a:xfrm>
          <a:solidFill>
            <a:srgbClr val="C5BB89"/>
          </a:solidFill>
        </p:grpSpPr>
        <p:sp>
          <p:nvSpPr>
            <p:cNvPr id="10776" name="Google Shape;10776;p72"/>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72"/>
          <p:cNvGrpSpPr/>
          <p:nvPr/>
        </p:nvGrpSpPr>
        <p:grpSpPr>
          <a:xfrm>
            <a:off x="5801105" y="3172296"/>
            <a:ext cx="264813" cy="351933"/>
            <a:chOff x="5801105" y="3347696"/>
            <a:chExt cx="264813" cy="351933"/>
          </a:xfrm>
          <a:solidFill>
            <a:srgbClr val="C5BB89"/>
          </a:solidFill>
        </p:grpSpPr>
        <p:sp>
          <p:nvSpPr>
            <p:cNvPr id="10780" name="Google Shape;10780;p72"/>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2"/>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2"/>
          <p:cNvGrpSpPr/>
          <p:nvPr/>
        </p:nvGrpSpPr>
        <p:grpSpPr>
          <a:xfrm>
            <a:off x="5349253" y="3171536"/>
            <a:ext cx="265922" cy="352693"/>
            <a:chOff x="5349253" y="3346936"/>
            <a:chExt cx="265922" cy="352693"/>
          </a:xfrm>
          <a:solidFill>
            <a:srgbClr val="C5BB89"/>
          </a:solidFill>
        </p:grpSpPr>
        <p:sp>
          <p:nvSpPr>
            <p:cNvPr id="10785" name="Google Shape;10785;p72"/>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2"/>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2"/>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2"/>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2"/>
          <p:cNvGrpSpPr/>
          <p:nvPr/>
        </p:nvGrpSpPr>
        <p:grpSpPr>
          <a:xfrm>
            <a:off x="4907159" y="3171536"/>
            <a:ext cx="264845" cy="354214"/>
            <a:chOff x="4907159" y="3346936"/>
            <a:chExt cx="264845" cy="354214"/>
          </a:xfrm>
          <a:solidFill>
            <a:srgbClr val="C5BB89"/>
          </a:solidFill>
        </p:grpSpPr>
        <p:sp>
          <p:nvSpPr>
            <p:cNvPr id="10792" name="Google Shape;10792;p72"/>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2"/>
          <p:cNvGrpSpPr/>
          <p:nvPr/>
        </p:nvGrpSpPr>
        <p:grpSpPr>
          <a:xfrm>
            <a:off x="8048421" y="3159086"/>
            <a:ext cx="276503" cy="369674"/>
            <a:chOff x="8048421" y="3334486"/>
            <a:chExt cx="276503" cy="369674"/>
          </a:xfrm>
          <a:solidFill>
            <a:srgbClr val="C5BB89"/>
          </a:solidFill>
        </p:grpSpPr>
        <p:sp>
          <p:nvSpPr>
            <p:cNvPr id="10795" name="Google Shape;10795;p72"/>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2"/>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2"/>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2"/>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2"/>
          <p:cNvGrpSpPr/>
          <p:nvPr/>
        </p:nvGrpSpPr>
        <p:grpSpPr>
          <a:xfrm>
            <a:off x="7575787" y="3154555"/>
            <a:ext cx="295384" cy="376834"/>
            <a:chOff x="7575787" y="3329955"/>
            <a:chExt cx="295384" cy="376834"/>
          </a:xfrm>
          <a:solidFill>
            <a:srgbClr val="C5BB89"/>
          </a:solidFill>
        </p:grpSpPr>
        <p:sp>
          <p:nvSpPr>
            <p:cNvPr id="10802" name="Google Shape;10802;p72"/>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2"/>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72"/>
          <p:cNvGrpSpPr/>
          <p:nvPr/>
        </p:nvGrpSpPr>
        <p:grpSpPr>
          <a:xfrm>
            <a:off x="864062" y="2709103"/>
            <a:ext cx="264084" cy="347783"/>
            <a:chOff x="864062" y="2884503"/>
            <a:chExt cx="264084" cy="347783"/>
          </a:xfrm>
          <a:solidFill>
            <a:srgbClr val="C5BB89"/>
          </a:solidFill>
        </p:grpSpPr>
        <p:sp>
          <p:nvSpPr>
            <p:cNvPr id="10809" name="Google Shape;10809;p72"/>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2"/>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2"/>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2"/>
          <p:cNvGrpSpPr/>
          <p:nvPr/>
        </p:nvGrpSpPr>
        <p:grpSpPr>
          <a:xfrm>
            <a:off x="3978523" y="2709261"/>
            <a:ext cx="348955" cy="346516"/>
            <a:chOff x="3978523" y="2884661"/>
            <a:chExt cx="348955" cy="346516"/>
          </a:xfrm>
          <a:solidFill>
            <a:srgbClr val="C5BB89"/>
          </a:solidFill>
        </p:grpSpPr>
        <p:sp>
          <p:nvSpPr>
            <p:cNvPr id="10820" name="Google Shape;10820;p72"/>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2"/>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2"/>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2"/>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2"/>
          <p:cNvGrpSpPr/>
          <p:nvPr/>
        </p:nvGrpSpPr>
        <p:grpSpPr>
          <a:xfrm>
            <a:off x="3527780" y="2709863"/>
            <a:ext cx="347435" cy="345534"/>
            <a:chOff x="3527780" y="2885263"/>
            <a:chExt cx="347435" cy="345534"/>
          </a:xfrm>
          <a:solidFill>
            <a:srgbClr val="C5BB89"/>
          </a:solidFill>
        </p:grpSpPr>
        <p:sp>
          <p:nvSpPr>
            <p:cNvPr id="10829" name="Google Shape;10829;p72"/>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2"/>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2"/>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2"/>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2"/>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2"/>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2"/>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2"/>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2"/>
          <p:cNvGrpSpPr/>
          <p:nvPr/>
        </p:nvGrpSpPr>
        <p:grpSpPr>
          <a:xfrm>
            <a:off x="2239671" y="2709103"/>
            <a:ext cx="218053" cy="348543"/>
            <a:chOff x="2239671" y="2884503"/>
            <a:chExt cx="218053" cy="348543"/>
          </a:xfrm>
          <a:solidFill>
            <a:srgbClr val="C5BB89"/>
          </a:solidFill>
        </p:grpSpPr>
        <p:sp>
          <p:nvSpPr>
            <p:cNvPr id="10853" name="Google Shape;10853;p72"/>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2"/>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2"/>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2"/>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72"/>
          <p:cNvGrpSpPr/>
          <p:nvPr/>
        </p:nvGrpSpPr>
        <p:grpSpPr>
          <a:xfrm>
            <a:off x="2691555" y="2709103"/>
            <a:ext cx="215044" cy="348924"/>
            <a:chOff x="2691555" y="2884503"/>
            <a:chExt cx="215044" cy="348924"/>
          </a:xfrm>
          <a:solidFill>
            <a:srgbClr val="C5BB89"/>
          </a:solidFill>
        </p:grpSpPr>
        <p:sp>
          <p:nvSpPr>
            <p:cNvPr id="10859" name="Google Shape;10859;p72"/>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2"/>
          <p:cNvGrpSpPr/>
          <p:nvPr/>
        </p:nvGrpSpPr>
        <p:grpSpPr>
          <a:xfrm>
            <a:off x="1770459" y="2709103"/>
            <a:ext cx="254644" cy="348828"/>
            <a:chOff x="1770459" y="2884503"/>
            <a:chExt cx="254644" cy="348828"/>
          </a:xfrm>
          <a:solidFill>
            <a:srgbClr val="C5BB89"/>
          </a:solidFill>
        </p:grpSpPr>
        <p:sp>
          <p:nvSpPr>
            <p:cNvPr id="10863" name="Google Shape;10863;p72"/>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2"/>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2"/>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2"/>
          <p:cNvGrpSpPr/>
          <p:nvPr/>
        </p:nvGrpSpPr>
        <p:grpSpPr>
          <a:xfrm>
            <a:off x="1317466" y="2709483"/>
            <a:ext cx="258382" cy="348543"/>
            <a:chOff x="1317466" y="2884883"/>
            <a:chExt cx="258382" cy="348543"/>
          </a:xfrm>
          <a:solidFill>
            <a:srgbClr val="C5BB89"/>
          </a:solidFill>
        </p:grpSpPr>
        <p:sp>
          <p:nvSpPr>
            <p:cNvPr id="10872" name="Google Shape;10872;p72"/>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2"/>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2"/>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2"/>
          <p:cNvGrpSpPr/>
          <p:nvPr/>
        </p:nvGrpSpPr>
        <p:grpSpPr>
          <a:xfrm>
            <a:off x="3121167" y="2709483"/>
            <a:ext cx="258414" cy="348543"/>
            <a:chOff x="3121167" y="2884883"/>
            <a:chExt cx="258414" cy="348543"/>
          </a:xfrm>
          <a:solidFill>
            <a:srgbClr val="C5BB89"/>
          </a:solidFill>
        </p:grpSpPr>
        <p:sp>
          <p:nvSpPr>
            <p:cNvPr id="10881" name="Google Shape;10881;p72"/>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2"/>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2"/>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2"/>
          <p:cNvGrpSpPr/>
          <p:nvPr/>
        </p:nvGrpSpPr>
        <p:grpSpPr>
          <a:xfrm>
            <a:off x="4899999" y="2706695"/>
            <a:ext cx="271244" cy="346801"/>
            <a:chOff x="4899999" y="2882095"/>
            <a:chExt cx="271244" cy="346801"/>
          </a:xfrm>
          <a:solidFill>
            <a:srgbClr val="C5BB89"/>
          </a:solidFill>
        </p:grpSpPr>
        <p:sp>
          <p:nvSpPr>
            <p:cNvPr id="10890" name="Google Shape;10890;p7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2"/>
          <p:cNvGrpSpPr/>
          <p:nvPr/>
        </p:nvGrpSpPr>
        <p:grpSpPr>
          <a:xfrm>
            <a:off x="7162775" y="2705713"/>
            <a:ext cx="259523" cy="346294"/>
            <a:chOff x="7162775" y="2881113"/>
            <a:chExt cx="259523" cy="346294"/>
          </a:xfrm>
          <a:solidFill>
            <a:srgbClr val="C5BB89"/>
          </a:solidFill>
        </p:grpSpPr>
        <p:sp>
          <p:nvSpPr>
            <p:cNvPr id="10901" name="Google Shape;10901;p72"/>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2"/>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2"/>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2"/>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2"/>
          <p:cNvGrpSpPr/>
          <p:nvPr/>
        </p:nvGrpSpPr>
        <p:grpSpPr>
          <a:xfrm>
            <a:off x="6709751" y="2706442"/>
            <a:ext cx="261075" cy="347815"/>
            <a:chOff x="6709751" y="2881842"/>
            <a:chExt cx="261075" cy="347815"/>
          </a:xfrm>
          <a:solidFill>
            <a:srgbClr val="C5BB89"/>
          </a:solidFill>
        </p:grpSpPr>
        <p:sp>
          <p:nvSpPr>
            <p:cNvPr id="10908" name="Google Shape;10908;p72"/>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2"/>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2"/>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72"/>
          <p:cNvGrpSpPr/>
          <p:nvPr/>
        </p:nvGrpSpPr>
        <p:grpSpPr>
          <a:xfrm>
            <a:off x="5807156" y="2705713"/>
            <a:ext cx="261043" cy="348163"/>
            <a:chOff x="5807156" y="2881113"/>
            <a:chExt cx="261043" cy="348163"/>
          </a:xfrm>
          <a:solidFill>
            <a:srgbClr val="C5BB89"/>
          </a:solidFill>
        </p:grpSpPr>
        <p:sp>
          <p:nvSpPr>
            <p:cNvPr id="10915" name="Google Shape;10915;p72"/>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2"/>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2"/>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2"/>
          <p:cNvGrpSpPr/>
          <p:nvPr/>
        </p:nvGrpSpPr>
        <p:grpSpPr>
          <a:xfrm>
            <a:off x="5355653" y="2706093"/>
            <a:ext cx="262184" cy="346643"/>
            <a:chOff x="5355653" y="2881493"/>
            <a:chExt cx="262184" cy="346643"/>
          </a:xfrm>
          <a:solidFill>
            <a:srgbClr val="C5BB89"/>
          </a:solidFill>
        </p:grpSpPr>
        <p:sp>
          <p:nvSpPr>
            <p:cNvPr id="10921" name="Google Shape;10921;p72"/>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2"/>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2"/>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72"/>
          <p:cNvGrpSpPr/>
          <p:nvPr/>
        </p:nvGrpSpPr>
        <p:grpSpPr>
          <a:xfrm>
            <a:off x="8055961" y="2706442"/>
            <a:ext cx="260283" cy="345914"/>
            <a:chOff x="8055961" y="2881842"/>
            <a:chExt cx="260283" cy="345914"/>
          </a:xfrm>
          <a:solidFill>
            <a:srgbClr val="C5BB89"/>
          </a:solidFill>
        </p:grpSpPr>
        <p:sp>
          <p:nvSpPr>
            <p:cNvPr id="10927" name="Google Shape;10927;p7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2"/>
          <p:cNvGrpSpPr/>
          <p:nvPr/>
        </p:nvGrpSpPr>
        <p:grpSpPr>
          <a:xfrm>
            <a:off x="7609368" y="2718512"/>
            <a:ext cx="264813" cy="353105"/>
            <a:chOff x="7609368" y="2893912"/>
            <a:chExt cx="264813" cy="353105"/>
          </a:xfrm>
          <a:solidFill>
            <a:srgbClr val="C5BB89"/>
          </a:solidFill>
        </p:grpSpPr>
        <p:sp>
          <p:nvSpPr>
            <p:cNvPr id="10932" name="Google Shape;10932;p72"/>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72"/>
          <p:cNvGrpSpPr/>
          <p:nvPr/>
        </p:nvGrpSpPr>
        <p:grpSpPr>
          <a:xfrm>
            <a:off x="6248458" y="2694372"/>
            <a:ext cx="270864" cy="360645"/>
            <a:chOff x="6248458" y="2869772"/>
            <a:chExt cx="270864" cy="360645"/>
          </a:xfrm>
          <a:solidFill>
            <a:srgbClr val="C5BB89"/>
          </a:solidFill>
        </p:grpSpPr>
        <p:sp>
          <p:nvSpPr>
            <p:cNvPr id="10939" name="Google Shape;10939;p72"/>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2"/>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2"/>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4" name="Google Shape;10944;p72"/>
          <p:cNvGrpSpPr/>
          <p:nvPr/>
        </p:nvGrpSpPr>
        <p:grpSpPr>
          <a:xfrm>
            <a:off x="3075928" y="2270398"/>
            <a:ext cx="363243" cy="300675"/>
            <a:chOff x="3075928" y="2445798"/>
            <a:chExt cx="363243" cy="300675"/>
          </a:xfrm>
          <a:solidFill>
            <a:srgbClr val="C5BB89"/>
          </a:solidFill>
        </p:grpSpPr>
        <p:sp>
          <p:nvSpPr>
            <p:cNvPr id="10945" name="Google Shape;10945;p72"/>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2"/>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2"/>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2"/>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6" name="Google Shape;10956;p72"/>
          <p:cNvGrpSpPr/>
          <p:nvPr/>
        </p:nvGrpSpPr>
        <p:grpSpPr>
          <a:xfrm>
            <a:off x="2633105" y="2256459"/>
            <a:ext cx="363243" cy="328585"/>
            <a:chOff x="2633105" y="2431859"/>
            <a:chExt cx="363243" cy="328585"/>
          </a:xfrm>
          <a:solidFill>
            <a:srgbClr val="C5BB89"/>
          </a:solidFill>
        </p:grpSpPr>
        <p:sp>
          <p:nvSpPr>
            <p:cNvPr id="10957" name="Google Shape;10957;p72"/>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2"/>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2"/>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2"/>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72"/>
          <p:cNvGrpSpPr/>
          <p:nvPr/>
        </p:nvGrpSpPr>
        <p:grpSpPr>
          <a:xfrm>
            <a:off x="2189142" y="2245910"/>
            <a:ext cx="365904" cy="350064"/>
            <a:chOff x="2189142" y="2421310"/>
            <a:chExt cx="365904" cy="350064"/>
          </a:xfrm>
          <a:solidFill>
            <a:srgbClr val="C5BB89"/>
          </a:solidFill>
        </p:grpSpPr>
        <p:sp>
          <p:nvSpPr>
            <p:cNvPr id="10966" name="Google Shape;10966;p72"/>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2"/>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2"/>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2"/>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5" name="Google Shape;10975;p72"/>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6" name="Google Shape;10976;p72"/>
          <p:cNvGrpSpPr/>
          <p:nvPr/>
        </p:nvGrpSpPr>
        <p:grpSpPr>
          <a:xfrm>
            <a:off x="3961923" y="2310917"/>
            <a:ext cx="364415" cy="220936"/>
            <a:chOff x="3961923" y="2486317"/>
            <a:chExt cx="364415" cy="220936"/>
          </a:xfrm>
          <a:solidFill>
            <a:srgbClr val="C5BB89"/>
          </a:solidFill>
        </p:grpSpPr>
        <p:sp>
          <p:nvSpPr>
            <p:cNvPr id="10977" name="Google Shape;10977;p72"/>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1" name="Google Shape;10981;p72"/>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2" name="Google Shape;10982;p72"/>
          <p:cNvGrpSpPr/>
          <p:nvPr/>
        </p:nvGrpSpPr>
        <p:grpSpPr>
          <a:xfrm>
            <a:off x="1303876" y="2243977"/>
            <a:ext cx="363275" cy="354626"/>
            <a:chOff x="1303876" y="2419377"/>
            <a:chExt cx="363275" cy="354626"/>
          </a:xfrm>
          <a:solidFill>
            <a:srgbClr val="C5BB89"/>
          </a:solidFill>
        </p:grpSpPr>
        <p:sp>
          <p:nvSpPr>
            <p:cNvPr id="10983" name="Google Shape;10983;p72"/>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2"/>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72"/>
          <p:cNvGrpSpPr/>
          <p:nvPr/>
        </p:nvGrpSpPr>
        <p:grpSpPr>
          <a:xfrm>
            <a:off x="861053" y="2239510"/>
            <a:ext cx="362134" cy="363623"/>
            <a:chOff x="861053" y="2414910"/>
            <a:chExt cx="362134" cy="363623"/>
          </a:xfrm>
          <a:solidFill>
            <a:srgbClr val="C5BB89"/>
          </a:solidFill>
        </p:grpSpPr>
        <p:sp>
          <p:nvSpPr>
            <p:cNvPr id="10992" name="Google Shape;10992;p72"/>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2"/>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2"/>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2"/>
          <p:cNvGrpSpPr/>
          <p:nvPr/>
        </p:nvGrpSpPr>
        <p:grpSpPr>
          <a:xfrm>
            <a:off x="7594288" y="2239859"/>
            <a:ext cx="279513" cy="355735"/>
            <a:chOff x="7594288" y="2415259"/>
            <a:chExt cx="279513" cy="355735"/>
          </a:xfrm>
          <a:solidFill>
            <a:srgbClr val="C5BB89"/>
          </a:solidFill>
        </p:grpSpPr>
        <p:sp>
          <p:nvSpPr>
            <p:cNvPr id="10998" name="Google Shape;10998;p72"/>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2"/>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2"/>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72"/>
          <p:cNvGrpSpPr/>
          <p:nvPr/>
        </p:nvGrpSpPr>
        <p:grpSpPr>
          <a:xfrm>
            <a:off x="7145794" y="2240239"/>
            <a:ext cx="278784" cy="355735"/>
            <a:chOff x="7145794" y="2415639"/>
            <a:chExt cx="278784" cy="355735"/>
          </a:xfrm>
          <a:solidFill>
            <a:srgbClr val="C5BB89"/>
          </a:solidFill>
        </p:grpSpPr>
        <p:sp>
          <p:nvSpPr>
            <p:cNvPr id="11005" name="Google Shape;11005;p72"/>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2"/>
          <p:cNvGrpSpPr/>
          <p:nvPr/>
        </p:nvGrpSpPr>
        <p:grpSpPr>
          <a:xfrm>
            <a:off x="6698441" y="2239130"/>
            <a:ext cx="277644" cy="357984"/>
            <a:chOff x="6698441" y="2414530"/>
            <a:chExt cx="277644" cy="357984"/>
          </a:xfrm>
          <a:solidFill>
            <a:srgbClr val="C5BB89"/>
          </a:solidFill>
        </p:grpSpPr>
        <p:sp>
          <p:nvSpPr>
            <p:cNvPr id="11016" name="Google Shape;11016;p72"/>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2"/>
          <p:cNvGrpSpPr/>
          <p:nvPr/>
        </p:nvGrpSpPr>
        <p:grpSpPr>
          <a:xfrm>
            <a:off x="4897750" y="2240239"/>
            <a:ext cx="279513" cy="357255"/>
            <a:chOff x="4897750" y="2415639"/>
            <a:chExt cx="279513" cy="357255"/>
          </a:xfrm>
          <a:solidFill>
            <a:srgbClr val="C5BB89"/>
          </a:solidFill>
        </p:grpSpPr>
        <p:sp>
          <p:nvSpPr>
            <p:cNvPr id="11023" name="Google Shape;11023;p7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2"/>
          <p:cNvGrpSpPr/>
          <p:nvPr/>
        </p:nvGrpSpPr>
        <p:grpSpPr>
          <a:xfrm>
            <a:off x="5812066" y="2240619"/>
            <a:ext cx="264813" cy="353454"/>
            <a:chOff x="5812066" y="2416019"/>
            <a:chExt cx="264813" cy="353454"/>
          </a:xfrm>
          <a:solidFill>
            <a:srgbClr val="C5BB89"/>
          </a:solidFill>
        </p:grpSpPr>
        <p:sp>
          <p:nvSpPr>
            <p:cNvPr id="11032" name="Google Shape;11032;p72"/>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72"/>
          <p:cNvGrpSpPr/>
          <p:nvPr/>
        </p:nvGrpSpPr>
        <p:grpSpPr>
          <a:xfrm>
            <a:off x="8054820" y="2240999"/>
            <a:ext cx="264433" cy="353454"/>
            <a:chOff x="8054820" y="2416399"/>
            <a:chExt cx="264433" cy="353454"/>
          </a:xfrm>
          <a:solidFill>
            <a:srgbClr val="C5BB89"/>
          </a:solidFill>
        </p:grpSpPr>
        <p:sp>
          <p:nvSpPr>
            <p:cNvPr id="11040" name="Google Shape;11040;p7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2"/>
          <p:cNvGrpSpPr/>
          <p:nvPr/>
        </p:nvGrpSpPr>
        <p:grpSpPr>
          <a:xfrm>
            <a:off x="5356413" y="2237990"/>
            <a:ext cx="271212" cy="361374"/>
            <a:chOff x="5356413" y="2413390"/>
            <a:chExt cx="271212" cy="361374"/>
          </a:xfrm>
          <a:solidFill>
            <a:srgbClr val="C5BB89"/>
          </a:solidFill>
        </p:grpSpPr>
        <p:sp>
          <p:nvSpPr>
            <p:cNvPr id="11047" name="Google Shape;11047;p72"/>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2"/>
          <p:cNvGrpSpPr/>
          <p:nvPr/>
        </p:nvGrpSpPr>
        <p:grpSpPr>
          <a:xfrm>
            <a:off x="6255238" y="2236849"/>
            <a:ext cx="271244" cy="360994"/>
            <a:chOff x="6255238" y="2412249"/>
            <a:chExt cx="271244" cy="360994"/>
          </a:xfrm>
          <a:solidFill>
            <a:srgbClr val="C5BB89"/>
          </a:solidFill>
        </p:grpSpPr>
        <p:sp>
          <p:nvSpPr>
            <p:cNvPr id="11053" name="Google Shape;11053;p72"/>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2"/>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2"/>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2"/>
          <p:cNvGrpSpPr/>
          <p:nvPr/>
        </p:nvGrpSpPr>
        <p:grpSpPr>
          <a:xfrm>
            <a:off x="2185372" y="1782399"/>
            <a:ext cx="366664" cy="366981"/>
            <a:chOff x="2185372" y="1957799"/>
            <a:chExt cx="366664" cy="366981"/>
          </a:xfrm>
          <a:solidFill>
            <a:srgbClr val="C5BB89"/>
          </a:solidFill>
        </p:grpSpPr>
        <p:sp>
          <p:nvSpPr>
            <p:cNvPr id="11060" name="Google Shape;11060;p72"/>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2"/>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2"/>
          <p:cNvGrpSpPr/>
          <p:nvPr/>
        </p:nvGrpSpPr>
        <p:grpSpPr>
          <a:xfrm>
            <a:off x="1737258" y="1812971"/>
            <a:ext cx="370814" cy="307359"/>
            <a:chOff x="1737258" y="1988371"/>
            <a:chExt cx="370814" cy="307359"/>
          </a:xfrm>
          <a:solidFill>
            <a:srgbClr val="C5BB89"/>
          </a:solidFill>
        </p:grpSpPr>
        <p:sp>
          <p:nvSpPr>
            <p:cNvPr id="11069" name="Google Shape;11069;p72"/>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72"/>
          <p:cNvGrpSpPr/>
          <p:nvPr/>
        </p:nvGrpSpPr>
        <p:grpSpPr>
          <a:xfrm>
            <a:off x="848983" y="1814111"/>
            <a:ext cx="369294" cy="304350"/>
            <a:chOff x="848983" y="1989511"/>
            <a:chExt cx="369294" cy="304350"/>
          </a:xfrm>
          <a:solidFill>
            <a:srgbClr val="C5BB89"/>
          </a:solidFill>
        </p:grpSpPr>
        <p:sp>
          <p:nvSpPr>
            <p:cNvPr id="11074" name="Google Shape;11074;p72"/>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2"/>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2"/>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72"/>
          <p:cNvGrpSpPr/>
          <p:nvPr/>
        </p:nvGrpSpPr>
        <p:grpSpPr>
          <a:xfrm>
            <a:off x="3074027" y="1808377"/>
            <a:ext cx="380604" cy="313854"/>
            <a:chOff x="3074027" y="1983777"/>
            <a:chExt cx="380604" cy="313854"/>
          </a:xfrm>
          <a:solidFill>
            <a:srgbClr val="C5BB89"/>
          </a:solidFill>
        </p:grpSpPr>
        <p:sp>
          <p:nvSpPr>
            <p:cNvPr id="11080" name="Google Shape;11080;p72"/>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2"/>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2"/>
          <p:cNvGrpSpPr/>
          <p:nvPr/>
        </p:nvGrpSpPr>
        <p:grpSpPr>
          <a:xfrm>
            <a:off x="3522521" y="1800457"/>
            <a:ext cx="367013" cy="331278"/>
            <a:chOff x="3522521" y="1975857"/>
            <a:chExt cx="367013" cy="331278"/>
          </a:xfrm>
          <a:solidFill>
            <a:srgbClr val="C5BB89"/>
          </a:solidFill>
        </p:grpSpPr>
        <p:sp>
          <p:nvSpPr>
            <p:cNvPr id="11086" name="Google Shape;11086;p72"/>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3" name="Google Shape;11093;p72"/>
          <p:cNvGrpSpPr/>
          <p:nvPr/>
        </p:nvGrpSpPr>
        <p:grpSpPr>
          <a:xfrm>
            <a:off x="2630824" y="1801566"/>
            <a:ext cx="368185" cy="330454"/>
            <a:chOff x="2630824" y="1976966"/>
            <a:chExt cx="368185" cy="330454"/>
          </a:xfrm>
          <a:solidFill>
            <a:srgbClr val="C5BB89"/>
          </a:solidFill>
        </p:grpSpPr>
        <p:sp>
          <p:nvSpPr>
            <p:cNvPr id="11094" name="Google Shape;11094;p72"/>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2"/>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2"/>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72"/>
          <p:cNvGrpSpPr/>
          <p:nvPr/>
        </p:nvGrpSpPr>
        <p:grpSpPr>
          <a:xfrm>
            <a:off x="1293706" y="1791016"/>
            <a:ext cx="369294" cy="350444"/>
            <a:chOff x="1293706" y="1966416"/>
            <a:chExt cx="369294" cy="350444"/>
          </a:xfrm>
          <a:solidFill>
            <a:srgbClr val="C5BB89"/>
          </a:solidFill>
        </p:grpSpPr>
        <p:sp>
          <p:nvSpPr>
            <p:cNvPr id="11103" name="Google Shape;11103;p72"/>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72"/>
          <p:cNvGrpSpPr/>
          <p:nvPr/>
        </p:nvGrpSpPr>
        <p:grpSpPr>
          <a:xfrm>
            <a:off x="3967213" y="1800077"/>
            <a:ext cx="368185" cy="331816"/>
            <a:chOff x="3967213" y="1975477"/>
            <a:chExt cx="368185" cy="331816"/>
          </a:xfrm>
          <a:solidFill>
            <a:srgbClr val="C5BB89"/>
          </a:solidFill>
        </p:grpSpPr>
        <p:sp>
          <p:nvSpPr>
            <p:cNvPr id="11112" name="Google Shape;11112;p72"/>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5" name="Google Shape;11115;p72"/>
          <p:cNvGrpSpPr/>
          <p:nvPr/>
        </p:nvGrpSpPr>
        <p:grpSpPr>
          <a:xfrm>
            <a:off x="8047661" y="1793646"/>
            <a:ext cx="279132" cy="356875"/>
            <a:chOff x="8047661" y="1969046"/>
            <a:chExt cx="279132" cy="356875"/>
          </a:xfrm>
          <a:solidFill>
            <a:srgbClr val="C5BB89"/>
          </a:solidFill>
        </p:grpSpPr>
        <p:sp>
          <p:nvSpPr>
            <p:cNvPr id="11116" name="Google Shape;11116;p72"/>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72"/>
          <p:cNvGrpSpPr/>
          <p:nvPr/>
        </p:nvGrpSpPr>
        <p:grpSpPr>
          <a:xfrm>
            <a:off x="7596157" y="1792759"/>
            <a:ext cx="279544" cy="358142"/>
            <a:chOff x="7596157" y="1968159"/>
            <a:chExt cx="279544" cy="358142"/>
          </a:xfrm>
          <a:solidFill>
            <a:srgbClr val="C5BB89"/>
          </a:solidFill>
        </p:grpSpPr>
        <p:sp>
          <p:nvSpPr>
            <p:cNvPr id="11121" name="Google Shape;11121;p72"/>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2"/>
          <p:cNvGrpSpPr/>
          <p:nvPr/>
        </p:nvGrpSpPr>
        <p:grpSpPr>
          <a:xfrm>
            <a:off x="7147315" y="1793646"/>
            <a:ext cx="279513" cy="357636"/>
            <a:chOff x="7147315" y="1969046"/>
            <a:chExt cx="279513" cy="357636"/>
          </a:xfrm>
          <a:solidFill>
            <a:srgbClr val="C5BB89"/>
          </a:solidFill>
        </p:grpSpPr>
        <p:sp>
          <p:nvSpPr>
            <p:cNvPr id="11128" name="Google Shape;11128;p72"/>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2"/>
          <p:cNvGrpSpPr/>
          <p:nvPr/>
        </p:nvGrpSpPr>
        <p:grpSpPr>
          <a:xfrm>
            <a:off x="6697681" y="1792917"/>
            <a:ext cx="280305" cy="359093"/>
            <a:chOff x="6697681" y="1968317"/>
            <a:chExt cx="280305" cy="359093"/>
          </a:xfrm>
          <a:solidFill>
            <a:srgbClr val="C5BB89"/>
          </a:solidFill>
        </p:grpSpPr>
        <p:sp>
          <p:nvSpPr>
            <p:cNvPr id="11136" name="Google Shape;11136;p72"/>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2"/>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2"/>
          <p:cNvGrpSpPr/>
          <p:nvPr/>
        </p:nvGrpSpPr>
        <p:grpSpPr>
          <a:xfrm>
            <a:off x="6248839" y="1792537"/>
            <a:ext cx="280273" cy="358744"/>
            <a:chOff x="6248839" y="1967937"/>
            <a:chExt cx="280273" cy="358744"/>
          </a:xfrm>
          <a:solidFill>
            <a:srgbClr val="C5BB89"/>
          </a:solidFill>
        </p:grpSpPr>
        <p:sp>
          <p:nvSpPr>
            <p:cNvPr id="11144" name="Google Shape;11144;p72"/>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2"/>
          <p:cNvGrpSpPr/>
          <p:nvPr/>
        </p:nvGrpSpPr>
        <p:grpSpPr>
          <a:xfrm>
            <a:off x="5801485" y="1793646"/>
            <a:ext cx="279164" cy="357794"/>
            <a:chOff x="5801485" y="1969046"/>
            <a:chExt cx="279164" cy="357794"/>
          </a:xfrm>
          <a:solidFill>
            <a:srgbClr val="C5BB89"/>
          </a:solidFill>
        </p:grpSpPr>
        <p:sp>
          <p:nvSpPr>
            <p:cNvPr id="11151" name="Google Shape;11151;p72"/>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2"/>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72"/>
          <p:cNvGrpSpPr/>
          <p:nvPr/>
        </p:nvGrpSpPr>
        <p:grpSpPr>
          <a:xfrm>
            <a:off x="5352643" y="1793646"/>
            <a:ext cx="278404" cy="358364"/>
            <a:chOff x="5352643" y="1969046"/>
            <a:chExt cx="278404" cy="358364"/>
          </a:xfrm>
          <a:solidFill>
            <a:srgbClr val="C5BB89"/>
          </a:solidFill>
        </p:grpSpPr>
        <p:sp>
          <p:nvSpPr>
            <p:cNvPr id="11165" name="Google Shape;11165;p72"/>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2"/>
          <p:cNvGrpSpPr/>
          <p:nvPr/>
        </p:nvGrpSpPr>
        <p:grpSpPr>
          <a:xfrm>
            <a:off x="4897750" y="1792917"/>
            <a:ext cx="279132" cy="358364"/>
            <a:chOff x="4897750" y="1968317"/>
            <a:chExt cx="279132" cy="358364"/>
          </a:xfrm>
          <a:solidFill>
            <a:srgbClr val="C5BB89"/>
          </a:solidFill>
        </p:grpSpPr>
        <p:sp>
          <p:nvSpPr>
            <p:cNvPr id="11170" name="Google Shape;11170;p72"/>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3" name="Google Shape;11183;p72"/>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4" name="Google Shape;11184;p72"/>
          <p:cNvGrpSpPr/>
          <p:nvPr/>
        </p:nvGrpSpPr>
        <p:grpSpPr>
          <a:xfrm>
            <a:off x="1767449" y="1337644"/>
            <a:ext cx="324403" cy="347783"/>
            <a:chOff x="1767449" y="1513044"/>
            <a:chExt cx="324403" cy="347783"/>
          </a:xfrm>
          <a:solidFill>
            <a:srgbClr val="C5BB89"/>
          </a:solidFill>
        </p:grpSpPr>
        <p:sp>
          <p:nvSpPr>
            <p:cNvPr id="11185" name="Google Shape;11185;p72"/>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72"/>
          <p:cNvGrpSpPr/>
          <p:nvPr/>
        </p:nvGrpSpPr>
        <p:grpSpPr>
          <a:xfrm>
            <a:off x="4007193" y="1337327"/>
            <a:ext cx="320633" cy="348100"/>
            <a:chOff x="4007193" y="1512727"/>
            <a:chExt cx="320633" cy="348100"/>
          </a:xfrm>
          <a:solidFill>
            <a:srgbClr val="C5BB89"/>
          </a:solidFill>
        </p:grpSpPr>
        <p:sp>
          <p:nvSpPr>
            <p:cNvPr id="11195" name="Google Shape;11195;p72"/>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2"/>
          <p:cNvGrpSpPr/>
          <p:nvPr/>
        </p:nvGrpSpPr>
        <p:grpSpPr>
          <a:xfrm>
            <a:off x="3530425" y="1333347"/>
            <a:ext cx="368175" cy="344594"/>
            <a:chOff x="3530425" y="1508747"/>
            <a:chExt cx="368175" cy="344594"/>
          </a:xfrm>
          <a:solidFill>
            <a:srgbClr val="C5BB89"/>
          </a:solidFill>
        </p:grpSpPr>
        <p:sp>
          <p:nvSpPr>
            <p:cNvPr id="11201" name="Google Shape;11201;p72"/>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2"/>
          <p:cNvGrpSpPr/>
          <p:nvPr/>
        </p:nvGrpSpPr>
        <p:grpSpPr>
          <a:xfrm>
            <a:off x="3127598" y="1337834"/>
            <a:ext cx="289714" cy="347593"/>
            <a:chOff x="3127598" y="1513234"/>
            <a:chExt cx="289714" cy="347593"/>
          </a:xfrm>
          <a:solidFill>
            <a:srgbClr val="C5BB89"/>
          </a:solidFill>
        </p:grpSpPr>
        <p:sp>
          <p:nvSpPr>
            <p:cNvPr id="11206" name="Google Shape;11206;p72"/>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72"/>
          <p:cNvGrpSpPr/>
          <p:nvPr/>
        </p:nvGrpSpPr>
        <p:grpSpPr>
          <a:xfrm>
            <a:off x="2662884" y="1337644"/>
            <a:ext cx="322914" cy="348543"/>
            <a:chOff x="2662884" y="1513044"/>
            <a:chExt cx="322914" cy="348543"/>
          </a:xfrm>
          <a:solidFill>
            <a:srgbClr val="C5BB89"/>
          </a:solidFill>
        </p:grpSpPr>
        <p:sp>
          <p:nvSpPr>
            <p:cNvPr id="11212" name="Google Shape;11212;p72"/>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2"/>
          <p:cNvGrpSpPr/>
          <p:nvPr/>
        </p:nvGrpSpPr>
        <p:grpSpPr>
          <a:xfrm>
            <a:off x="2232511" y="1337359"/>
            <a:ext cx="299534" cy="348068"/>
            <a:chOff x="2232511" y="1512759"/>
            <a:chExt cx="299534" cy="348068"/>
          </a:xfrm>
          <a:solidFill>
            <a:srgbClr val="C5BB89"/>
          </a:solidFill>
        </p:grpSpPr>
        <p:sp>
          <p:nvSpPr>
            <p:cNvPr id="11223" name="Google Shape;11223;p72"/>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72"/>
          <p:cNvGrpSpPr/>
          <p:nvPr/>
        </p:nvGrpSpPr>
        <p:grpSpPr>
          <a:xfrm>
            <a:off x="1331406" y="1337961"/>
            <a:ext cx="301784" cy="348607"/>
            <a:chOff x="1331406" y="1513361"/>
            <a:chExt cx="301784" cy="348607"/>
          </a:xfrm>
          <a:solidFill>
            <a:srgbClr val="C5BB89"/>
          </a:solidFill>
        </p:grpSpPr>
        <p:sp>
          <p:nvSpPr>
            <p:cNvPr id="11235" name="Google Shape;11235;p72"/>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2"/>
          <p:cNvGrpSpPr/>
          <p:nvPr/>
        </p:nvGrpSpPr>
        <p:grpSpPr>
          <a:xfrm>
            <a:off x="7144274" y="1324814"/>
            <a:ext cx="282174" cy="355735"/>
            <a:chOff x="7144274" y="1500214"/>
            <a:chExt cx="282174" cy="355735"/>
          </a:xfrm>
          <a:solidFill>
            <a:srgbClr val="C5BB89"/>
          </a:solidFill>
        </p:grpSpPr>
        <p:sp>
          <p:nvSpPr>
            <p:cNvPr id="11240" name="Google Shape;11240;p72"/>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2"/>
          <p:cNvGrpSpPr/>
          <p:nvPr/>
        </p:nvGrpSpPr>
        <p:grpSpPr>
          <a:xfrm>
            <a:off x="6685262" y="1324814"/>
            <a:ext cx="289682" cy="354594"/>
            <a:chOff x="6685262" y="1500214"/>
            <a:chExt cx="289682" cy="354594"/>
          </a:xfrm>
          <a:solidFill>
            <a:srgbClr val="C5BB89"/>
          </a:solidFill>
        </p:grpSpPr>
        <p:sp>
          <p:nvSpPr>
            <p:cNvPr id="11247" name="Google Shape;11247;p72"/>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2"/>
          <p:cNvGrpSpPr/>
          <p:nvPr/>
        </p:nvGrpSpPr>
        <p:grpSpPr>
          <a:xfrm>
            <a:off x="6200938" y="1325194"/>
            <a:ext cx="322154" cy="355355"/>
            <a:chOff x="6200938" y="1500594"/>
            <a:chExt cx="322154" cy="355355"/>
          </a:xfrm>
          <a:solidFill>
            <a:srgbClr val="C5BB89"/>
          </a:solidFill>
        </p:grpSpPr>
        <p:sp>
          <p:nvSpPr>
            <p:cNvPr id="11252" name="Google Shape;11252;p72"/>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72"/>
          <p:cNvGrpSpPr/>
          <p:nvPr/>
        </p:nvGrpSpPr>
        <p:grpSpPr>
          <a:xfrm>
            <a:off x="5289631" y="1324814"/>
            <a:ext cx="332355" cy="354974"/>
            <a:chOff x="5289631" y="1500214"/>
            <a:chExt cx="332355" cy="354974"/>
          </a:xfrm>
          <a:solidFill>
            <a:srgbClr val="C5BB89"/>
          </a:solidFill>
        </p:grpSpPr>
        <p:sp>
          <p:nvSpPr>
            <p:cNvPr id="11258" name="Google Shape;11258;p72"/>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2"/>
          <p:cNvGrpSpPr/>
          <p:nvPr/>
        </p:nvGrpSpPr>
        <p:grpSpPr>
          <a:xfrm>
            <a:off x="5748295" y="1324433"/>
            <a:ext cx="323294" cy="356115"/>
            <a:chOff x="5748295" y="1499833"/>
            <a:chExt cx="323294" cy="356115"/>
          </a:xfrm>
          <a:solidFill>
            <a:srgbClr val="C5BB89"/>
          </a:solidFill>
        </p:grpSpPr>
        <p:sp>
          <p:nvSpPr>
            <p:cNvPr id="11265" name="Google Shape;11265;p72"/>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2"/>
          <p:cNvGrpSpPr/>
          <p:nvPr/>
        </p:nvGrpSpPr>
        <p:grpSpPr>
          <a:xfrm>
            <a:off x="8047661" y="1325637"/>
            <a:ext cx="278404" cy="355260"/>
            <a:chOff x="8047661" y="1501037"/>
            <a:chExt cx="278404" cy="355260"/>
          </a:xfrm>
          <a:solidFill>
            <a:srgbClr val="C5BB89"/>
          </a:solidFill>
        </p:grpSpPr>
        <p:sp>
          <p:nvSpPr>
            <p:cNvPr id="11273" name="Google Shape;11273;p72"/>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2"/>
          <p:cNvGrpSpPr/>
          <p:nvPr/>
        </p:nvGrpSpPr>
        <p:grpSpPr>
          <a:xfrm>
            <a:off x="4903389" y="1324814"/>
            <a:ext cx="267854" cy="355735"/>
            <a:chOff x="4903389" y="1500214"/>
            <a:chExt cx="267854" cy="355735"/>
          </a:xfrm>
          <a:solidFill>
            <a:srgbClr val="C5BB89"/>
          </a:solidFill>
        </p:grpSpPr>
        <p:sp>
          <p:nvSpPr>
            <p:cNvPr id="11278" name="Google Shape;11278;p7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2"/>
          <p:cNvGrpSpPr/>
          <p:nvPr/>
        </p:nvGrpSpPr>
        <p:grpSpPr>
          <a:xfrm>
            <a:off x="7613518" y="1325954"/>
            <a:ext cx="264433" cy="353074"/>
            <a:chOff x="7613518" y="1501354"/>
            <a:chExt cx="264433" cy="353074"/>
          </a:xfrm>
          <a:solidFill>
            <a:srgbClr val="C5BB89"/>
          </a:solidFill>
        </p:grpSpPr>
        <p:sp>
          <p:nvSpPr>
            <p:cNvPr id="11284" name="Google Shape;11284;p72"/>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0" name="Google Shape;11290;p72"/>
          <p:cNvSpPr txBox="1"/>
          <p:nvPr/>
        </p:nvSpPr>
        <p:spPr>
          <a:xfrm>
            <a:off x="877190" y="34325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FFFFFF"/>
                </a:solidFill>
              </a:rPr>
              <a:t>Help &amp; Support Icons</a:t>
            </a:r>
            <a:endParaRPr sz="2400" dirty="0">
              <a:solidFill>
                <a:srgbClr val="FFFFFF"/>
              </a:solidFill>
            </a:endParaRPr>
          </a:p>
        </p:txBody>
      </p:sp>
      <p:sp>
        <p:nvSpPr>
          <p:cNvPr id="11291" name="Google Shape;11291;p72"/>
          <p:cNvSpPr txBox="1"/>
          <p:nvPr/>
        </p:nvSpPr>
        <p:spPr>
          <a:xfrm>
            <a:off x="4858962" y="363349"/>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rgbClr val="FFFFFF"/>
                </a:solidFill>
              </a:rPr>
              <a:t>Avatar Icons</a:t>
            </a:r>
            <a:endParaRPr sz="2400" dirty="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95"/>
        <p:cNvGrpSpPr/>
        <p:nvPr/>
      </p:nvGrpSpPr>
      <p:grpSpPr>
        <a:xfrm>
          <a:off x="0" y="0"/>
          <a:ext cx="0" cy="0"/>
          <a:chOff x="0" y="0"/>
          <a:chExt cx="0" cy="0"/>
        </a:xfrm>
      </p:grpSpPr>
      <p:grpSp>
        <p:nvGrpSpPr>
          <p:cNvPr id="11296" name="Google Shape;11296;p73"/>
          <p:cNvGrpSpPr/>
          <p:nvPr/>
        </p:nvGrpSpPr>
        <p:grpSpPr>
          <a:xfrm>
            <a:off x="1757085" y="1325225"/>
            <a:ext cx="371069" cy="359396"/>
            <a:chOff x="1757085" y="1500675"/>
            <a:chExt cx="371069" cy="359396"/>
          </a:xfrm>
          <a:solidFill>
            <a:schemeClr val="bg1"/>
          </a:solidFill>
        </p:grpSpPr>
        <p:sp>
          <p:nvSpPr>
            <p:cNvPr id="11297" name="Google Shape;11297;p73"/>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3"/>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3"/>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3"/>
            <p:cNvSpPr/>
            <p:nvPr/>
          </p:nvSpPr>
          <p:spPr>
            <a:xfrm>
              <a:off x="1976349" y="1775216"/>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3"/>
            <p:cNvSpPr/>
            <p:nvPr/>
          </p:nvSpPr>
          <p:spPr>
            <a:xfrm>
              <a:off x="2016487" y="1775216"/>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3"/>
            <p:cNvSpPr/>
            <p:nvPr/>
          </p:nvSpPr>
          <p:spPr>
            <a:xfrm>
              <a:off x="1914615" y="1724837"/>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3"/>
            <p:cNvSpPr/>
            <p:nvPr/>
          </p:nvSpPr>
          <p:spPr>
            <a:xfrm>
              <a:off x="1976349" y="1730530"/>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3"/>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3"/>
            <p:cNvSpPr/>
            <p:nvPr/>
          </p:nvSpPr>
          <p:spPr>
            <a:xfrm>
              <a:off x="1976349" y="1730530"/>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3"/>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3"/>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3"/>
            <p:cNvSpPr/>
            <p:nvPr/>
          </p:nvSpPr>
          <p:spPr>
            <a:xfrm>
              <a:off x="1955898" y="1769523"/>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3"/>
            <p:cNvSpPr/>
            <p:nvPr/>
          </p:nvSpPr>
          <p:spPr>
            <a:xfrm>
              <a:off x="1914615" y="1724837"/>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3"/>
            <p:cNvSpPr/>
            <p:nvPr/>
          </p:nvSpPr>
          <p:spPr>
            <a:xfrm>
              <a:off x="2016868" y="1775216"/>
              <a:ext cx="32" cy="32"/>
            </a:xfrm>
            <a:custGeom>
              <a:avLst/>
              <a:gdLst/>
              <a:ahLst/>
              <a:cxnLst/>
              <a:rect l="l" t="t" r="r" b="b"/>
              <a:pathLst>
                <a:path w="1" h="1" extrusionOk="0">
                  <a:moveTo>
                    <a:pt x="0" y="0"/>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3"/>
            <p:cNvSpPr/>
            <p:nvPr/>
          </p:nvSpPr>
          <p:spPr>
            <a:xfrm>
              <a:off x="1914615" y="1724837"/>
              <a:ext cx="32" cy="32"/>
            </a:xfrm>
            <a:custGeom>
              <a:avLst/>
              <a:gdLst/>
              <a:ahLst/>
              <a:cxnLst/>
              <a:rect l="l" t="t" r="r" b="b"/>
              <a:pathLst>
                <a:path w="1" h="1" extrusionOk="0">
                  <a:moveTo>
                    <a:pt x="1" y="1"/>
                  </a:move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3"/>
            <p:cNvSpPr/>
            <p:nvPr/>
          </p:nvSpPr>
          <p:spPr>
            <a:xfrm>
              <a:off x="1914615" y="1724837"/>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3"/>
            <p:cNvSpPr/>
            <p:nvPr/>
          </p:nvSpPr>
          <p:spPr>
            <a:xfrm>
              <a:off x="1955898" y="1769523"/>
              <a:ext cx="32" cy="32"/>
            </a:xfrm>
            <a:custGeom>
              <a:avLst/>
              <a:gdLst/>
              <a:ahLst/>
              <a:cxnLst/>
              <a:rect l="l" t="t" r="r" b="b"/>
              <a:pathLst>
                <a:path w="1" h="1" extrusionOk="0">
                  <a:moveTo>
                    <a:pt x="1"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3"/>
            <p:cNvSpPr/>
            <p:nvPr/>
          </p:nvSpPr>
          <p:spPr>
            <a:xfrm>
              <a:off x="1955898" y="1769523"/>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3"/>
            <p:cNvSpPr/>
            <p:nvPr/>
          </p:nvSpPr>
          <p:spPr>
            <a:xfrm>
              <a:off x="1914615" y="1724837"/>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3"/>
            <p:cNvSpPr/>
            <p:nvPr/>
          </p:nvSpPr>
          <p:spPr>
            <a:xfrm>
              <a:off x="1955898" y="1769523"/>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3"/>
            <p:cNvSpPr/>
            <p:nvPr/>
          </p:nvSpPr>
          <p:spPr>
            <a:xfrm>
              <a:off x="2016487" y="1775216"/>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3"/>
            <p:cNvSpPr/>
            <p:nvPr/>
          </p:nvSpPr>
          <p:spPr>
            <a:xfrm>
              <a:off x="2016487" y="1775216"/>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3"/>
            <p:cNvSpPr/>
            <p:nvPr/>
          </p:nvSpPr>
          <p:spPr>
            <a:xfrm>
              <a:off x="2016868" y="1775216"/>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3"/>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3"/>
            <p:cNvSpPr/>
            <p:nvPr/>
          </p:nvSpPr>
          <p:spPr>
            <a:xfrm>
              <a:off x="1955898" y="1769523"/>
              <a:ext cx="32" cy="32"/>
            </a:xfrm>
            <a:custGeom>
              <a:avLst/>
              <a:gdLst/>
              <a:ahLst/>
              <a:cxnLst/>
              <a:rect l="l" t="t" r="r" b="b"/>
              <a:pathLst>
                <a:path w="1" h="1" extrusionOk="0">
                  <a:moveTo>
                    <a:pt x="1" y="1"/>
                  </a:move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3"/>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3"/>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3"/>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3"/>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3"/>
          <p:cNvGrpSpPr/>
          <p:nvPr/>
        </p:nvGrpSpPr>
        <p:grpSpPr>
          <a:xfrm>
            <a:off x="2774209" y="1779241"/>
            <a:ext cx="116693" cy="374186"/>
            <a:chOff x="2774209" y="1954691"/>
            <a:chExt cx="116693" cy="374186"/>
          </a:xfrm>
          <a:solidFill>
            <a:schemeClr val="bg1"/>
          </a:solidFill>
        </p:grpSpPr>
        <p:sp>
          <p:nvSpPr>
            <p:cNvPr id="11327" name="Google Shape;11327;p73"/>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3"/>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3"/>
          <p:cNvGrpSpPr/>
          <p:nvPr/>
        </p:nvGrpSpPr>
        <p:grpSpPr>
          <a:xfrm>
            <a:off x="4017435" y="1324462"/>
            <a:ext cx="315092" cy="359397"/>
            <a:chOff x="4017435" y="1499912"/>
            <a:chExt cx="315092" cy="359397"/>
          </a:xfrm>
          <a:solidFill>
            <a:schemeClr val="bg1"/>
          </a:solidFill>
        </p:grpSpPr>
        <p:sp>
          <p:nvSpPr>
            <p:cNvPr id="11330" name="Google Shape;11330;p73"/>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3"/>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3"/>
          <p:cNvGrpSpPr/>
          <p:nvPr/>
        </p:nvGrpSpPr>
        <p:grpSpPr>
          <a:xfrm>
            <a:off x="3963652" y="1824309"/>
            <a:ext cx="374154" cy="284050"/>
            <a:chOff x="3963652" y="1999759"/>
            <a:chExt cx="374154" cy="284050"/>
          </a:xfrm>
          <a:solidFill>
            <a:schemeClr val="bg1"/>
          </a:solidFill>
        </p:grpSpPr>
        <p:sp>
          <p:nvSpPr>
            <p:cNvPr id="11333" name="Google Shape;11333;p73"/>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3"/>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3"/>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3"/>
          <p:cNvGrpSpPr/>
          <p:nvPr/>
        </p:nvGrpSpPr>
        <p:grpSpPr>
          <a:xfrm>
            <a:off x="1777536" y="1839416"/>
            <a:ext cx="376444" cy="253772"/>
            <a:chOff x="1777536" y="2014866"/>
            <a:chExt cx="376444" cy="253772"/>
          </a:xfrm>
          <a:solidFill>
            <a:schemeClr val="bg1"/>
          </a:solidFill>
        </p:grpSpPr>
        <p:sp>
          <p:nvSpPr>
            <p:cNvPr id="11337" name="Google Shape;11337;p73"/>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3"/>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3"/>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3"/>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3"/>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3"/>
          <p:cNvGrpSpPr/>
          <p:nvPr/>
        </p:nvGrpSpPr>
        <p:grpSpPr>
          <a:xfrm>
            <a:off x="1309875" y="1881876"/>
            <a:ext cx="374154" cy="169680"/>
            <a:chOff x="1309875" y="2057326"/>
            <a:chExt cx="374154" cy="169680"/>
          </a:xfrm>
          <a:solidFill>
            <a:schemeClr val="bg1"/>
          </a:solidFill>
        </p:grpSpPr>
        <p:sp>
          <p:nvSpPr>
            <p:cNvPr id="11343" name="Google Shape;11343;p73"/>
            <p:cNvSpPr/>
            <p:nvPr/>
          </p:nvSpPr>
          <p:spPr>
            <a:xfrm>
              <a:off x="1480668" y="2212566"/>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3"/>
            <p:cNvSpPr/>
            <p:nvPr/>
          </p:nvSpPr>
          <p:spPr>
            <a:xfrm>
              <a:off x="1480668" y="2212566"/>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3"/>
            <p:cNvSpPr/>
            <p:nvPr/>
          </p:nvSpPr>
          <p:spPr>
            <a:xfrm>
              <a:off x="1480668" y="2212566"/>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3"/>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3"/>
            <p:cNvSpPr/>
            <p:nvPr/>
          </p:nvSpPr>
          <p:spPr>
            <a:xfrm>
              <a:off x="1480668" y="2212566"/>
              <a:ext cx="32" cy="32"/>
            </a:xfrm>
            <a:custGeom>
              <a:avLst/>
              <a:gdLst/>
              <a:ahLst/>
              <a:cxnLst/>
              <a:rect l="l" t="t" r="r" b="b"/>
              <a:pathLst>
                <a:path w="1" h="1" extrusionOk="0">
                  <a:moveTo>
                    <a:pt x="0"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3"/>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3"/>
            <p:cNvSpPr/>
            <p:nvPr/>
          </p:nvSpPr>
          <p:spPr>
            <a:xfrm>
              <a:off x="1480668" y="2212566"/>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3"/>
            <p:cNvSpPr/>
            <p:nvPr/>
          </p:nvSpPr>
          <p:spPr>
            <a:xfrm>
              <a:off x="1480668" y="2212566"/>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3"/>
            <p:cNvSpPr/>
            <p:nvPr/>
          </p:nvSpPr>
          <p:spPr>
            <a:xfrm>
              <a:off x="1397339" y="2183433"/>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3"/>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3"/>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4" name="Google Shape;11354;p73"/>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5" name="Google Shape;11355;p73"/>
          <p:cNvGrpSpPr/>
          <p:nvPr/>
        </p:nvGrpSpPr>
        <p:grpSpPr>
          <a:xfrm>
            <a:off x="2347450" y="1779114"/>
            <a:ext cx="113639" cy="373168"/>
            <a:chOff x="2347450" y="1954564"/>
            <a:chExt cx="113639" cy="373168"/>
          </a:xfrm>
          <a:solidFill>
            <a:schemeClr val="bg1"/>
          </a:solidFill>
        </p:grpSpPr>
        <p:sp>
          <p:nvSpPr>
            <p:cNvPr id="11356" name="Google Shape;11356;p73"/>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3"/>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8" name="Google Shape;11358;p73"/>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9" name="Google Shape;11359;p73"/>
          <p:cNvGrpSpPr/>
          <p:nvPr/>
        </p:nvGrpSpPr>
        <p:grpSpPr>
          <a:xfrm>
            <a:off x="3110102" y="1324430"/>
            <a:ext cx="330613" cy="358379"/>
            <a:chOff x="3110102" y="1499880"/>
            <a:chExt cx="330613" cy="358379"/>
          </a:xfrm>
          <a:solidFill>
            <a:schemeClr val="bg1"/>
          </a:solidFill>
        </p:grpSpPr>
        <p:sp>
          <p:nvSpPr>
            <p:cNvPr id="11360" name="Google Shape;11360;p73"/>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3"/>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3"/>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3"/>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3"/>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3"/>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3"/>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7" name="Google Shape;11367;p73"/>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73"/>
          <p:cNvGrpSpPr/>
          <p:nvPr/>
        </p:nvGrpSpPr>
        <p:grpSpPr>
          <a:xfrm>
            <a:off x="3485575" y="1824309"/>
            <a:ext cx="373772" cy="284050"/>
            <a:chOff x="3531200" y="1999759"/>
            <a:chExt cx="373772" cy="284050"/>
          </a:xfrm>
          <a:solidFill>
            <a:schemeClr val="bg1"/>
          </a:solidFill>
        </p:grpSpPr>
        <p:sp>
          <p:nvSpPr>
            <p:cNvPr id="11369" name="Google Shape;11369;p73"/>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3"/>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3"/>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3"/>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3" name="Google Shape;11373;p73"/>
          <p:cNvGrpSpPr/>
          <p:nvPr/>
        </p:nvGrpSpPr>
        <p:grpSpPr>
          <a:xfrm>
            <a:off x="2667058" y="1324843"/>
            <a:ext cx="330231" cy="359015"/>
            <a:chOff x="2667058" y="1500293"/>
            <a:chExt cx="330231" cy="359015"/>
          </a:xfrm>
          <a:solidFill>
            <a:schemeClr val="bg1"/>
          </a:solidFill>
        </p:grpSpPr>
        <p:sp>
          <p:nvSpPr>
            <p:cNvPr id="11374" name="Google Shape;11374;p73"/>
            <p:cNvSpPr/>
            <p:nvPr/>
          </p:nvSpPr>
          <p:spPr>
            <a:xfrm>
              <a:off x="2944239" y="1581714"/>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3"/>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3"/>
            <p:cNvSpPr/>
            <p:nvPr/>
          </p:nvSpPr>
          <p:spPr>
            <a:xfrm>
              <a:off x="2925696" y="1563140"/>
              <a:ext cx="32" cy="32"/>
            </a:xfrm>
            <a:custGeom>
              <a:avLst/>
              <a:gdLst/>
              <a:ahLst/>
              <a:cxnLst/>
              <a:rect l="l" t="t" r="r" b="b"/>
              <a:pathLst>
                <a:path w="1" h="1" extrusionOk="0">
                  <a:moveTo>
                    <a:pt x="0"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3"/>
            <p:cNvSpPr/>
            <p:nvPr/>
          </p:nvSpPr>
          <p:spPr>
            <a:xfrm>
              <a:off x="2953717" y="1594563"/>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3"/>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3"/>
            <p:cNvSpPr/>
            <p:nvPr/>
          </p:nvSpPr>
          <p:spPr>
            <a:xfrm>
              <a:off x="2925696" y="1563140"/>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3"/>
            <p:cNvSpPr/>
            <p:nvPr/>
          </p:nvSpPr>
          <p:spPr>
            <a:xfrm>
              <a:off x="2925696" y="1563140"/>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3"/>
            <p:cNvSpPr/>
            <p:nvPr/>
          </p:nvSpPr>
          <p:spPr>
            <a:xfrm>
              <a:off x="2953717" y="1594182"/>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3"/>
            <p:cNvSpPr/>
            <p:nvPr/>
          </p:nvSpPr>
          <p:spPr>
            <a:xfrm>
              <a:off x="2953717" y="1594182"/>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2923788" y="1576403"/>
              <a:ext cx="32" cy="32"/>
            </a:xfrm>
            <a:custGeom>
              <a:avLst/>
              <a:gdLst/>
              <a:ahLst/>
              <a:cxnLst/>
              <a:rect l="l" t="t" r="r" b="b"/>
              <a:pathLst>
                <a:path w="1" h="1" extrusionOk="0">
                  <a:moveTo>
                    <a:pt x="1"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3"/>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3"/>
            <p:cNvSpPr/>
            <p:nvPr/>
          </p:nvSpPr>
          <p:spPr>
            <a:xfrm>
              <a:off x="2953717" y="1594182"/>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3"/>
            <p:cNvSpPr/>
            <p:nvPr/>
          </p:nvSpPr>
          <p:spPr>
            <a:xfrm>
              <a:off x="2953717" y="1594182"/>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2923438" y="1576784"/>
              <a:ext cx="0" cy="32"/>
            </a:xfrm>
            <a:custGeom>
              <a:avLst/>
              <a:gdLst/>
              <a:ahLst/>
              <a:cxnLst/>
              <a:rect l="l" t="t" r="r" b="b"/>
              <a:pathLst>
                <a:path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3"/>
          <p:cNvGrpSpPr/>
          <p:nvPr/>
        </p:nvGrpSpPr>
        <p:grpSpPr>
          <a:xfrm>
            <a:off x="3567553" y="1324462"/>
            <a:ext cx="320022" cy="359778"/>
            <a:chOff x="3567553" y="1499912"/>
            <a:chExt cx="320022" cy="359778"/>
          </a:xfrm>
          <a:solidFill>
            <a:schemeClr val="bg1"/>
          </a:solidFill>
        </p:grpSpPr>
        <p:sp>
          <p:nvSpPr>
            <p:cNvPr id="11393" name="Google Shape;11393;p73"/>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3"/>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3"/>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3"/>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73"/>
          <p:cNvGrpSpPr/>
          <p:nvPr/>
        </p:nvGrpSpPr>
        <p:grpSpPr>
          <a:xfrm>
            <a:off x="1309875" y="1324462"/>
            <a:ext cx="359015" cy="358633"/>
            <a:chOff x="1309875" y="1499912"/>
            <a:chExt cx="359015" cy="358633"/>
          </a:xfrm>
          <a:solidFill>
            <a:schemeClr val="bg1"/>
          </a:solidFill>
        </p:grpSpPr>
        <p:sp>
          <p:nvSpPr>
            <p:cNvPr id="11400" name="Google Shape;11400;p73"/>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3"/>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3"/>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3"/>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3"/>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3"/>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3"/>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3"/>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3"/>
          <p:cNvGrpSpPr/>
          <p:nvPr/>
        </p:nvGrpSpPr>
        <p:grpSpPr>
          <a:xfrm>
            <a:off x="2219466" y="1324843"/>
            <a:ext cx="330613" cy="359015"/>
            <a:chOff x="2219466" y="1500293"/>
            <a:chExt cx="330613" cy="359015"/>
          </a:xfrm>
          <a:solidFill>
            <a:schemeClr val="bg1"/>
          </a:solidFill>
        </p:grpSpPr>
        <p:sp>
          <p:nvSpPr>
            <p:cNvPr id="11410" name="Google Shape;11410;p73"/>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3"/>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2" name="Google Shape;11412;p73"/>
          <p:cNvGrpSpPr/>
          <p:nvPr/>
        </p:nvGrpSpPr>
        <p:grpSpPr>
          <a:xfrm>
            <a:off x="5343544" y="1333908"/>
            <a:ext cx="244676" cy="351095"/>
            <a:chOff x="5343544" y="1509358"/>
            <a:chExt cx="244676" cy="351095"/>
          </a:xfrm>
          <a:solidFill>
            <a:schemeClr val="bg1"/>
          </a:solidFill>
        </p:grpSpPr>
        <p:sp>
          <p:nvSpPr>
            <p:cNvPr id="11413" name="Google Shape;11413;p73"/>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3"/>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73"/>
          <p:cNvGrpSpPr/>
          <p:nvPr/>
        </p:nvGrpSpPr>
        <p:grpSpPr>
          <a:xfrm>
            <a:off x="4882340" y="1333908"/>
            <a:ext cx="246171" cy="351095"/>
            <a:chOff x="4882340" y="1509358"/>
            <a:chExt cx="246171" cy="351095"/>
          </a:xfrm>
          <a:solidFill>
            <a:schemeClr val="bg1"/>
          </a:solidFill>
        </p:grpSpPr>
        <p:sp>
          <p:nvSpPr>
            <p:cNvPr id="11417" name="Google Shape;11417;p73"/>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3"/>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3"/>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3"/>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3"/>
          <p:cNvGrpSpPr/>
          <p:nvPr/>
        </p:nvGrpSpPr>
        <p:grpSpPr>
          <a:xfrm>
            <a:off x="6273204" y="1333558"/>
            <a:ext cx="236343" cy="351445"/>
            <a:chOff x="6273204" y="1509008"/>
            <a:chExt cx="236343" cy="351445"/>
          </a:xfrm>
          <a:solidFill>
            <a:schemeClr val="bg1"/>
          </a:solidFill>
        </p:grpSpPr>
        <p:sp>
          <p:nvSpPr>
            <p:cNvPr id="11423" name="Google Shape;11423;p73"/>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3"/>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73"/>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73"/>
          <p:cNvGrpSpPr/>
          <p:nvPr/>
        </p:nvGrpSpPr>
        <p:grpSpPr>
          <a:xfrm>
            <a:off x="7219530" y="1332794"/>
            <a:ext cx="191625" cy="352209"/>
            <a:chOff x="7219530" y="1508244"/>
            <a:chExt cx="191625" cy="352209"/>
          </a:xfrm>
          <a:solidFill>
            <a:schemeClr val="bg1"/>
          </a:solidFill>
        </p:grpSpPr>
        <p:sp>
          <p:nvSpPr>
            <p:cNvPr id="11427" name="Google Shape;11427;p73"/>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3"/>
            <p:cNvSpPr/>
            <p:nvPr/>
          </p:nvSpPr>
          <p:spPr>
            <a:xfrm>
              <a:off x="7376679" y="1654039"/>
              <a:ext cx="795" cy="32"/>
            </a:xfrm>
            <a:custGeom>
              <a:avLst/>
              <a:gdLst/>
              <a:ahLst/>
              <a:cxnLst/>
              <a:rect l="l" t="t" r="r" b="b"/>
              <a:pathLst>
                <a:path w="25" h="1" extrusionOk="0">
                  <a:moveTo>
                    <a:pt x="24" y="0"/>
                  </a:moveTo>
                  <a:lnTo>
                    <a:pt x="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73"/>
          <p:cNvGrpSpPr/>
          <p:nvPr/>
        </p:nvGrpSpPr>
        <p:grpSpPr>
          <a:xfrm>
            <a:off x="7699309" y="1333176"/>
            <a:ext cx="154922" cy="351827"/>
            <a:chOff x="7699309" y="1508626"/>
            <a:chExt cx="154922" cy="351827"/>
          </a:xfrm>
          <a:solidFill>
            <a:schemeClr val="bg1"/>
          </a:solidFill>
        </p:grpSpPr>
        <p:sp>
          <p:nvSpPr>
            <p:cNvPr id="11430" name="Google Shape;11430;p73"/>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3"/>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3"/>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3"/>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3"/>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73"/>
          <p:cNvGrpSpPr/>
          <p:nvPr/>
        </p:nvGrpSpPr>
        <p:grpSpPr>
          <a:xfrm>
            <a:off x="8161690" y="1333558"/>
            <a:ext cx="153396" cy="351064"/>
            <a:chOff x="8161690" y="1509008"/>
            <a:chExt cx="153396" cy="351064"/>
          </a:xfrm>
          <a:solidFill>
            <a:schemeClr val="bg1"/>
          </a:solidFill>
        </p:grpSpPr>
        <p:sp>
          <p:nvSpPr>
            <p:cNvPr id="11438" name="Google Shape;11438;p73"/>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3"/>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3"/>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3"/>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73"/>
          <p:cNvGrpSpPr/>
          <p:nvPr/>
        </p:nvGrpSpPr>
        <p:grpSpPr>
          <a:xfrm>
            <a:off x="6746940" y="1333431"/>
            <a:ext cx="213221" cy="352304"/>
            <a:chOff x="6746940" y="1508881"/>
            <a:chExt cx="213221" cy="352304"/>
          </a:xfrm>
          <a:solidFill>
            <a:schemeClr val="bg1"/>
          </a:solidFill>
        </p:grpSpPr>
        <p:sp>
          <p:nvSpPr>
            <p:cNvPr id="11443" name="Google Shape;11443;p73"/>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3"/>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3"/>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73"/>
          <p:cNvGrpSpPr/>
          <p:nvPr/>
        </p:nvGrpSpPr>
        <p:grpSpPr>
          <a:xfrm>
            <a:off x="5770336" y="1832165"/>
            <a:ext cx="350682" cy="292097"/>
            <a:chOff x="5770336" y="2007615"/>
            <a:chExt cx="350682" cy="292097"/>
          </a:xfrm>
          <a:solidFill>
            <a:schemeClr val="bg1"/>
          </a:solidFill>
        </p:grpSpPr>
        <p:sp>
          <p:nvSpPr>
            <p:cNvPr id="11448" name="Google Shape;11448;p73"/>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73"/>
          <p:cNvGrpSpPr/>
          <p:nvPr/>
        </p:nvGrpSpPr>
        <p:grpSpPr>
          <a:xfrm>
            <a:off x="5326878" y="1804908"/>
            <a:ext cx="350332" cy="346229"/>
            <a:chOff x="5326878" y="1980358"/>
            <a:chExt cx="350332" cy="346229"/>
          </a:xfrm>
          <a:solidFill>
            <a:schemeClr val="bg1"/>
          </a:solidFill>
        </p:grpSpPr>
        <p:sp>
          <p:nvSpPr>
            <p:cNvPr id="11453" name="Google Shape;11453;p73"/>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3"/>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3"/>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3"/>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7" name="Google Shape;11457;p73"/>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8" name="Google Shape;11458;p73"/>
          <p:cNvGrpSpPr/>
          <p:nvPr/>
        </p:nvGrpSpPr>
        <p:grpSpPr>
          <a:xfrm>
            <a:off x="4883835" y="1817121"/>
            <a:ext cx="350300" cy="323043"/>
            <a:chOff x="4883835" y="1992571"/>
            <a:chExt cx="350300" cy="323043"/>
          </a:xfrm>
          <a:solidFill>
            <a:schemeClr val="bg1"/>
          </a:solidFill>
        </p:grpSpPr>
        <p:sp>
          <p:nvSpPr>
            <p:cNvPr id="11459" name="Google Shape;11459;p73"/>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3"/>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3"/>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3"/>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3"/>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3"/>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3"/>
          <p:cNvGrpSpPr/>
          <p:nvPr/>
        </p:nvGrpSpPr>
        <p:grpSpPr>
          <a:xfrm>
            <a:off x="7548967" y="1803477"/>
            <a:ext cx="333285" cy="349950"/>
            <a:chOff x="7548967" y="1978927"/>
            <a:chExt cx="333285" cy="349950"/>
          </a:xfrm>
          <a:solidFill>
            <a:schemeClr val="bg1"/>
          </a:solidFill>
        </p:grpSpPr>
        <p:sp>
          <p:nvSpPr>
            <p:cNvPr id="11466" name="Google Shape;11466;p73"/>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3"/>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3"/>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3"/>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3"/>
          <p:cNvGrpSpPr/>
          <p:nvPr/>
        </p:nvGrpSpPr>
        <p:grpSpPr>
          <a:xfrm>
            <a:off x="6214142" y="1803477"/>
            <a:ext cx="346515" cy="350300"/>
            <a:chOff x="6214142" y="1978927"/>
            <a:chExt cx="346515" cy="350300"/>
          </a:xfrm>
          <a:solidFill>
            <a:schemeClr val="bg1"/>
          </a:solidFill>
        </p:grpSpPr>
        <p:sp>
          <p:nvSpPr>
            <p:cNvPr id="11474" name="Google Shape;11474;p73"/>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3"/>
          <p:cNvGrpSpPr/>
          <p:nvPr/>
        </p:nvGrpSpPr>
        <p:grpSpPr>
          <a:xfrm>
            <a:off x="7105923" y="1803095"/>
            <a:ext cx="333285" cy="350682"/>
            <a:chOff x="7105923" y="1978545"/>
            <a:chExt cx="333285" cy="350682"/>
          </a:xfrm>
          <a:solidFill>
            <a:schemeClr val="bg1"/>
          </a:solidFill>
        </p:grpSpPr>
        <p:sp>
          <p:nvSpPr>
            <p:cNvPr id="11477" name="Google Shape;11477;p73"/>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3"/>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3"/>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3"/>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3"/>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73"/>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3"/>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6" name="Google Shape;11486;p73"/>
          <p:cNvGrpSpPr/>
          <p:nvPr/>
        </p:nvGrpSpPr>
        <p:grpSpPr>
          <a:xfrm>
            <a:off x="3616406" y="2246902"/>
            <a:ext cx="203393" cy="351827"/>
            <a:chOff x="3616406" y="2422352"/>
            <a:chExt cx="203393" cy="351827"/>
          </a:xfrm>
          <a:solidFill>
            <a:schemeClr val="bg1"/>
          </a:solidFill>
        </p:grpSpPr>
        <p:sp>
          <p:nvSpPr>
            <p:cNvPr id="11487" name="Google Shape;11487;p73"/>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3"/>
          <p:cNvGrpSpPr/>
          <p:nvPr/>
        </p:nvGrpSpPr>
        <p:grpSpPr>
          <a:xfrm>
            <a:off x="878187" y="2246520"/>
            <a:ext cx="272696" cy="351827"/>
            <a:chOff x="913012" y="2421970"/>
            <a:chExt cx="272696" cy="351827"/>
          </a:xfrm>
          <a:solidFill>
            <a:schemeClr val="bg1"/>
          </a:solidFill>
        </p:grpSpPr>
        <p:sp>
          <p:nvSpPr>
            <p:cNvPr id="11490" name="Google Shape;11490;p73"/>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3"/>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73"/>
          <p:cNvGrpSpPr/>
          <p:nvPr/>
        </p:nvGrpSpPr>
        <p:grpSpPr>
          <a:xfrm>
            <a:off x="2274743" y="2246902"/>
            <a:ext cx="255649" cy="351445"/>
            <a:chOff x="2274743" y="2422352"/>
            <a:chExt cx="255649" cy="351445"/>
          </a:xfrm>
          <a:solidFill>
            <a:schemeClr val="bg1"/>
          </a:solidFill>
        </p:grpSpPr>
        <p:sp>
          <p:nvSpPr>
            <p:cNvPr id="11495" name="Google Shape;11495;p73"/>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3"/>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3"/>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73"/>
          <p:cNvGrpSpPr/>
          <p:nvPr/>
        </p:nvGrpSpPr>
        <p:grpSpPr>
          <a:xfrm>
            <a:off x="2708723" y="2245789"/>
            <a:ext cx="246552" cy="352558"/>
            <a:chOff x="2708723" y="2421239"/>
            <a:chExt cx="246552" cy="352558"/>
          </a:xfrm>
          <a:solidFill>
            <a:schemeClr val="bg1"/>
          </a:solidFill>
        </p:grpSpPr>
        <p:sp>
          <p:nvSpPr>
            <p:cNvPr id="11499" name="Google Shape;11499;p73"/>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73"/>
          <p:cNvGrpSpPr/>
          <p:nvPr/>
        </p:nvGrpSpPr>
        <p:grpSpPr>
          <a:xfrm>
            <a:off x="1835485" y="2246902"/>
            <a:ext cx="259433" cy="350714"/>
            <a:chOff x="1835485" y="2422352"/>
            <a:chExt cx="259433" cy="350714"/>
          </a:xfrm>
          <a:solidFill>
            <a:schemeClr val="bg1"/>
          </a:solidFill>
        </p:grpSpPr>
        <p:sp>
          <p:nvSpPr>
            <p:cNvPr id="11502" name="Google Shape;11502;p73"/>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3"/>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3"/>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3"/>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3"/>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3"/>
          <p:cNvGrpSpPr/>
          <p:nvPr/>
        </p:nvGrpSpPr>
        <p:grpSpPr>
          <a:xfrm>
            <a:off x="3150240" y="2246902"/>
            <a:ext cx="212489" cy="351445"/>
            <a:chOff x="3150240" y="2422352"/>
            <a:chExt cx="212489" cy="351445"/>
          </a:xfrm>
          <a:solidFill>
            <a:schemeClr val="bg1"/>
          </a:solidFill>
        </p:grpSpPr>
        <p:sp>
          <p:nvSpPr>
            <p:cNvPr id="11510" name="Google Shape;11510;p73"/>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3"/>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73"/>
          <p:cNvGrpSpPr/>
          <p:nvPr/>
        </p:nvGrpSpPr>
        <p:grpSpPr>
          <a:xfrm>
            <a:off x="1367060" y="2246679"/>
            <a:ext cx="269261" cy="352050"/>
            <a:chOff x="1367060" y="2422129"/>
            <a:chExt cx="269261" cy="352050"/>
          </a:xfrm>
          <a:solidFill>
            <a:schemeClr val="bg1"/>
          </a:solidFill>
        </p:grpSpPr>
        <p:sp>
          <p:nvSpPr>
            <p:cNvPr id="11513" name="Google Shape;11513;p73"/>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3"/>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3"/>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3"/>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3"/>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3"/>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3"/>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3"/>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3"/>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3"/>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7" name="Google Shape;11527;p73"/>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8" name="Google Shape;11528;p73"/>
          <p:cNvGrpSpPr/>
          <p:nvPr/>
        </p:nvGrpSpPr>
        <p:grpSpPr>
          <a:xfrm>
            <a:off x="4882690" y="2249955"/>
            <a:ext cx="274573" cy="350682"/>
            <a:chOff x="4882690" y="2425405"/>
            <a:chExt cx="274573" cy="350682"/>
          </a:xfrm>
          <a:solidFill>
            <a:schemeClr val="bg1"/>
          </a:solidFill>
        </p:grpSpPr>
        <p:sp>
          <p:nvSpPr>
            <p:cNvPr id="11529" name="Google Shape;11529;p73"/>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3"/>
          <p:cNvGrpSpPr/>
          <p:nvPr/>
        </p:nvGrpSpPr>
        <p:grpSpPr>
          <a:xfrm>
            <a:off x="6627639" y="2268434"/>
            <a:ext cx="355993" cy="313247"/>
            <a:chOff x="6627639" y="2443884"/>
            <a:chExt cx="355993" cy="313247"/>
          </a:xfrm>
          <a:solidFill>
            <a:schemeClr val="bg1"/>
          </a:solidFill>
        </p:grpSpPr>
        <p:sp>
          <p:nvSpPr>
            <p:cNvPr id="11532" name="Google Shape;11532;p73"/>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3"/>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3"/>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3"/>
          <p:cNvGrpSpPr/>
          <p:nvPr/>
        </p:nvGrpSpPr>
        <p:grpSpPr>
          <a:xfrm>
            <a:off x="6183451" y="2286690"/>
            <a:ext cx="351445" cy="277976"/>
            <a:chOff x="6183451" y="2462140"/>
            <a:chExt cx="351445" cy="277976"/>
          </a:xfrm>
          <a:solidFill>
            <a:schemeClr val="bg1"/>
          </a:solidFill>
        </p:grpSpPr>
        <p:sp>
          <p:nvSpPr>
            <p:cNvPr id="11536" name="Google Shape;11536;p73"/>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3"/>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3"/>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3"/>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73"/>
          <p:cNvGrpSpPr/>
          <p:nvPr/>
        </p:nvGrpSpPr>
        <p:grpSpPr>
          <a:xfrm>
            <a:off x="5735477" y="2254408"/>
            <a:ext cx="353354" cy="341299"/>
            <a:chOff x="5735477" y="2429858"/>
            <a:chExt cx="353354" cy="341299"/>
          </a:xfrm>
          <a:solidFill>
            <a:schemeClr val="bg1"/>
          </a:solidFill>
        </p:grpSpPr>
        <p:sp>
          <p:nvSpPr>
            <p:cNvPr id="11544" name="Google Shape;11544;p73"/>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3"/>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3"/>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3"/>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3"/>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3"/>
          <p:cNvGrpSpPr/>
          <p:nvPr/>
        </p:nvGrpSpPr>
        <p:grpSpPr>
          <a:xfrm>
            <a:off x="5243735" y="2271523"/>
            <a:ext cx="405255" cy="275499"/>
            <a:chOff x="5283337" y="2478774"/>
            <a:chExt cx="358633" cy="243913"/>
          </a:xfrm>
          <a:solidFill>
            <a:schemeClr val="bg1"/>
          </a:solidFill>
        </p:grpSpPr>
        <p:sp>
          <p:nvSpPr>
            <p:cNvPr id="11551" name="Google Shape;11551;p73"/>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3"/>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3"/>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3"/>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3"/>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3"/>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3"/>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3"/>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3"/>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3"/>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3"/>
          <p:cNvGrpSpPr/>
          <p:nvPr/>
        </p:nvGrpSpPr>
        <p:grpSpPr>
          <a:xfrm>
            <a:off x="7964753" y="2295373"/>
            <a:ext cx="362068" cy="258670"/>
            <a:chOff x="7964753" y="2470823"/>
            <a:chExt cx="362068" cy="258670"/>
          </a:xfrm>
          <a:solidFill>
            <a:schemeClr val="bg1"/>
          </a:solidFill>
        </p:grpSpPr>
        <p:sp>
          <p:nvSpPr>
            <p:cNvPr id="11569" name="Google Shape;11569;p73"/>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3"/>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3"/>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3"/>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3"/>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3"/>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3"/>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3"/>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3"/>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73"/>
          <p:cNvGrpSpPr/>
          <p:nvPr/>
        </p:nvGrpSpPr>
        <p:grpSpPr>
          <a:xfrm>
            <a:off x="7524349" y="2280997"/>
            <a:ext cx="350332" cy="288948"/>
            <a:chOff x="7524349" y="2456447"/>
            <a:chExt cx="350332" cy="288948"/>
          </a:xfrm>
          <a:solidFill>
            <a:schemeClr val="bg1"/>
          </a:solidFill>
        </p:grpSpPr>
        <p:sp>
          <p:nvSpPr>
            <p:cNvPr id="11579" name="Google Shape;11579;p73"/>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3"/>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3"/>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3"/>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3"/>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4" name="Google Shape;11584;p73"/>
          <p:cNvGrpSpPr/>
          <p:nvPr/>
        </p:nvGrpSpPr>
        <p:grpSpPr>
          <a:xfrm>
            <a:off x="3972749" y="2718761"/>
            <a:ext cx="355230" cy="356725"/>
            <a:chOff x="3972749" y="2894211"/>
            <a:chExt cx="355230" cy="356725"/>
          </a:xfrm>
          <a:solidFill>
            <a:schemeClr val="bg1"/>
          </a:solidFill>
        </p:grpSpPr>
        <p:sp>
          <p:nvSpPr>
            <p:cNvPr id="11585" name="Google Shape;11585;p73"/>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3"/>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3"/>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3"/>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3"/>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3"/>
          <p:cNvGrpSpPr/>
          <p:nvPr/>
        </p:nvGrpSpPr>
        <p:grpSpPr>
          <a:xfrm>
            <a:off x="3527797" y="2743346"/>
            <a:ext cx="355993" cy="307904"/>
            <a:chOff x="3527797" y="2918796"/>
            <a:chExt cx="355993" cy="307904"/>
          </a:xfrm>
          <a:solidFill>
            <a:schemeClr val="bg1"/>
          </a:solidFill>
        </p:grpSpPr>
        <p:sp>
          <p:nvSpPr>
            <p:cNvPr id="11591" name="Google Shape;11591;p73"/>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3"/>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3"/>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3"/>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3"/>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3"/>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3"/>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3"/>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3"/>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3"/>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73"/>
          <p:cNvGrpSpPr/>
          <p:nvPr/>
        </p:nvGrpSpPr>
        <p:grpSpPr>
          <a:xfrm>
            <a:off x="3082845" y="2745509"/>
            <a:ext cx="356375" cy="302338"/>
            <a:chOff x="3082845" y="2920959"/>
            <a:chExt cx="356375" cy="302338"/>
          </a:xfrm>
          <a:solidFill>
            <a:schemeClr val="bg1"/>
          </a:solidFill>
        </p:grpSpPr>
        <p:sp>
          <p:nvSpPr>
            <p:cNvPr id="11602" name="Google Shape;11602;p73"/>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3"/>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73"/>
          <p:cNvGrpSpPr/>
          <p:nvPr/>
        </p:nvGrpSpPr>
        <p:grpSpPr>
          <a:xfrm>
            <a:off x="2639038" y="2719492"/>
            <a:ext cx="355612" cy="355612"/>
            <a:chOff x="2639038" y="2894942"/>
            <a:chExt cx="355612" cy="355612"/>
          </a:xfrm>
          <a:solidFill>
            <a:schemeClr val="bg1"/>
          </a:solidFill>
        </p:grpSpPr>
        <p:sp>
          <p:nvSpPr>
            <p:cNvPr id="11605" name="Google Shape;11605;p73"/>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3"/>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3"/>
          <p:cNvGrpSpPr/>
          <p:nvPr/>
        </p:nvGrpSpPr>
        <p:grpSpPr>
          <a:xfrm>
            <a:off x="2194468" y="2763415"/>
            <a:ext cx="355993" cy="267766"/>
            <a:chOff x="2194468" y="2938865"/>
            <a:chExt cx="355993" cy="267766"/>
          </a:xfrm>
          <a:solidFill>
            <a:schemeClr val="bg1"/>
          </a:solidFill>
        </p:grpSpPr>
        <p:sp>
          <p:nvSpPr>
            <p:cNvPr id="11608" name="Google Shape;11608;p73"/>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3"/>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3"/>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3"/>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3"/>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3"/>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3"/>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3"/>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3"/>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3"/>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3"/>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3"/>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3"/>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3"/>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3"/>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3"/>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3"/>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3"/>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3"/>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3"/>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3"/>
          <p:cNvGrpSpPr/>
          <p:nvPr/>
        </p:nvGrpSpPr>
        <p:grpSpPr>
          <a:xfrm>
            <a:off x="1749897" y="2719111"/>
            <a:ext cx="355993" cy="355612"/>
            <a:chOff x="1749897" y="2894561"/>
            <a:chExt cx="355993" cy="355612"/>
          </a:xfrm>
          <a:solidFill>
            <a:schemeClr val="bg1"/>
          </a:solidFill>
        </p:grpSpPr>
        <p:sp>
          <p:nvSpPr>
            <p:cNvPr id="11629" name="Google Shape;11629;p73"/>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3"/>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3"/>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3"/>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3"/>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3"/>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3"/>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3"/>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3"/>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3"/>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3"/>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3"/>
          <p:cNvGrpSpPr/>
          <p:nvPr/>
        </p:nvGrpSpPr>
        <p:grpSpPr>
          <a:xfrm>
            <a:off x="1305327" y="2718761"/>
            <a:ext cx="357520" cy="357488"/>
            <a:chOff x="1305327" y="2894211"/>
            <a:chExt cx="357520" cy="357488"/>
          </a:xfrm>
          <a:solidFill>
            <a:schemeClr val="bg1"/>
          </a:solidFill>
        </p:grpSpPr>
        <p:sp>
          <p:nvSpPr>
            <p:cNvPr id="11641" name="Google Shape;11641;p73"/>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3"/>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3"/>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3"/>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3"/>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6" name="Google Shape;11646;p73"/>
          <p:cNvGrpSpPr/>
          <p:nvPr/>
        </p:nvGrpSpPr>
        <p:grpSpPr>
          <a:xfrm>
            <a:off x="853950" y="2719270"/>
            <a:ext cx="364104" cy="353290"/>
            <a:chOff x="853950" y="2894720"/>
            <a:chExt cx="364104" cy="353290"/>
          </a:xfrm>
          <a:solidFill>
            <a:schemeClr val="bg1"/>
          </a:solidFill>
        </p:grpSpPr>
        <p:sp>
          <p:nvSpPr>
            <p:cNvPr id="11647" name="Google Shape;11647;p73"/>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3"/>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3"/>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3"/>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3"/>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3"/>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3"/>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3"/>
          <p:cNvGrpSpPr/>
          <p:nvPr/>
        </p:nvGrpSpPr>
        <p:grpSpPr>
          <a:xfrm>
            <a:off x="7066548" y="2737144"/>
            <a:ext cx="352209" cy="334938"/>
            <a:chOff x="7066548" y="2912594"/>
            <a:chExt cx="352209" cy="334938"/>
          </a:xfrm>
          <a:solidFill>
            <a:schemeClr val="bg1"/>
          </a:solidFill>
        </p:grpSpPr>
        <p:sp>
          <p:nvSpPr>
            <p:cNvPr id="11655" name="Google Shape;11655;p73"/>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3"/>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3"/>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3"/>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3"/>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3"/>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1" name="Google Shape;11661;p73"/>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3"/>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3" name="Google Shape;11663;p73"/>
          <p:cNvGrpSpPr/>
          <p:nvPr/>
        </p:nvGrpSpPr>
        <p:grpSpPr>
          <a:xfrm>
            <a:off x="7541397" y="2729352"/>
            <a:ext cx="318495" cy="352209"/>
            <a:chOff x="7541397" y="2904802"/>
            <a:chExt cx="318495" cy="352209"/>
          </a:xfrm>
          <a:solidFill>
            <a:schemeClr val="bg1"/>
          </a:solidFill>
        </p:grpSpPr>
        <p:sp>
          <p:nvSpPr>
            <p:cNvPr id="11664" name="Google Shape;11664;p73"/>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3"/>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73"/>
          <p:cNvGrpSpPr/>
          <p:nvPr/>
        </p:nvGrpSpPr>
        <p:grpSpPr>
          <a:xfrm>
            <a:off x="8003015" y="2728589"/>
            <a:ext cx="306759" cy="351445"/>
            <a:chOff x="8003015" y="2904039"/>
            <a:chExt cx="306759" cy="351445"/>
          </a:xfrm>
          <a:solidFill>
            <a:schemeClr val="bg1"/>
          </a:solidFill>
        </p:grpSpPr>
        <p:sp>
          <p:nvSpPr>
            <p:cNvPr id="11667" name="Google Shape;11667;p73"/>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3"/>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3"/>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3"/>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3"/>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3"/>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73"/>
          <p:cNvGrpSpPr/>
          <p:nvPr/>
        </p:nvGrpSpPr>
        <p:grpSpPr>
          <a:xfrm>
            <a:off x="5687770" y="2710046"/>
            <a:ext cx="369638" cy="369606"/>
            <a:chOff x="5687770" y="2885496"/>
            <a:chExt cx="369638" cy="369606"/>
          </a:xfrm>
          <a:solidFill>
            <a:schemeClr val="bg1"/>
          </a:solidFill>
        </p:grpSpPr>
        <p:sp>
          <p:nvSpPr>
            <p:cNvPr id="11674" name="Google Shape;11674;p73"/>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3"/>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3"/>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3"/>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3"/>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3"/>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3"/>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3"/>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3"/>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3"/>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73"/>
          <p:cNvGrpSpPr/>
          <p:nvPr/>
        </p:nvGrpSpPr>
        <p:grpSpPr>
          <a:xfrm>
            <a:off x="4881958" y="2729352"/>
            <a:ext cx="156417" cy="349537"/>
            <a:chOff x="4881958" y="2904802"/>
            <a:chExt cx="156417" cy="349537"/>
          </a:xfrm>
          <a:solidFill>
            <a:schemeClr val="bg1"/>
          </a:solidFill>
        </p:grpSpPr>
        <p:sp>
          <p:nvSpPr>
            <p:cNvPr id="11685" name="Google Shape;11685;p73"/>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3"/>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3"/>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3"/>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3"/>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3"/>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3"/>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73"/>
          <p:cNvGrpSpPr/>
          <p:nvPr/>
        </p:nvGrpSpPr>
        <p:grpSpPr>
          <a:xfrm>
            <a:off x="5230318" y="2711064"/>
            <a:ext cx="371133" cy="367443"/>
            <a:chOff x="5230318" y="2886514"/>
            <a:chExt cx="371133" cy="367443"/>
          </a:xfrm>
          <a:solidFill>
            <a:schemeClr val="bg1"/>
          </a:solidFill>
        </p:grpSpPr>
        <p:sp>
          <p:nvSpPr>
            <p:cNvPr id="11693" name="Google Shape;11693;p73"/>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3"/>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3"/>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3"/>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3"/>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3"/>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3"/>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3"/>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3"/>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3"/>
          <p:cNvGrpSpPr/>
          <p:nvPr/>
        </p:nvGrpSpPr>
        <p:grpSpPr>
          <a:xfrm>
            <a:off x="5748358" y="3259128"/>
            <a:ext cx="352590" cy="182561"/>
            <a:chOff x="5748358" y="3434578"/>
            <a:chExt cx="352590" cy="182561"/>
          </a:xfrm>
          <a:solidFill>
            <a:schemeClr val="bg1"/>
          </a:solidFill>
        </p:grpSpPr>
        <p:sp>
          <p:nvSpPr>
            <p:cNvPr id="11703" name="Google Shape;11703;p73"/>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3"/>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3"/>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3"/>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9" name="Google Shape;11709;p73"/>
          <p:cNvGrpSpPr/>
          <p:nvPr/>
        </p:nvGrpSpPr>
        <p:grpSpPr>
          <a:xfrm>
            <a:off x="862283" y="4099321"/>
            <a:ext cx="341204" cy="359301"/>
            <a:chOff x="862283" y="4274771"/>
            <a:chExt cx="341204" cy="359301"/>
          </a:xfrm>
          <a:solidFill>
            <a:schemeClr val="bg1"/>
          </a:solidFill>
        </p:grpSpPr>
        <p:sp>
          <p:nvSpPr>
            <p:cNvPr id="11710" name="Google Shape;11710;p73"/>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3"/>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3" name="Google Shape;11713;p73"/>
          <p:cNvGrpSpPr/>
          <p:nvPr/>
        </p:nvGrpSpPr>
        <p:grpSpPr>
          <a:xfrm>
            <a:off x="1396957" y="4111915"/>
            <a:ext cx="301861" cy="332871"/>
            <a:chOff x="1396957" y="4287365"/>
            <a:chExt cx="301861" cy="332871"/>
          </a:xfrm>
          <a:solidFill>
            <a:schemeClr val="bg1"/>
          </a:solidFill>
        </p:grpSpPr>
        <p:sp>
          <p:nvSpPr>
            <p:cNvPr id="11714" name="Google Shape;11714;p73"/>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3"/>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3"/>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3"/>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3"/>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3"/>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3"/>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3"/>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73"/>
          <p:cNvGrpSpPr/>
          <p:nvPr/>
        </p:nvGrpSpPr>
        <p:grpSpPr>
          <a:xfrm>
            <a:off x="1865381" y="4102056"/>
            <a:ext cx="396131" cy="355612"/>
            <a:chOff x="1865381" y="4277506"/>
            <a:chExt cx="396131" cy="355612"/>
          </a:xfrm>
          <a:solidFill>
            <a:schemeClr val="bg1"/>
          </a:solidFill>
        </p:grpSpPr>
        <p:sp>
          <p:nvSpPr>
            <p:cNvPr id="11730" name="Google Shape;11730;p73"/>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73"/>
          <p:cNvGrpSpPr/>
          <p:nvPr/>
        </p:nvGrpSpPr>
        <p:grpSpPr>
          <a:xfrm>
            <a:off x="2411823" y="4128549"/>
            <a:ext cx="334398" cy="299953"/>
            <a:chOff x="2411823" y="4303999"/>
            <a:chExt cx="334398" cy="299953"/>
          </a:xfrm>
          <a:solidFill>
            <a:schemeClr val="bg1"/>
          </a:solidFill>
        </p:grpSpPr>
        <p:sp>
          <p:nvSpPr>
            <p:cNvPr id="11737" name="Google Shape;11737;p73"/>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73"/>
          <p:cNvGrpSpPr/>
          <p:nvPr/>
        </p:nvGrpSpPr>
        <p:grpSpPr>
          <a:xfrm>
            <a:off x="2903337" y="4103582"/>
            <a:ext cx="382519" cy="350682"/>
            <a:chOff x="2903337" y="4279032"/>
            <a:chExt cx="382519" cy="350682"/>
          </a:xfrm>
          <a:solidFill>
            <a:schemeClr val="bg1"/>
          </a:solidFill>
        </p:grpSpPr>
        <p:sp>
          <p:nvSpPr>
            <p:cNvPr id="11745" name="Google Shape;11745;p73"/>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3"/>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3"/>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3"/>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3"/>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3"/>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3"/>
          <p:cNvGrpSpPr/>
          <p:nvPr/>
        </p:nvGrpSpPr>
        <p:grpSpPr>
          <a:xfrm>
            <a:off x="3933342" y="4140317"/>
            <a:ext cx="383632" cy="276449"/>
            <a:chOff x="3933342" y="4315767"/>
            <a:chExt cx="383632" cy="276449"/>
          </a:xfrm>
          <a:solidFill>
            <a:schemeClr val="bg1"/>
          </a:solidFill>
        </p:grpSpPr>
        <p:sp>
          <p:nvSpPr>
            <p:cNvPr id="11761" name="Google Shape;11761;p73"/>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3"/>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3"/>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3"/>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73"/>
          <p:cNvGrpSpPr/>
          <p:nvPr/>
        </p:nvGrpSpPr>
        <p:grpSpPr>
          <a:xfrm>
            <a:off x="3441065" y="4127055"/>
            <a:ext cx="337069" cy="302593"/>
            <a:chOff x="3441065" y="4302505"/>
            <a:chExt cx="337069" cy="302593"/>
          </a:xfrm>
          <a:solidFill>
            <a:schemeClr val="bg1"/>
          </a:solidFill>
        </p:grpSpPr>
        <p:sp>
          <p:nvSpPr>
            <p:cNvPr id="11768" name="Google Shape;11768;p73"/>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3"/>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3"/>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3"/>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3"/>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3"/>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3"/>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73"/>
          <p:cNvGrpSpPr/>
          <p:nvPr/>
        </p:nvGrpSpPr>
        <p:grpSpPr>
          <a:xfrm>
            <a:off x="3532345" y="3187185"/>
            <a:ext cx="339328" cy="336274"/>
            <a:chOff x="3532345" y="3362635"/>
            <a:chExt cx="339328" cy="336274"/>
          </a:xfrm>
          <a:solidFill>
            <a:schemeClr val="bg1"/>
          </a:solidFill>
        </p:grpSpPr>
        <p:sp>
          <p:nvSpPr>
            <p:cNvPr id="11782" name="Google Shape;11782;p73"/>
            <p:cNvSpPr/>
            <p:nvPr/>
          </p:nvSpPr>
          <p:spPr>
            <a:xfrm>
              <a:off x="3819385" y="3493258"/>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3819385" y="3493258"/>
              <a:ext cx="32" cy="32"/>
            </a:xfrm>
            <a:custGeom>
              <a:avLst/>
              <a:gdLst/>
              <a:ahLst/>
              <a:cxnLst/>
              <a:rect l="l" t="t" r="r" b="b"/>
              <a:pathLst>
                <a:path w="1" h="1" extrusionOk="0">
                  <a:moveTo>
                    <a:pt x="0"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3819385" y="3493258"/>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7" name="Google Shape;11787;p73"/>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8" name="Google Shape;11788;p73"/>
          <p:cNvGrpSpPr/>
          <p:nvPr/>
        </p:nvGrpSpPr>
        <p:grpSpPr>
          <a:xfrm>
            <a:off x="1883955" y="3633250"/>
            <a:ext cx="162873" cy="351445"/>
            <a:chOff x="1883955" y="3808700"/>
            <a:chExt cx="162873" cy="351445"/>
          </a:xfrm>
          <a:solidFill>
            <a:schemeClr val="bg1"/>
          </a:solidFill>
        </p:grpSpPr>
        <p:sp>
          <p:nvSpPr>
            <p:cNvPr id="11789" name="Google Shape;11789;p73"/>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3"/>
          <p:cNvGrpSpPr/>
          <p:nvPr/>
        </p:nvGrpSpPr>
        <p:grpSpPr>
          <a:xfrm>
            <a:off x="939156" y="3633759"/>
            <a:ext cx="192007" cy="351318"/>
            <a:chOff x="939156" y="3809209"/>
            <a:chExt cx="192007" cy="351318"/>
          </a:xfrm>
          <a:solidFill>
            <a:schemeClr val="bg1"/>
          </a:solidFill>
        </p:grpSpPr>
        <p:sp>
          <p:nvSpPr>
            <p:cNvPr id="11792" name="Google Shape;11792;p73"/>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73"/>
          <p:cNvGrpSpPr/>
          <p:nvPr/>
        </p:nvGrpSpPr>
        <p:grpSpPr>
          <a:xfrm>
            <a:off x="2306167" y="3634395"/>
            <a:ext cx="193915" cy="349155"/>
            <a:chOff x="2306167" y="3809845"/>
            <a:chExt cx="193915" cy="349155"/>
          </a:xfrm>
          <a:solidFill>
            <a:schemeClr val="bg1"/>
          </a:solidFill>
        </p:grpSpPr>
        <p:sp>
          <p:nvSpPr>
            <p:cNvPr id="11795" name="Google Shape;11795;p73"/>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3"/>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3"/>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73"/>
          <p:cNvGrpSpPr/>
          <p:nvPr/>
        </p:nvGrpSpPr>
        <p:grpSpPr>
          <a:xfrm>
            <a:off x="1323901" y="3631723"/>
            <a:ext cx="356343" cy="356757"/>
            <a:chOff x="1323901" y="3807173"/>
            <a:chExt cx="356343" cy="356757"/>
          </a:xfrm>
          <a:solidFill>
            <a:schemeClr val="bg1"/>
          </a:solidFill>
        </p:grpSpPr>
        <p:sp>
          <p:nvSpPr>
            <p:cNvPr id="11803" name="Google Shape;11803;p73"/>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3"/>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3"/>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3"/>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3"/>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7" name="Google Shape;11827;p73"/>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8" name="Google Shape;11828;p73"/>
          <p:cNvGrpSpPr/>
          <p:nvPr/>
        </p:nvGrpSpPr>
        <p:grpSpPr>
          <a:xfrm>
            <a:off x="859262" y="3178470"/>
            <a:ext cx="306759" cy="351445"/>
            <a:chOff x="859262" y="3353920"/>
            <a:chExt cx="306759" cy="351445"/>
          </a:xfrm>
          <a:solidFill>
            <a:schemeClr val="bg1"/>
          </a:solidFill>
        </p:grpSpPr>
        <p:sp>
          <p:nvSpPr>
            <p:cNvPr id="11829" name="Google Shape;11829;p73"/>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3"/>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3"/>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3"/>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3"/>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4" name="Google Shape;11834;p73"/>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5" name="Google Shape;11835;p73"/>
          <p:cNvGrpSpPr/>
          <p:nvPr/>
        </p:nvGrpSpPr>
        <p:grpSpPr>
          <a:xfrm>
            <a:off x="3967437" y="3661652"/>
            <a:ext cx="364708" cy="295405"/>
            <a:chOff x="3967437" y="3837102"/>
            <a:chExt cx="364708" cy="295405"/>
          </a:xfrm>
          <a:solidFill>
            <a:schemeClr val="bg1"/>
          </a:solidFill>
        </p:grpSpPr>
        <p:sp>
          <p:nvSpPr>
            <p:cNvPr id="11836" name="Google Shape;11836;p73"/>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3"/>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1" name="Google Shape;11841;p73"/>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4" name="Google Shape;11844;p73"/>
          <p:cNvGrpSpPr/>
          <p:nvPr/>
        </p:nvGrpSpPr>
        <p:grpSpPr>
          <a:xfrm>
            <a:off x="5811827" y="3631001"/>
            <a:ext cx="283743" cy="308444"/>
            <a:chOff x="5964227" y="3858701"/>
            <a:chExt cx="283743" cy="308444"/>
          </a:xfrm>
          <a:solidFill>
            <a:schemeClr val="bg1"/>
          </a:solidFill>
        </p:grpSpPr>
        <p:sp>
          <p:nvSpPr>
            <p:cNvPr id="11845" name="Google Shape;11845;p73"/>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3"/>
          <p:cNvGrpSpPr/>
          <p:nvPr/>
        </p:nvGrpSpPr>
        <p:grpSpPr>
          <a:xfrm>
            <a:off x="6243508" y="3697623"/>
            <a:ext cx="320372" cy="213602"/>
            <a:chOff x="6395908" y="3873073"/>
            <a:chExt cx="320372" cy="213602"/>
          </a:xfrm>
          <a:solidFill>
            <a:schemeClr val="bg1"/>
          </a:solidFill>
        </p:grpSpPr>
        <p:sp>
          <p:nvSpPr>
            <p:cNvPr id="11850" name="Google Shape;11850;p73"/>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3"/>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3"/>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3"/>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3"/>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73"/>
          <p:cNvGrpSpPr/>
          <p:nvPr/>
        </p:nvGrpSpPr>
        <p:grpSpPr>
          <a:xfrm>
            <a:off x="7262890" y="3627366"/>
            <a:ext cx="357138" cy="352018"/>
            <a:chOff x="7415290" y="3802816"/>
            <a:chExt cx="357138" cy="352018"/>
          </a:xfrm>
          <a:solidFill>
            <a:schemeClr val="bg1"/>
          </a:solidFill>
        </p:grpSpPr>
        <p:sp>
          <p:nvSpPr>
            <p:cNvPr id="11861" name="Google Shape;11861;p73"/>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3"/>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3"/>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3"/>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9" name="Google Shape;11869;p73"/>
          <p:cNvGrpSpPr/>
          <p:nvPr/>
        </p:nvGrpSpPr>
        <p:grpSpPr>
          <a:xfrm>
            <a:off x="6737312" y="3657963"/>
            <a:ext cx="355230" cy="293401"/>
            <a:chOff x="6889712" y="3833413"/>
            <a:chExt cx="355230" cy="293401"/>
          </a:xfrm>
          <a:solidFill>
            <a:schemeClr val="bg1"/>
          </a:solidFill>
        </p:grpSpPr>
        <p:sp>
          <p:nvSpPr>
            <p:cNvPr id="11870" name="Google Shape;11870;p73"/>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3"/>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3"/>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73"/>
          <p:cNvGrpSpPr/>
          <p:nvPr/>
        </p:nvGrpSpPr>
        <p:grpSpPr>
          <a:xfrm>
            <a:off x="7707152" y="3660420"/>
            <a:ext cx="282318" cy="337168"/>
            <a:chOff x="1635875" y="237775"/>
            <a:chExt cx="4370250" cy="5219325"/>
          </a:xfrm>
          <a:solidFill>
            <a:schemeClr val="bg1"/>
          </a:solidFill>
        </p:grpSpPr>
        <p:sp>
          <p:nvSpPr>
            <p:cNvPr id="11876" name="Google Shape;11876;p73"/>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73"/>
          <p:cNvGrpSpPr/>
          <p:nvPr/>
        </p:nvGrpSpPr>
        <p:grpSpPr>
          <a:xfrm>
            <a:off x="3103963" y="3185690"/>
            <a:ext cx="297886" cy="337578"/>
            <a:chOff x="3103963" y="3361140"/>
            <a:chExt cx="297886" cy="337578"/>
          </a:xfrm>
          <a:solidFill>
            <a:schemeClr val="bg1"/>
          </a:solidFill>
        </p:grpSpPr>
        <p:sp>
          <p:nvSpPr>
            <p:cNvPr id="11879" name="Google Shape;11879;p73"/>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3"/>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3"/>
            <p:cNvSpPr/>
            <p:nvPr/>
          </p:nvSpPr>
          <p:spPr>
            <a:xfrm>
              <a:off x="3277873" y="3491382"/>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3277873" y="3490618"/>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3257422" y="360422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3257422" y="360422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3"/>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3"/>
            <p:cNvSpPr/>
            <p:nvPr/>
          </p:nvSpPr>
          <p:spPr>
            <a:xfrm>
              <a:off x="3277873" y="3491382"/>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3278986" y="3524681"/>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3219543" y="3586415"/>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3219543" y="3586415"/>
              <a:ext cx="32" cy="32"/>
            </a:xfrm>
            <a:custGeom>
              <a:avLst/>
              <a:gdLst/>
              <a:ahLst/>
              <a:cxnLst/>
              <a:rect l="l" t="t" r="r" b="b"/>
              <a:pathLst>
                <a:path w="1" h="1" extrusionOk="0">
                  <a:moveTo>
                    <a:pt x="1" y="1"/>
                  </a:moveTo>
                  <a:lnTo>
                    <a:pt x="1" y="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3219543" y="3586415"/>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3247181" y="3444787"/>
              <a:ext cx="32" cy="32"/>
            </a:xfrm>
            <a:custGeom>
              <a:avLst/>
              <a:gdLst/>
              <a:ahLst/>
              <a:cxnLst/>
              <a:rect l="l" t="t" r="r" b="b"/>
              <a:pathLst>
                <a:path w="1" h="1" extrusionOk="0">
                  <a:moveTo>
                    <a:pt x="1"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3257422" y="3604226"/>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3"/>
            <p:cNvSpPr/>
            <p:nvPr/>
          </p:nvSpPr>
          <p:spPr>
            <a:xfrm>
              <a:off x="3257422" y="3604226"/>
              <a:ext cx="32" cy="32"/>
            </a:xfrm>
            <a:custGeom>
              <a:avLst/>
              <a:gdLst/>
              <a:ahLst/>
              <a:cxnLst/>
              <a:rect l="l" t="t" r="r" b="b"/>
              <a:pathLst>
                <a:path w="1" h="1" extrusionOk="0">
                  <a:moveTo>
                    <a:pt x="0" y="0"/>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3"/>
            <p:cNvSpPr/>
            <p:nvPr/>
          </p:nvSpPr>
          <p:spPr>
            <a:xfrm>
              <a:off x="3247181" y="3444787"/>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3257422" y="3604226"/>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3"/>
            <p:cNvSpPr/>
            <p:nvPr/>
          </p:nvSpPr>
          <p:spPr>
            <a:xfrm>
              <a:off x="3257422" y="360422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3"/>
            <p:cNvSpPr/>
            <p:nvPr/>
          </p:nvSpPr>
          <p:spPr>
            <a:xfrm>
              <a:off x="3257422" y="360422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3269922" y="339860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3269922" y="3398606"/>
              <a:ext cx="32" cy="32"/>
            </a:xfrm>
            <a:custGeom>
              <a:avLst/>
              <a:gdLst/>
              <a:ahLst/>
              <a:cxnLst/>
              <a:rect l="l" t="t" r="r" b="b"/>
              <a:pathLst>
                <a:path w="1" h="1" extrusionOk="0">
                  <a:moveTo>
                    <a:pt x="0" y="0"/>
                  </a:move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3269922" y="3398606"/>
              <a:ext cx="32" cy="32"/>
            </a:xfrm>
            <a:custGeom>
              <a:avLst/>
              <a:gdLst/>
              <a:ahLst/>
              <a:cxnLst/>
              <a:rect l="l" t="t" r="r" b="b"/>
              <a:pathLst>
                <a:path w="1" h="1" extrusionOk="0">
                  <a:moveTo>
                    <a:pt x="0" y="0"/>
                  </a:moveTo>
                  <a:lnTo>
                    <a:pt x="0" y="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3"/>
          <p:cNvGrpSpPr/>
          <p:nvPr/>
        </p:nvGrpSpPr>
        <p:grpSpPr>
          <a:xfrm>
            <a:off x="2667821" y="3185658"/>
            <a:ext cx="273046" cy="337801"/>
            <a:chOff x="2667821" y="3361108"/>
            <a:chExt cx="273046" cy="337801"/>
          </a:xfrm>
          <a:solidFill>
            <a:schemeClr val="bg1"/>
          </a:solidFill>
        </p:grpSpPr>
        <p:sp>
          <p:nvSpPr>
            <p:cNvPr id="11904" name="Google Shape;11904;p73"/>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3"/>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3"/>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3"/>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3"/>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3"/>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3"/>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3"/>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3"/>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3"/>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3"/>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3"/>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3"/>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3"/>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3"/>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73"/>
          <p:cNvGrpSpPr/>
          <p:nvPr/>
        </p:nvGrpSpPr>
        <p:grpSpPr>
          <a:xfrm>
            <a:off x="2212469" y="3184863"/>
            <a:ext cx="282715" cy="338660"/>
            <a:chOff x="2212469" y="3360313"/>
            <a:chExt cx="282715" cy="338660"/>
          </a:xfrm>
          <a:solidFill>
            <a:schemeClr val="bg1"/>
          </a:solidFill>
        </p:grpSpPr>
        <p:sp>
          <p:nvSpPr>
            <p:cNvPr id="11924" name="Google Shape;11924;p73"/>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3"/>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3"/>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73"/>
          <p:cNvGrpSpPr/>
          <p:nvPr/>
        </p:nvGrpSpPr>
        <p:grpSpPr>
          <a:xfrm>
            <a:off x="1768821" y="3185658"/>
            <a:ext cx="278739" cy="339073"/>
            <a:chOff x="1768821" y="3361108"/>
            <a:chExt cx="278739" cy="339073"/>
          </a:xfrm>
          <a:solidFill>
            <a:schemeClr val="bg1"/>
          </a:solidFill>
        </p:grpSpPr>
        <p:sp>
          <p:nvSpPr>
            <p:cNvPr id="11928" name="Google Shape;11928;p73"/>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3"/>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3"/>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3"/>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3"/>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3"/>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3"/>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3"/>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3"/>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3"/>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3"/>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3"/>
          <p:cNvGrpSpPr/>
          <p:nvPr/>
        </p:nvGrpSpPr>
        <p:grpSpPr>
          <a:xfrm>
            <a:off x="5337883" y="3161423"/>
            <a:ext cx="307141" cy="376826"/>
            <a:chOff x="5337883" y="3336873"/>
            <a:chExt cx="307141" cy="376826"/>
          </a:xfrm>
          <a:solidFill>
            <a:schemeClr val="bg1"/>
          </a:solidFill>
        </p:grpSpPr>
        <p:sp>
          <p:nvSpPr>
            <p:cNvPr id="11940" name="Google Shape;11940;p73"/>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3"/>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2" name="Google Shape;11942;p73"/>
          <p:cNvGrpSpPr/>
          <p:nvPr/>
        </p:nvGrpSpPr>
        <p:grpSpPr>
          <a:xfrm>
            <a:off x="4883835" y="3161805"/>
            <a:ext cx="323425" cy="377557"/>
            <a:chOff x="4883835" y="3337255"/>
            <a:chExt cx="323425" cy="377557"/>
          </a:xfrm>
          <a:solidFill>
            <a:schemeClr val="bg1"/>
          </a:solidFill>
        </p:grpSpPr>
        <p:sp>
          <p:nvSpPr>
            <p:cNvPr id="11943" name="Google Shape;11943;p73"/>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3"/>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3"/>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73"/>
          <p:cNvGrpSpPr/>
          <p:nvPr/>
        </p:nvGrpSpPr>
        <p:grpSpPr>
          <a:xfrm>
            <a:off x="6193310" y="3231839"/>
            <a:ext cx="352590" cy="237488"/>
            <a:chOff x="6193310" y="3407289"/>
            <a:chExt cx="352590" cy="237488"/>
          </a:xfrm>
          <a:solidFill>
            <a:schemeClr val="bg1"/>
          </a:solidFill>
        </p:grpSpPr>
        <p:sp>
          <p:nvSpPr>
            <p:cNvPr id="11947" name="Google Shape;11947;p73"/>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3"/>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3"/>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3"/>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3"/>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2" name="Google Shape;11952;p73"/>
          <p:cNvGrpSpPr/>
          <p:nvPr/>
        </p:nvGrpSpPr>
        <p:grpSpPr>
          <a:xfrm>
            <a:off x="6637117" y="3222393"/>
            <a:ext cx="353735" cy="254504"/>
            <a:chOff x="6637117" y="3397843"/>
            <a:chExt cx="353735" cy="254504"/>
          </a:xfrm>
          <a:solidFill>
            <a:schemeClr val="bg1"/>
          </a:solidFill>
        </p:grpSpPr>
        <p:sp>
          <p:nvSpPr>
            <p:cNvPr id="11953" name="Google Shape;11953;p73"/>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3"/>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3"/>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3"/>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3"/>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3"/>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9" name="Google Shape;11959;p73"/>
          <p:cNvGrpSpPr/>
          <p:nvPr/>
        </p:nvGrpSpPr>
        <p:grpSpPr>
          <a:xfrm>
            <a:off x="7075994" y="3174081"/>
            <a:ext cx="360637" cy="352336"/>
            <a:chOff x="7075994" y="3349531"/>
            <a:chExt cx="360637" cy="352336"/>
          </a:xfrm>
          <a:solidFill>
            <a:schemeClr val="bg1"/>
          </a:solidFill>
        </p:grpSpPr>
        <p:sp>
          <p:nvSpPr>
            <p:cNvPr id="11960" name="Google Shape;11960;p73"/>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3"/>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3"/>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3"/>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3"/>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3"/>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3"/>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73"/>
          <p:cNvGrpSpPr/>
          <p:nvPr/>
        </p:nvGrpSpPr>
        <p:grpSpPr>
          <a:xfrm>
            <a:off x="7651983" y="3173731"/>
            <a:ext cx="107183" cy="352399"/>
            <a:chOff x="7651983" y="3349181"/>
            <a:chExt cx="107183" cy="352399"/>
          </a:xfrm>
          <a:solidFill>
            <a:schemeClr val="bg1"/>
          </a:solidFill>
        </p:grpSpPr>
        <p:sp>
          <p:nvSpPr>
            <p:cNvPr id="11968" name="Google Shape;11968;p73"/>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3"/>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3"/>
          <p:cNvGrpSpPr/>
          <p:nvPr/>
        </p:nvGrpSpPr>
        <p:grpSpPr>
          <a:xfrm>
            <a:off x="7973468" y="3206872"/>
            <a:ext cx="352590" cy="287072"/>
            <a:chOff x="7973468" y="3382322"/>
            <a:chExt cx="352590" cy="287072"/>
          </a:xfrm>
          <a:solidFill>
            <a:schemeClr val="bg1"/>
          </a:solidFill>
        </p:grpSpPr>
        <p:sp>
          <p:nvSpPr>
            <p:cNvPr id="11971" name="Google Shape;11971;p73"/>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3"/>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3"/>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3"/>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3"/>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3"/>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3"/>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3"/>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3"/>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3"/>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3"/>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3"/>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3" name="Google Shape;11983;p7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984" name="Google Shape;11984;p7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90"/>
        <p:cNvGrpSpPr/>
        <p:nvPr/>
      </p:nvGrpSpPr>
      <p:grpSpPr>
        <a:xfrm>
          <a:off x="0" y="0"/>
          <a:ext cx="0" cy="0"/>
          <a:chOff x="0" y="0"/>
          <a:chExt cx="0" cy="0"/>
        </a:xfrm>
      </p:grpSpPr>
      <p:sp>
        <p:nvSpPr>
          <p:cNvPr id="12291" name="Google Shape;12291;p75"/>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2" name="Google Shape;12292;p75"/>
          <p:cNvGrpSpPr/>
          <p:nvPr/>
        </p:nvGrpSpPr>
        <p:grpSpPr>
          <a:xfrm>
            <a:off x="3051327" y="3893352"/>
            <a:ext cx="346056" cy="345674"/>
            <a:chOff x="3303268" y="3817349"/>
            <a:chExt cx="346056" cy="345674"/>
          </a:xfrm>
          <a:solidFill>
            <a:srgbClr val="C5BB89"/>
          </a:solidFill>
        </p:grpSpPr>
        <p:sp>
          <p:nvSpPr>
            <p:cNvPr id="12293" name="Google Shape;12293;p75"/>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5"/>
          <p:cNvGrpSpPr/>
          <p:nvPr/>
        </p:nvGrpSpPr>
        <p:grpSpPr>
          <a:xfrm>
            <a:off x="3500416" y="3893352"/>
            <a:ext cx="346056" cy="345674"/>
            <a:chOff x="3752358" y="3817349"/>
            <a:chExt cx="346056" cy="345674"/>
          </a:xfrm>
          <a:solidFill>
            <a:srgbClr val="C5BB89"/>
          </a:solidFill>
        </p:grpSpPr>
        <p:sp>
          <p:nvSpPr>
            <p:cNvPr id="12298" name="Google Shape;12298;p75"/>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5"/>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5"/>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5"/>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75"/>
          <p:cNvGrpSpPr/>
          <p:nvPr/>
        </p:nvGrpSpPr>
        <p:grpSpPr>
          <a:xfrm>
            <a:off x="4848066" y="3893352"/>
            <a:ext cx="346024" cy="345674"/>
            <a:chOff x="5100008" y="3817349"/>
            <a:chExt cx="346024" cy="345674"/>
          </a:xfrm>
          <a:solidFill>
            <a:srgbClr val="C5BB89"/>
          </a:solidFill>
        </p:grpSpPr>
        <p:sp>
          <p:nvSpPr>
            <p:cNvPr id="12303" name="Google Shape;12303;p75"/>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5"/>
          <p:cNvGrpSpPr/>
          <p:nvPr/>
        </p:nvGrpSpPr>
        <p:grpSpPr>
          <a:xfrm>
            <a:off x="5746977" y="3893352"/>
            <a:ext cx="345674" cy="345674"/>
            <a:chOff x="5998919" y="3817349"/>
            <a:chExt cx="345674" cy="345674"/>
          </a:xfrm>
          <a:solidFill>
            <a:srgbClr val="C5BB89"/>
          </a:solidFill>
        </p:grpSpPr>
        <p:sp>
          <p:nvSpPr>
            <p:cNvPr id="12307" name="Google Shape;12307;p75"/>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75"/>
          <p:cNvGrpSpPr/>
          <p:nvPr/>
        </p:nvGrpSpPr>
        <p:grpSpPr>
          <a:xfrm>
            <a:off x="3949506" y="3893352"/>
            <a:ext cx="346024" cy="345674"/>
            <a:chOff x="4201447" y="3817349"/>
            <a:chExt cx="346024" cy="345674"/>
          </a:xfrm>
          <a:solidFill>
            <a:srgbClr val="C5BB89"/>
          </a:solidFill>
        </p:grpSpPr>
        <p:sp>
          <p:nvSpPr>
            <p:cNvPr id="12311" name="Google Shape;12311;p75"/>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5"/>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75"/>
          <p:cNvGrpSpPr/>
          <p:nvPr/>
        </p:nvGrpSpPr>
        <p:grpSpPr>
          <a:xfrm>
            <a:off x="4398977" y="3893352"/>
            <a:ext cx="346024" cy="345674"/>
            <a:chOff x="4650919" y="3817349"/>
            <a:chExt cx="346024" cy="345674"/>
          </a:xfrm>
          <a:solidFill>
            <a:srgbClr val="C5BB89"/>
          </a:solidFill>
        </p:grpSpPr>
        <p:sp>
          <p:nvSpPr>
            <p:cNvPr id="12314" name="Google Shape;12314;p75"/>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5"/>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5"/>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7" name="Google Shape;12317;p75"/>
          <p:cNvGrpSpPr/>
          <p:nvPr/>
        </p:nvGrpSpPr>
        <p:grpSpPr>
          <a:xfrm>
            <a:off x="5297920" y="3893352"/>
            <a:ext cx="345642" cy="345674"/>
            <a:chOff x="5549861" y="3817349"/>
            <a:chExt cx="345642" cy="345674"/>
          </a:xfrm>
          <a:solidFill>
            <a:srgbClr val="C5BB89"/>
          </a:solidFill>
        </p:grpSpPr>
        <p:sp>
          <p:nvSpPr>
            <p:cNvPr id="12318" name="Google Shape;12318;p75"/>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5"/>
          <p:cNvGrpSpPr/>
          <p:nvPr/>
        </p:nvGrpSpPr>
        <p:grpSpPr>
          <a:xfrm>
            <a:off x="1306445" y="3474029"/>
            <a:ext cx="367255" cy="269855"/>
            <a:chOff x="1306445" y="3397829"/>
            <a:chExt cx="367255" cy="269855"/>
          </a:xfrm>
          <a:solidFill>
            <a:srgbClr val="C5BB89"/>
          </a:solidFill>
        </p:grpSpPr>
        <p:sp>
          <p:nvSpPr>
            <p:cNvPr id="12322" name="Google Shape;12322;p75"/>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5"/>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5"/>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5"/>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5"/>
          <p:cNvGrpSpPr/>
          <p:nvPr/>
        </p:nvGrpSpPr>
        <p:grpSpPr>
          <a:xfrm>
            <a:off x="1781317" y="3467600"/>
            <a:ext cx="367255" cy="282364"/>
            <a:chOff x="1781317" y="3391400"/>
            <a:chExt cx="367255" cy="282364"/>
          </a:xfrm>
          <a:solidFill>
            <a:srgbClr val="C5BB89"/>
          </a:solidFill>
        </p:grpSpPr>
        <p:sp>
          <p:nvSpPr>
            <p:cNvPr id="12329" name="Google Shape;12329;p75"/>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5"/>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5"/>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5"/>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75"/>
          <p:cNvGrpSpPr/>
          <p:nvPr/>
        </p:nvGrpSpPr>
        <p:grpSpPr>
          <a:xfrm>
            <a:off x="3678830" y="3447133"/>
            <a:ext cx="369164" cy="323297"/>
            <a:chOff x="3678830" y="3370933"/>
            <a:chExt cx="369164" cy="323297"/>
          </a:xfrm>
          <a:solidFill>
            <a:srgbClr val="C5BB89"/>
          </a:solidFill>
        </p:grpSpPr>
        <p:sp>
          <p:nvSpPr>
            <p:cNvPr id="12336" name="Google Shape;12336;p75"/>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5"/>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5"/>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5"/>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5"/>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5"/>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75"/>
          <p:cNvGrpSpPr/>
          <p:nvPr/>
        </p:nvGrpSpPr>
        <p:grpSpPr>
          <a:xfrm>
            <a:off x="859265" y="3424375"/>
            <a:ext cx="312316" cy="368400"/>
            <a:chOff x="859265" y="3348175"/>
            <a:chExt cx="312316" cy="368400"/>
          </a:xfrm>
          <a:solidFill>
            <a:srgbClr val="C5BB89"/>
          </a:solidFill>
        </p:grpSpPr>
        <p:sp>
          <p:nvSpPr>
            <p:cNvPr id="12348" name="Google Shape;12348;p75"/>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5"/>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3" name="Google Shape;12353;p75"/>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4" name="Google Shape;12354;p75"/>
          <p:cNvGrpSpPr/>
          <p:nvPr/>
        </p:nvGrpSpPr>
        <p:grpSpPr>
          <a:xfrm>
            <a:off x="2766374" y="3437213"/>
            <a:ext cx="330110" cy="308908"/>
            <a:chOff x="2766264" y="3394042"/>
            <a:chExt cx="294873" cy="275934"/>
          </a:xfrm>
          <a:solidFill>
            <a:srgbClr val="C5BB89"/>
          </a:solidFill>
        </p:grpSpPr>
        <p:sp>
          <p:nvSpPr>
            <p:cNvPr id="12355" name="Google Shape;12355;p75"/>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5"/>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5"/>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5"/>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9" name="Google Shape;12359;p75"/>
          <p:cNvGrpSpPr/>
          <p:nvPr/>
        </p:nvGrpSpPr>
        <p:grpSpPr>
          <a:xfrm>
            <a:off x="3214972" y="3435388"/>
            <a:ext cx="346406" cy="347552"/>
            <a:chOff x="3214972" y="3359188"/>
            <a:chExt cx="346406" cy="347552"/>
          </a:xfrm>
          <a:solidFill>
            <a:srgbClr val="C5BB89"/>
          </a:solidFill>
        </p:grpSpPr>
        <p:sp>
          <p:nvSpPr>
            <p:cNvPr id="12360" name="Google Shape;12360;p75"/>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5"/>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5"/>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5"/>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5"/>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5"/>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75"/>
          <p:cNvGrpSpPr/>
          <p:nvPr/>
        </p:nvGrpSpPr>
        <p:grpSpPr>
          <a:xfrm>
            <a:off x="4629306" y="3485393"/>
            <a:ext cx="367255" cy="244486"/>
            <a:chOff x="4629306" y="3409193"/>
            <a:chExt cx="367255" cy="244486"/>
          </a:xfrm>
          <a:solidFill>
            <a:srgbClr val="C5BB89"/>
          </a:solidFill>
        </p:grpSpPr>
        <p:sp>
          <p:nvSpPr>
            <p:cNvPr id="12375" name="Google Shape;12375;p75"/>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5"/>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5"/>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5"/>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5"/>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75"/>
          <p:cNvGrpSpPr/>
          <p:nvPr/>
        </p:nvGrpSpPr>
        <p:grpSpPr>
          <a:xfrm>
            <a:off x="4193490" y="3426284"/>
            <a:ext cx="289939" cy="334661"/>
            <a:chOff x="4193490" y="3350084"/>
            <a:chExt cx="289939" cy="334661"/>
          </a:xfrm>
          <a:solidFill>
            <a:srgbClr val="C5BB89"/>
          </a:solidFill>
        </p:grpSpPr>
        <p:sp>
          <p:nvSpPr>
            <p:cNvPr id="12386" name="Google Shape;12386;p75"/>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5"/>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6" name="Google Shape;12396;p75"/>
          <p:cNvGrpSpPr/>
          <p:nvPr/>
        </p:nvGrpSpPr>
        <p:grpSpPr>
          <a:xfrm>
            <a:off x="6533281" y="3427430"/>
            <a:ext cx="357037" cy="357005"/>
            <a:chOff x="6533281" y="3351230"/>
            <a:chExt cx="357037" cy="357005"/>
          </a:xfrm>
          <a:solidFill>
            <a:srgbClr val="C5BB89"/>
          </a:solidFill>
        </p:grpSpPr>
        <p:sp>
          <p:nvSpPr>
            <p:cNvPr id="12397" name="Google Shape;12397;p75"/>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5"/>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5"/>
          <p:cNvGrpSpPr/>
          <p:nvPr/>
        </p:nvGrpSpPr>
        <p:grpSpPr>
          <a:xfrm>
            <a:off x="6058441" y="3427430"/>
            <a:ext cx="357387" cy="357005"/>
            <a:chOff x="6058441" y="3351230"/>
            <a:chExt cx="357387" cy="357005"/>
          </a:xfrm>
          <a:solidFill>
            <a:srgbClr val="C5BB89"/>
          </a:solidFill>
        </p:grpSpPr>
        <p:sp>
          <p:nvSpPr>
            <p:cNvPr id="12401" name="Google Shape;12401;p75"/>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3" name="Google Shape;12403;p75"/>
          <p:cNvGrpSpPr/>
          <p:nvPr/>
        </p:nvGrpSpPr>
        <p:grpSpPr>
          <a:xfrm>
            <a:off x="7957483" y="3427048"/>
            <a:ext cx="357387" cy="357387"/>
            <a:chOff x="7957483" y="3350848"/>
            <a:chExt cx="357387" cy="357387"/>
          </a:xfrm>
          <a:solidFill>
            <a:srgbClr val="C5BB89"/>
          </a:solidFill>
        </p:grpSpPr>
        <p:sp>
          <p:nvSpPr>
            <p:cNvPr id="12404" name="Google Shape;12404;p75"/>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75"/>
          <p:cNvGrpSpPr/>
          <p:nvPr/>
        </p:nvGrpSpPr>
        <p:grpSpPr>
          <a:xfrm>
            <a:off x="7007771" y="3427430"/>
            <a:ext cx="357387" cy="357005"/>
            <a:chOff x="7007771" y="3351230"/>
            <a:chExt cx="357387" cy="357005"/>
          </a:xfrm>
          <a:solidFill>
            <a:srgbClr val="C5BB89"/>
          </a:solidFill>
        </p:grpSpPr>
        <p:sp>
          <p:nvSpPr>
            <p:cNvPr id="12408" name="Google Shape;12408;p75"/>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5"/>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5"/>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5"/>
          <p:cNvGrpSpPr/>
          <p:nvPr/>
        </p:nvGrpSpPr>
        <p:grpSpPr>
          <a:xfrm>
            <a:off x="5108729" y="3427430"/>
            <a:ext cx="357005" cy="357005"/>
            <a:chOff x="5108729" y="3351230"/>
            <a:chExt cx="357005" cy="357005"/>
          </a:xfrm>
          <a:solidFill>
            <a:srgbClr val="C5BB89"/>
          </a:solidFill>
        </p:grpSpPr>
        <p:sp>
          <p:nvSpPr>
            <p:cNvPr id="12414" name="Google Shape;12414;p75"/>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5"/>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75"/>
          <p:cNvGrpSpPr/>
          <p:nvPr/>
        </p:nvGrpSpPr>
        <p:grpSpPr>
          <a:xfrm>
            <a:off x="5583569" y="3427430"/>
            <a:ext cx="357419" cy="357005"/>
            <a:chOff x="5583569" y="3351230"/>
            <a:chExt cx="357419" cy="357005"/>
          </a:xfrm>
          <a:solidFill>
            <a:srgbClr val="C5BB89"/>
          </a:solidFill>
        </p:grpSpPr>
        <p:sp>
          <p:nvSpPr>
            <p:cNvPr id="12417" name="Google Shape;12417;p75"/>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75"/>
          <p:cNvGrpSpPr/>
          <p:nvPr/>
        </p:nvGrpSpPr>
        <p:grpSpPr>
          <a:xfrm>
            <a:off x="7482229" y="3427430"/>
            <a:ext cx="357419" cy="357005"/>
            <a:chOff x="7482229" y="3351230"/>
            <a:chExt cx="357419" cy="357005"/>
          </a:xfrm>
          <a:solidFill>
            <a:srgbClr val="C5BB89"/>
          </a:solidFill>
        </p:grpSpPr>
        <p:sp>
          <p:nvSpPr>
            <p:cNvPr id="12420" name="Google Shape;12420;p75"/>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5"/>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5"/>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5" name="Google Shape;12425;p75"/>
          <p:cNvGrpSpPr/>
          <p:nvPr/>
        </p:nvGrpSpPr>
        <p:grpSpPr>
          <a:xfrm>
            <a:off x="3764485" y="2966882"/>
            <a:ext cx="222874" cy="345737"/>
            <a:chOff x="3764485" y="2890682"/>
            <a:chExt cx="222874" cy="345737"/>
          </a:xfrm>
          <a:solidFill>
            <a:srgbClr val="C5BB89"/>
          </a:solidFill>
        </p:grpSpPr>
        <p:sp>
          <p:nvSpPr>
            <p:cNvPr id="12426" name="Google Shape;12426;p75"/>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75"/>
          <p:cNvGrpSpPr/>
          <p:nvPr/>
        </p:nvGrpSpPr>
        <p:grpSpPr>
          <a:xfrm>
            <a:off x="2238616" y="2984331"/>
            <a:ext cx="422596" cy="310382"/>
            <a:chOff x="2278533" y="2937377"/>
            <a:chExt cx="346788" cy="254704"/>
          </a:xfrm>
          <a:solidFill>
            <a:srgbClr val="C5BB89"/>
          </a:solidFill>
        </p:grpSpPr>
        <p:sp>
          <p:nvSpPr>
            <p:cNvPr id="12430" name="Google Shape;12430;p75"/>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2" name="Google Shape;12432;p75"/>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3" name="Google Shape;12433;p75"/>
          <p:cNvGrpSpPr/>
          <p:nvPr/>
        </p:nvGrpSpPr>
        <p:grpSpPr>
          <a:xfrm>
            <a:off x="1836637" y="2967710"/>
            <a:ext cx="286152" cy="346438"/>
            <a:chOff x="1836637" y="2891510"/>
            <a:chExt cx="286152" cy="346438"/>
          </a:xfrm>
          <a:solidFill>
            <a:srgbClr val="C5BB89"/>
          </a:solidFill>
        </p:grpSpPr>
        <p:sp>
          <p:nvSpPr>
            <p:cNvPr id="12434" name="Google Shape;12434;p75"/>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7" name="Google Shape;12437;p75"/>
          <p:cNvGrpSpPr/>
          <p:nvPr/>
        </p:nvGrpSpPr>
        <p:grpSpPr>
          <a:xfrm>
            <a:off x="5585861" y="2982129"/>
            <a:ext cx="379764" cy="337684"/>
            <a:chOff x="5585861" y="2905929"/>
            <a:chExt cx="379764" cy="337684"/>
          </a:xfrm>
          <a:solidFill>
            <a:srgbClr val="C5BB89"/>
          </a:solidFill>
        </p:grpSpPr>
        <p:sp>
          <p:nvSpPr>
            <p:cNvPr id="12438" name="Google Shape;12438;p75"/>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5"/>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5"/>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75"/>
          <p:cNvGrpSpPr/>
          <p:nvPr/>
        </p:nvGrpSpPr>
        <p:grpSpPr>
          <a:xfrm>
            <a:off x="1327676" y="2986680"/>
            <a:ext cx="347934" cy="310024"/>
            <a:chOff x="1327676" y="2910480"/>
            <a:chExt cx="347934" cy="310024"/>
          </a:xfrm>
          <a:solidFill>
            <a:srgbClr val="C5BB89"/>
          </a:solidFill>
        </p:grpSpPr>
        <p:sp>
          <p:nvSpPr>
            <p:cNvPr id="12443" name="Google Shape;12443;p75"/>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8" name="Google Shape;12448;p75"/>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9" name="Google Shape;12449;p75"/>
          <p:cNvGrpSpPr/>
          <p:nvPr/>
        </p:nvGrpSpPr>
        <p:grpSpPr>
          <a:xfrm>
            <a:off x="2753401" y="2945764"/>
            <a:ext cx="382828" cy="358601"/>
            <a:chOff x="2753373" y="2902523"/>
            <a:chExt cx="347552" cy="325557"/>
          </a:xfrm>
          <a:solidFill>
            <a:srgbClr val="C5BB89"/>
          </a:solidFill>
        </p:grpSpPr>
        <p:sp>
          <p:nvSpPr>
            <p:cNvPr id="12450" name="Google Shape;12450;p75"/>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6" name="Google Shape;12456;p75"/>
          <p:cNvGrpSpPr/>
          <p:nvPr/>
        </p:nvGrpSpPr>
        <p:grpSpPr>
          <a:xfrm>
            <a:off x="849016" y="2979455"/>
            <a:ext cx="356655" cy="335425"/>
            <a:chOff x="849016" y="2903255"/>
            <a:chExt cx="356655" cy="335425"/>
          </a:xfrm>
          <a:solidFill>
            <a:srgbClr val="C5BB89"/>
          </a:solidFill>
        </p:grpSpPr>
        <p:sp>
          <p:nvSpPr>
            <p:cNvPr id="12457" name="Google Shape;12457;p75"/>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5"/>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5"/>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5"/>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5"/>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5"/>
          <p:cNvGrpSpPr/>
          <p:nvPr/>
        </p:nvGrpSpPr>
        <p:grpSpPr>
          <a:xfrm>
            <a:off x="4210933" y="3002977"/>
            <a:ext cx="280072" cy="275520"/>
            <a:chOff x="4210933" y="2926777"/>
            <a:chExt cx="280072" cy="275520"/>
          </a:xfrm>
          <a:solidFill>
            <a:srgbClr val="C5BB89"/>
          </a:solidFill>
        </p:grpSpPr>
        <p:sp>
          <p:nvSpPr>
            <p:cNvPr id="12469" name="Google Shape;12469;p75"/>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4489859" y="2969589"/>
              <a:ext cx="32" cy="32"/>
            </a:xfrm>
            <a:custGeom>
              <a:avLst/>
              <a:gdLst/>
              <a:ahLst/>
              <a:cxnLst/>
              <a:rect l="l" t="t" r="r" b="b"/>
              <a:pathLst>
                <a:path w="1" h="1" extrusionOk="0">
                  <a:moveTo>
                    <a:pt x="0"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5"/>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5"/>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5"/>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5"/>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5"/>
          <p:cNvGrpSpPr/>
          <p:nvPr/>
        </p:nvGrpSpPr>
        <p:grpSpPr>
          <a:xfrm>
            <a:off x="4667216" y="2991582"/>
            <a:ext cx="320273" cy="318395"/>
            <a:chOff x="4667216" y="2915382"/>
            <a:chExt cx="320273" cy="318395"/>
          </a:xfrm>
          <a:solidFill>
            <a:srgbClr val="C5BB89"/>
          </a:solidFill>
        </p:grpSpPr>
        <p:sp>
          <p:nvSpPr>
            <p:cNvPr id="12483" name="Google Shape;12483;p75"/>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5"/>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75"/>
          <p:cNvGrpSpPr/>
          <p:nvPr/>
        </p:nvGrpSpPr>
        <p:grpSpPr>
          <a:xfrm>
            <a:off x="5170480" y="3010839"/>
            <a:ext cx="261929" cy="280550"/>
            <a:chOff x="5170480" y="2934639"/>
            <a:chExt cx="261929" cy="280550"/>
          </a:xfrm>
          <a:solidFill>
            <a:srgbClr val="C5BB89"/>
          </a:solidFill>
        </p:grpSpPr>
        <p:sp>
          <p:nvSpPr>
            <p:cNvPr id="12488" name="Google Shape;12488;p75"/>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5" name="Google Shape;12495;p75"/>
          <p:cNvGrpSpPr/>
          <p:nvPr/>
        </p:nvGrpSpPr>
        <p:grpSpPr>
          <a:xfrm>
            <a:off x="6069423" y="2968091"/>
            <a:ext cx="362321" cy="364231"/>
            <a:chOff x="6069423" y="2891892"/>
            <a:chExt cx="362321" cy="364231"/>
          </a:xfrm>
          <a:solidFill>
            <a:srgbClr val="C5BB89"/>
          </a:solidFill>
        </p:grpSpPr>
        <p:sp>
          <p:nvSpPr>
            <p:cNvPr id="12496" name="Google Shape;12496;p75"/>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5"/>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5"/>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5"/>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2" name="Google Shape;12502;p75"/>
          <p:cNvGrpSpPr/>
          <p:nvPr/>
        </p:nvGrpSpPr>
        <p:grpSpPr>
          <a:xfrm>
            <a:off x="6571955" y="2995370"/>
            <a:ext cx="308878" cy="311170"/>
            <a:chOff x="6571955" y="2919170"/>
            <a:chExt cx="308878" cy="311170"/>
          </a:xfrm>
          <a:solidFill>
            <a:srgbClr val="C5BB89"/>
          </a:solidFill>
        </p:grpSpPr>
        <p:sp>
          <p:nvSpPr>
            <p:cNvPr id="12503" name="Google Shape;12503;p75"/>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5"/>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5"/>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5"/>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5"/>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75"/>
          <p:cNvGrpSpPr/>
          <p:nvPr/>
        </p:nvGrpSpPr>
        <p:grpSpPr>
          <a:xfrm>
            <a:off x="7500054" y="3010935"/>
            <a:ext cx="350576" cy="280454"/>
            <a:chOff x="7500054" y="2934735"/>
            <a:chExt cx="350576" cy="280454"/>
          </a:xfrm>
          <a:solidFill>
            <a:srgbClr val="C5BB89"/>
          </a:solidFill>
        </p:grpSpPr>
        <p:sp>
          <p:nvSpPr>
            <p:cNvPr id="12514" name="Google Shape;12514;p75"/>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5"/>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5"/>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5"/>
          <p:cNvGrpSpPr/>
          <p:nvPr/>
        </p:nvGrpSpPr>
        <p:grpSpPr>
          <a:xfrm>
            <a:off x="7024430" y="2950862"/>
            <a:ext cx="332012" cy="355454"/>
            <a:chOff x="7055134" y="2919170"/>
            <a:chExt cx="290321" cy="310820"/>
          </a:xfrm>
          <a:solidFill>
            <a:srgbClr val="C5BB89"/>
          </a:solidFill>
        </p:grpSpPr>
        <p:sp>
          <p:nvSpPr>
            <p:cNvPr id="12523" name="Google Shape;12523;p75"/>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5"/>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5"/>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5"/>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5"/>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75"/>
          <p:cNvGrpSpPr/>
          <p:nvPr/>
        </p:nvGrpSpPr>
        <p:grpSpPr>
          <a:xfrm>
            <a:off x="7985143" y="2976813"/>
            <a:ext cx="330109" cy="347552"/>
            <a:chOff x="7985143" y="2900613"/>
            <a:chExt cx="330109" cy="347552"/>
          </a:xfrm>
          <a:solidFill>
            <a:srgbClr val="C5BB89"/>
          </a:solidFill>
        </p:grpSpPr>
        <p:sp>
          <p:nvSpPr>
            <p:cNvPr id="12538" name="Google Shape;12538;p75"/>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8163264" y="3005970"/>
              <a:ext cx="32" cy="32"/>
            </a:xfrm>
            <a:custGeom>
              <a:avLst/>
              <a:gdLst/>
              <a:ahLst/>
              <a:cxnLst/>
              <a:rect l="l" t="t" r="r" b="b"/>
              <a:pathLst>
                <a:path w="1" h="1" extrusionOk="0">
                  <a:moveTo>
                    <a:pt x="1" y="1"/>
                  </a:move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5"/>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5"/>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8168579" y="3016952"/>
              <a:ext cx="32" cy="32"/>
            </a:xfrm>
            <a:custGeom>
              <a:avLst/>
              <a:gdLst/>
              <a:ahLst/>
              <a:cxnLst/>
              <a:rect l="l" t="t" r="r" b="b"/>
              <a:pathLst>
                <a:path w="1" h="1" extrusionOk="0">
                  <a:moveTo>
                    <a:pt x="0" y="1"/>
                  </a:move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8168579" y="3017715"/>
              <a:ext cx="32" cy="32"/>
            </a:xfrm>
            <a:custGeom>
              <a:avLst/>
              <a:gdLst/>
              <a:ahLst/>
              <a:cxnLst/>
              <a:rect l="l" t="t" r="r" b="b"/>
              <a:pathLst>
                <a:path w="1" h="1" extrusionOk="0">
                  <a:moveTo>
                    <a:pt x="0" y="1"/>
                  </a:move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75"/>
          <p:cNvGrpSpPr/>
          <p:nvPr/>
        </p:nvGrpSpPr>
        <p:grpSpPr>
          <a:xfrm>
            <a:off x="7990840" y="2511426"/>
            <a:ext cx="354363" cy="353631"/>
            <a:chOff x="7990840" y="2435226"/>
            <a:chExt cx="354363" cy="353631"/>
          </a:xfrm>
          <a:solidFill>
            <a:srgbClr val="C5BB89"/>
          </a:solidFill>
        </p:grpSpPr>
        <p:sp>
          <p:nvSpPr>
            <p:cNvPr id="12547" name="Google Shape;12547;p75"/>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5"/>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5"/>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75"/>
          <p:cNvGrpSpPr/>
          <p:nvPr/>
        </p:nvGrpSpPr>
        <p:grpSpPr>
          <a:xfrm>
            <a:off x="1817317" y="2556530"/>
            <a:ext cx="350958" cy="263043"/>
            <a:chOff x="1817317" y="2480330"/>
            <a:chExt cx="350958" cy="263043"/>
          </a:xfrm>
          <a:solidFill>
            <a:srgbClr val="C5BB89"/>
          </a:solidFill>
        </p:grpSpPr>
        <p:sp>
          <p:nvSpPr>
            <p:cNvPr id="12551" name="Google Shape;12551;p75"/>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5"/>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75"/>
          <p:cNvGrpSpPr/>
          <p:nvPr/>
        </p:nvGrpSpPr>
        <p:grpSpPr>
          <a:xfrm>
            <a:off x="1341727" y="2559549"/>
            <a:ext cx="419913" cy="308109"/>
            <a:chOff x="1341727" y="2483349"/>
            <a:chExt cx="419913" cy="308109"/>
          </a:xfrm>
          <a:solidFill>
            <a:srgbClr val="C5BB89"/>
          </a:solidFill>
        </p:grpSpPr>
        <p:sp>
          <p:nvSpPr>
            <p:cNvPr id="12557" name="Google Shape;12557;p75"/>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5"/>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5"/>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75"/>
          <p:cNvGrpSpPr/>
          <p:nvPr/>
        </p:nvGrpSpPr>
        <p:grpSpPr>
          <a:xfrm>
            <a:off x="854332" y="2523936"/>
            <a:ext cx="376358" cy="330109"/>
            <a:chOff x="854332" y="2447736"/>
            <a:chExt cx="376358" cy="330109"/>
          </a:xfrm>
          <a:solidFill>
            <a:srgbClr val="C5BB89"/>
          </a:solidFill>
        </p:grpSpPr>
        <p:sp>
          <p:nvSpPr>
            <p:cNvPr id="12561" name="Google Shape;12561;p75"/>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5"/>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5"/>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5"/>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5"/>
          <p:cNvGrpSpPr/>
          <p:nvPr/>
        </p:nvGrpSpPr>
        <p:grpSpPr>
          <a:xfrm>
            <a:off x="4206763" y="2527151"/>
            <a:ext cx="322151" cy="322374"/>
            <a:chOff x="4206763" y="2450951"/>
            <a:chExt cx="322151" cy="322374"/>
          </a:xfrm>
          <a:solidFill>
            <a:srgbClr val="C5BB89"/>
          </a:solidFill>
        </p:grpSpPr>
        <p:sp>
          <p:nvSpPr>
            <p:cNvPr id="12570" name="Google Shape;12570;p75"/>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75"/>
          <p:cNvGrpSpPr/>
          <p:nvPr/>
        </p:nvGrpSpPr>
        <p:grpSpPr>
          <a:xfrm>
            <a:off x="7528096" y="2526259"/>
            <a:ext cx="327976" cy="324316"/>
            <a:chOff x="7528096" y="2450059"/>
            <a:chExt cx="327976" cy="324316"/>
          </a:xfrm>
          <a:solidFill>
            <a:srgbClr val="C5BB89"/>
          </a:solidFill>
        </p:grpSpPr>
        <p:sp>
          <p:nvSpPr>
            <p:cNvPr id="12573" name="Google Shape;12573;p75"/>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5"/>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75"/>
          <p:cNvGrpSpPr/>
          <p:nvPr/>
        </p:nvGrpSpPr>
        <p:grpSpPr>
          <a:xfrm>
            <a:off x="7077129" y="2588742"/>
            <a:ext cx="282364" cy="198619"/>
            <a:chOff x="7077129" y="2512542"/>
            <a:chExt cx="282364" cy="198619"/>
          </a:xfrm>
          <a:solidFill>
            <a:srgbClr val="C5BB89"/>
          </a:solidFill>
        </p:grpSpPr>
        <p:sp>
          <p:nvSpPr>
            <p:cNvPr id="12579" name="Google Shape;12579;p75"/>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5"/>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5"/>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5"/>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5" name="Google Shape;12585;p75"/>
          <p:cNvGrpSpPr/>
          <p:nvPr/>
        </p:nvGrpSpPr>
        <p:grpSpPr>
          <a:xfrm>
            <a:off x="3725461" y="2520912"/>
            <a:ext cx="334279" cy="334661"/>
            <a:chOff x="3725461" y="2444712"/>
            <a:chExt cx="334279" cy="334661"/>
          </a:xfrm>
          <a:solidFill>
            <a:srgbClr val="C5BB89"/>
          </a:solidFill>
        </p:grpSpPr>
        <p:sp>
          <p:nvSpPr>
            <p:cNvPr id="12586" name="Google Shape;12586;p75"/>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5"/>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5"/>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75"/>
          <p:cNvGrpSpPr/>
          <p:nvPr/>
        </p:nvGrpSpPr>
        <p:grpSpPr>
          <a:xfrm>
            <a:off x="6577238" y="2533421"/>
            <a:ext cx="332019" cy="310788"/>
            <a:chOff x="6577238" y="2457221"/>
            <a:chExt cx="332019" cy="310788"/>
          </a:xfrm>
          <a:solidFill>
            <a:srgbClr val="C5BB89"/>
          </a:solidFill>
        </p:grpSpPr>
        <p:sp>
          <p:nvSpPr>
            <p:cNvPr id="12594" name="Google Shape;12594;p75"/>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5"/>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5"/>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75"/>
          <p:cNvGrpSpPr/>
          <p:nvPr/>
        </p:nvGrpSpPr>
        <p:grpSpPr>
          <a:xfrm>
            <a:off x="2818561" y="2515978"/>
            <a:ext cx="247892" cy="346024"/>
            <a:chOff x="2818561" y="2439778"/>
            <a:chExt cx="247892" cy="346024"/>
          </a:xfrm>
          <a:solidFill>
            <a:srgbClr val="C5BB89"/>
          </a:solidFill>
        </p:grpSpPr>
        <p:sp>
          <p:nvSpPr>
            <p:cNvPr id="12601" name="Google Shape;12601;p75"/>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5"/>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5"/>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5"/>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5"/>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5"/>
          <p:cNvGrpSpPr/>
          <p:nvPr/>
        </p:nvGrpSpPr>
        <p:grpSpPr>
          <a:xfrm>
            <a:off x="3207778" y="2550832"/>
            <a:ext cx="419933" cy="275170"/>
            <a:chOff x="3207778" y="2474632"/>
            <a:chExt cx="419933" cy="275170"/>
          </a:xfrm>
          <a:solidFill>
            <a:srgbClr val="C5BB89"/>
          </a:solidFill>
        </p:grpSpPr>
        <p:sp>
          <p:nvSpPr>
            <p:cNvPr id="12614" name="Google Shape;12614;p75"/>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5"/>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5"/>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75"/>
          <p:cNvGrpSpPr/>
          <p:nvPr/>
        </p:nvGrpSpPr>
        <p:grpSpPr>
          <a:xfrm>
            <a:off x="6099375" y="2532275"/>
            <a:ext cx="337684" cy="314194"/>
            <a:chOff x="6099375" y="2456075"/>
            <a:chExt cx="337684" cy="314194"/>
          </a:xfrm>
          <a:solidFill>
            <a:srgbClr val="C5BB89"/>
          </a:solidFill>
        </p:grpSpPr>
        <p:sp>
          <p:nvSpPr>
            <p:cNvPr id="12629" name="Google Shape;12629;p75"/>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5"/>
          <p:cNvGrpSpPr/>
          <p:nvPr/>
        </p:nvGrpSpPr>
        <p:grpSpPr>
          <a:xfrm>
            <a:off x="2312623" y="2544784"/>
            <a:ext cx="312698" cy="286534"/>
            <a:chOff x="2312623" y="2468584"/>
            <a:chExt cx="312698" cy="286534"/>
          </a:xfrm>
          <a:solidFill>
            <a:srgbClr val="C5BB89"/>
          </a:solidFill>
        </p:grpSpPr>
        <p:sp>
          <p:nvSpPr>
            <p:cNvPr id="12632" name="Google Shape;12632;p75"/>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75"/>
          <p:cNvGrpSpPr/>
          <p:nvPr/>
        </p:nvGrpSpPr>
        <p:grpSpPr>
          <a:xfrm>
            <a:off x="5618805" y="2517124"/>
            <a:ext cx="345292" cy="342618"/>
            <a:chOff x="5618805" y="2440924"/>
            <a:chExt cx="345292" cy="342618"/>
          </a:xfrm>
          <a:solidFill>
            <a:srgbClr val="C5BB89"/>
          </a:solidFill>
        </p:grpSpPr>
        <p:sp>
          <p:nvSpPr>
            <p:cNvPr id="12636" name="Google Shape;12636;p75"/>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5"/>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5"/>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5"/>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75"/>
          <p:cNvGrpSpPr/>
          <p:nvPr/>
        </p:nvGrpSpPr>
        <p:grpSpPr>
          <a:xfrm>
            <a:off x="4653179" y="2522790"/>
            <a:ext cx="377886" cy="331255"/>
            <a:chOff x="4653179" y="2446590"/>
            <a:chExt cx="377886" cy="331255"/>
          </a:xfrm>
          <a:solidFill>
            <a:srgbClr val="C5BB89"/>
          </a:solidFill>
        </p:grpSpPr>
        <p:sp>
          <p:nvSpPr>
            <p:cNvPr id="12642" name="Google Shape;12642;p75"/>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75"/>
          <p:cNvGrpSpPr/>
          <p:nvPr/>
        </p:nvGrpSpPr>
        <p:grpSpPr>
          <a:xfrm>
            <a:off x="5184517" y="2535681"/>
            <a:ext cx="252062" cy="305122"/>
            <a:chOff x="5184517" y="2459481"/>
            <a:chExt cx="252062" cy="305122"/>
          </a:xfrm>
          <a:solidFill>
            <a:srgbClr val="C5BB89"/>
          </a:solidFill>
        </p:grpSpPr>
        <p:sp>
          <p:nvSpPr>
            <p:cNvPr id="12647" name="Google Shape;12647;p75"/>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5"/>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3" name="Google Shape;12653;p75"/>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4" name="Google Shape;12654;p75"/>
          <p:cNvGrpSpPr/>
          <p:nvPr/>
        </p:nvGrpSpPr>
        <p:grpSpPr>
          <a:xfrm>
            <a:off x="6155459" y="2045308"/>
            <a:ext cx="249770" cy="363849"/>
            <a:chOff x="6155459" y="1969108"/>
            <a:chExt cx="249770" cy="363849"/>
          </a:xfrm>
          <a:solidFill>
            <a:srgbClr val="C5BB89"/>
          </a:solidFill>
        </p:grpSpPr>
        <p:sp>
          <p:nvSpPr>
            <p:cNvPr id="12655" name="Google Shape;12655;p75"/>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5"/>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5"/>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5"/>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5"/>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75"/>
          <p:cNvGrpSpPr/>
          <p:nvPr/>
        </p:nvGrpSpPr>
        <p:grpSpPr>
          <a:xfrm>
            <a:off x="2280029" y="2046804"/>
            <a:ext cx="353631" cy="354395"/>
            <a:chOff x="2280029" y="1970604"/>
            <a:chExt cx="353631" cy="354395"/>
          </a:xfrm>
          <a:solidFill>
            <a:srgbClr val="C5BB89"/>
          </a:solidFill>
        </p:grpSpPr>
        <p:sp>
          <p:nvSpPr>
            <p:cNvPr id="12665" name="Google Shape;12665;p75"/>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9" name="Google Shape;12669;p75"/>
          <p:cNvGrpSpPr/>
          <p:nvPr/>
        </p:nvGrpSpPr>
        <p:grpSpPr>
          <a:xfrm>
            <a:off x="8065100" y="2076374"/>
            <a:ext cx="255086" cy="301685"/>
            <a:chOff x="8065100" y="2000174"/>
            <a:chExt cx="255086" cy="301685"/>
          </a:xfrm>
          <a:solidFill>
            <a:srgbClr val="C5BB89"/>
          </a:solidFill>
        </p:grpSpPr>
        <p:sp>
          <p:nvSpPr>
            <p:cNvPr id="12670" name="Google Shape;12670;p75"/>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4" name="Google Shape;12674;p75"/>
          <p:cNvGrpSpPr/>
          <p:nvPr/>
        </p:nvGrpSpPr>
        <p:grpSpPr>
          <a:xfrm>
            <a:off x="6633705" y="2045308"/>
            <a:ext cx="249420" cy="363849"/>
            <a:chOff x="6633705" y="1969108"/>
            <a:chExt cx="249420" cy="363849"/>
          </a:xfrm>
          <a:solidFill>
            <a:srgbClr val="C5BB89"/>
          </a:solidFill>
        </p:grpSpPr>
        <p:sp>
          <p:nvSpPr>
            <p:cNvPr id="12675" name="Google Shape;12675;p75"/>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5"/>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5"/>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75"/>
          <p:cNvGrpSpPr/>
          <p:nvPr/>
        </p:nvGrpSpPr>
        <p:grpSpPr>
          <a:xfrm>
            <a:off x="5211031" y="2045308"/>
            <a:ext cx="226661" cy="363467"/>
            <a:chOff x="5211031" y="1969108"/>
            <a:chExt cx="226661" cy="363467"/>
          </a:xfrm>
          <a:solidFill>
            <a:srgbClr val="C5BB89"/>
          </a:solidFill>
        </p:grpSpPr>
        <p:sp>
          <p:nvSpPr>
            <p:cNvPr id="12684" name="Google Shape;12684;p75"/>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75"/>
          <p:cNvGrpSpPr/>
          <p:nvPr/>
        </p:nvGrpSpPr>
        <p:grpSpPr>
          <a:xfrm>
            <a:off x="3712952" y="2046804"/>
            <a:ext cx="354363" cy="354395"/>
            <a:chOff x="3712952" y="1970604"/>
            <a:chExt cx="354363" cy="354395"/>
          </a:xfrm>
          <a:solidFill>
            <a:srgbClr val="C5BB89"/>
          </a:solidFill>
        </p:grpSpPr>
        <p:sp>
          <p:nvSpPr>
            <p:cNvPr id="12687" name="Google Shape;12687;p75"/>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6" name="Google Shape;12696;p75"/>
          <p:cNvGrpSpPr/>
          <p:nvPr/>
        </p:nvGrpSpPr>
        <p:grpSpPr>
          <a:xfrm>
            <a:off x="3235438" y="2046804"/>
            <a:ext cx="354363" cy="354745"/>
            <a:chOff x="3235438" y="1970604"/>
            <a:chExt cx="354363" cy="354745"/>
          </a:xfrm>
          <a:solidFill>
            <a:srgbClr val="C5BB89"/>
          </a:solidFill>
        </p:grpSpPr>
        <p:sp>
          <p:nvSpPr>
            <p:cNvPr id="12697" name="Google Shape;12697;p75"/>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5"/>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5"/>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0" name="Google Shape;12710;p75"/>
          <p:cNvGrpSpPr/>
          <p:nvPr/>
        </p:nvGrpSpPr>
        <p:grpSpPr>
          <a:xfrm>
            <a:off x="1329585" y="2066125"/>
            <a:ext cx="341472" cy="335074"/>
            <a:chOff x="1329585" y="1989925"/>
            <a:chExt cx="341472" cy="335074"/>
          </a:xfrm>
          <a:solidFill>
            <a:srgbClr val="C5BB89"/>
          </a:solidFill>
        </p:grpSpPr>
        <p:sp>
          <p:nvSpPr>
            <p:cNvPr id="12711" name="Google Shape;12711;p75"/>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75"/>
          <p:cNvGrpSpPr/>
          <p:nvPr/>
        </p:nvGrpSpPr>
        <p:grpSpPr>
          <a:xfrm>
            <a:off x="5591871" y="2066106"/>
            <a:ext cx="416649" cy="325597"/>
            <a:chOff x="5626763" y="2013829"/>
            <a:chExt cx="351722" cy="274788"/>
          </a:xfrm>
          <a:solidFill>
            <a:srgbClr val="C5BB89"/>
          </a:solidFill>
        </p:grpSpPr>
        <p:sp>
          <p:nvSpPr>
            <p:cNvPr id="12715" name="Google Shape;12715;p75"/>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5"/>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5"/>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5"/>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5"/>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5"/>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5" name="Google Shape;12725;p75"/>
          <p:cNvGrpSpPr/>
          <p:nvPr/>
        </p:nvGrpSpPr>
        <p:grpSpPr>
          <a:xfrm>
            <a:off x="7576605" y="2060077"/>
            <a:ext cx="276698" cy="333133"/>
            <a:chOff x="7576605" y="1983877"/>
            <a:chExt cx="276698" cy="333133"/>
          </a:xfrm>
          <a:solidFill>
            <a:srgbClr val="C5BB89"/>
          </a:solidFill>
        </p:grpSpPr>
        <p:sp>
          <p:nvSpPr>
            <p:cNvPr id="12726" name="Google Shape;12726;p75"/>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5"/>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8" name="Google Shape;12728;p75"/>
          <p:cNvGrpSpPr/>
          <p:nvPr/>
        </p:nvGrpSpPr>
        <p:grpSpPr>
          <a:xfrm>
            <a:off x="853568" y="2051738"/>
            <a:ext cx="337334" cy="353599"/>
            <a:chOff x="853568" y="1975538"/>
            <a:chExt cx="337334" cy="353599"/>
          </a:xfrm>
          <a:solidFill>
            <a:srgbClr val="C5BB89"/>
          </a:solidFill>
        </p:grpSpPr>
        <p:sp>
          <p:nvSpPr>
            <p:cNvPr id="12729" name="Google Shape;12729;p75"/>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75"/>
          <p:cNvGrpSpPr/>
          <p:nvPr/>
        </p:nvGrpSpPr>
        <p:grpSpPr>
          <a:xfrm>
            <a:off x="2770052" y="2085828"/>
            <a:ext cx="327085" cy="277080"/>
            <a:chOff x="2770052" y="2009628"/>
            <a:chExt cx="327085" cy="277080"/>
          </a:xfrm>
          <a:solidFill>
            <a:srgbClr val="C5BB89"/>
          </a:solidFill>
        </p:grpSpPr>
        <p:sp>
          <p:nvSpPr>
            <p:cNvPr id="12734" name="Google Shape;12734;p75"/>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6" name="Google Shape;12736;p75"/>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C5B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7" name="Google Shape;12737;p75"/>
          <p:cNvGrpSpPr/>
          <p:nvPr/>
        </p:nvGrpSpPr>
        <p:grpSpPr>
          <a:xfrm>
            <a:off x="4195399" y="2046804"/>
            <a:ext cx="344878" cy="343573"/>
            <a:chOff x="4195399" y="1970604"/>
            <a:chExt cx="344878" cy="343573"/>
          </a:xfrm>
          <a:solidFill>
            <a:srgbClr val="C5BB89"/>
          </a:solidFill>
        </p:grpSpPr>
        <p:sp>
          <p:nvSpPr>
            <p:cNvPr id="12738" name="Google Shape;12738;p75"/>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5"/>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75"/>
          <p:cNvGrpSpPr/>
          <p:nvPr/>
        </p:nvGrpSpPr>
        <p:grpSpPr>
          <a:xfrm>
            <a:off x="4674791" y="2053647"/>
            <a:ext cx="344528" cy="344114"/>
            <a:chOff x="4674791" y="1977447"/>
            <a:chExt cx="344528" cy="344114"/>
          </a:xfrm>
          <a:solidFill>
            <a:srgbClr val="C5BB89"/>
          </a:solidFill>
        </p:grpSpPr>
        <p:sp>
          <p:nvSpPr>
            <p:cNvPr id="12743" name="Google Shape;12743;p75"/>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5"/>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5"/>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5"/>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5"/>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5"/>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5"/>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5"/>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5"/>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5"/>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5"/>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75"/>
          <p:cNvGrpSpPr/>
          <p:nvPr/>
        </p:nvGrpSpPr>
        <p:grpSpPr>
          <a:xfrm>
            <a:off x="6083810" y="1623497"/>
            <a:ext cx="382819" cy="310788"/>
            <a:chOff x="6083810" y="1547297"/>
            <a:chExt cx="382819" cy="310788"/>
          </a:xfrm>
          <a:solidFill>
            <a:srgbClr val="C5BB89"/>
          </a:solidFill>
        </p:grpSpPr>
        <p:sp>
          <p:nvSpPr>
            <p:cNvPr id="12770" name="Google Shape;12770;p75"/>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5"/>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5"/>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5"/>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5"/>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8" name="Google Shape;12788;p75"/>
          <p:cNvGrpSpPr/>
          <p:nvPr/>
        </p:nvGrpSpPr>
        <p:grpSpPr>
          <a:xfrm>
            <a:off x="6558300" y="1614393"/>
            <a:ext cx="382788" cy="328613"/>
            <a:chOff x="6558300" y="1538193"/>
            <a:chExt cx="382788" cy="328613"/>
          </a:xfrm>
          <a:solidFill>
            <a:srgbClr val="C5BB89"/>
          </a:solidFill>
        </p:grpSpPr>
        <p:sp>
          <p:nvSpPr>
            <p:cNvPr id="12789" name="Google Shape;12789;p75"/>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75"/>
          <p:cNvGrpSpPr/>
          <p:nvPr/>
        </p:nvGrpSpPr>
        <p:grpSpPr>
          <a:xfrm>
            <a:off x="5194002" y="1587497"/>
            <a:ext cx="259605" cy="346024"/>
            <a:chOff x="5194002" y="1511297"/>
            <a:chExt cx="259605" cy="346024"/>
          </a:xfrm>
          <a:solidFill>
            <a:srgbClr val="C5BB89"/>
          </a:solidFill>
        </p:grpSpPr>
        <p:sp>
          <p:nvSpPr>
            <p:cNvPr id="12792" name="Google Shape;12792;p7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75"/>
          <p:cNvGrpSpPr/>
          <p:nvPr/>
        </p:nvGrpSpPr>
        <p:grpSpPr>
          <a:xfrm>
            <a:off x="1394741" y="1588261"/>
            <a:ext cx="252444" cy="351722"/>
            <a:chOff x="1394741" y="1512061"/>
            <a:chExt cx="252444" cy="351722"/>
          </a:xfrm>
          <a:solidFill>
            <a:srgbClr val="C5BB89"/>
          </a:solidFill>
        </p:grpSpPr>
        <p:sp>
          <p:nvSpPr>
            <p:cNvPr id="12797" name="Google Shape;12797;p75"/>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5"/>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5"/>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5"/>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5"/>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5"/>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5"/>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75"/>
          <p:cNvGrpSpPr/>
          <p:nvPr/>
        </p:nvGrpSpPr>
        <p:grpSpPr>
          <a:xfrm>
            <a:off x="855096" y="1580685"/>
            <a:ext cx="380910" cy="339594"/>
            <a:chOff x="855096" y="1504485"/>
            <a:chExt cx="380910" cy="339594"/>
          </a:xfrm>
          <a:solidFill>
            <a:srgbClr val="C5BB89"/>
          </a:solidFill>
        </p:grpSpPr>
        <p:sp>
          <p:nvSpPr>
            <p:cNvPr id="12815" name="Google Shape;12815;p75"/>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5"/>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5"/>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75"/>
          <p:cNvGrpSpPr/>
          <p:nvPr/>
        </p:nvGrpSpPr>
        <p:grpSpPr>
          <a:xfrm>
            <a:off x="1819576" y="1587879"/>
            <a:ext cx="352103" cy="352103"/>
            <a:chOff x="1819576" y="1511679"/>
            <a:chExt cx="352103" cy="352103"/>
          </a:xfrm>
          <a:solidFill>
            <a:srgbClr val="C5BB89"/>
          </a:solidFill>
        </p:grpSpPr>
        <p:sp>
          <p:nvSpPr>
            <p:cNvPr id="12821" name="Google Shape;12821;p75"/>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5"/>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5"/>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5"/>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75"/>
          <p:cNvGrpSpPr/>
          <p:nvPr/>
        </p:nvGrpSpPr>
        <p:grpSpPr>
          <a:xfrm>
            <a:off x="5621097" y="1576961"/>
            <a:ext cx="371424" cy="355446"/>
            <a:chOff x="5621097" y="1500761"/>
            <a:chExt cx="371424" cy="355446"/>
          </a:xfrm>
          <a:solidFill>
            <a:srgbClr val="C5BB89"/>
          </a:solidFill>
        </p:grpSpPr>
        <p:sp>
          <p:nvSpPr>
            <p:cNvPr id="12826" name="Google Shape;12826;p75"/>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8" name="Google Shape;12828;p75"/>
          <p:cNvGrpSpPr/>
          <p:nvPr/>
        </p:nvGrpSpPr>
        <p:grpSpPr>
          <a:xfrm>
            <a:off x="4670239" y="1617799"/>
            <a:ext cx="359679" cy="321833"/>
            <a:chOff x="4670239" y="1541599"/>
            <a:chExt cx="359679" cy="321833"/>
          </a:xfrm>
          <a:solidFill>
            <a:srgbClr val="C5BB89"/>
          </a:solidFill>
        </p:grpSpPr>
        <p:sp>
          <p:nvSpPr>
            <p:cNvPr id="12829" name="Google Shape;12829;p75"/>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75"/>
          <p:cNvGrpSpPr/>
          <p:nvPr/>
        </p:nvGrpSpPr>
        <p:grpSpPr>
          <a:xfrm>
            <a:off x="4212429" y="1578585"/>
            <a:ext cx="321037" cy="353822"/>
            <a:chOff x="4212429" y="1502385"/>
            <a:chExt cx="321037" cy="353822"/>
          </a:xfrm>
          <a:solidFill>
            <a:srgbClr val="C5BB89"/>
          </a:solidFill>
        </p:grpSpPr>
        <p:sp>
          <p:nvSpPr>
            <p:cNvPr id="12835" name="Google Shape;12835;p75"/>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5"/>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5"/>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5"/>
          <p:cNvGrpSpPr/>
          <p:nvPr/>
        </p:nvGrpSpPr>
        <p:grpSpPr>
          <a:xfrm>
            <a:off x="2302788" y="1582181"/>
            <a:ext cx="336188" cy="335425"/>
            <a:chOff x="2302788" y="1505981"/>
            <a:chExt cx="336188" cy="335425"/>
          </a:xfrm>
          <a:solidFill>
            <a:srgbClr val="C5BB89"/>
          </a:solidFill>
        </p:grpSpPr>
        <p:sp>
          <p:nvSpPr>
            <p:cNvPr id="12840" name="Google Shape;12840;p75"/>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5"/>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5"/>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5"/>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5"/>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5"/>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5"/>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5"/>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5"/>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5"/>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5"/>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7" name="Google Shape;12857;p75"/>
          <p:cNvGrpSpPr/>
          <p:nvPr/>
        </p:nvGrpSpPr>
        <p:grpSpPr>
          <a:xfrm>
            <a:off x="2780301" y="1598096"/>
            <a:ext cx="333133" cy="321037"/>
            <a:chOff x="2780301" y="1521896"/>
            <a:chExt cx="333133" cy="321037"/>
          </a:xfrm>
          <a:solidFill>
            <a:srgbClr val="C5BB89"/>
          </a:solidFill>
        </p:grpSpPr>
        <p:sp>
          <p:nvSpPr>
            <p:cNvPr id="12858" name="Google Shape;12858;p75"/>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5"/>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5"/>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5"/>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5"/>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5"/>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5"/>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5"/>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5"/>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5"/>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5"/>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5"/>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5"/>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5"/>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5"/>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5"/>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5"/>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5"/>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5"/>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5"/>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75"/>
          <p:cNvGrpSpPr/>
          <p:nvPr/>
        </p:nvGrpSpPr>
        <p:grpSpPr>
          <a:xfrm>
            <a:off x="3316159" y="1591285"/>
            <a:ext cx="211892" cy="339594"/>
            <a:chOff x="3316159" y="1515085"/>
            <a:chExt cx="211892" cy="339594"/>
          </a:xfrm>
          <a:solidFill>
            <a:srgbClr val="C5BB89"/>
          </a:solidFill>
        </p:grpSpPr>
        <p:sp>
          <p:nvSpPr>
            <p:cNvPr id="12879" name="Google Shape;12879;p75"/>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5"/>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5"/>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2" name="Google Shape;12882;p75"/>
            <p:cNvGrpSpPr/>
            <p:nvPr/>
          </p:nvGrpSpPr>
          <p:grpSpPr>
            <a:xfrm>
              <a:off x="3316159" y="1515085"/>
              <a:ext cx="211892" cy="339594"/>
              <a:chOff x="3316159" y="1515085"/>
              <a:chExt cx="211892" cy="339594"/>
            </a:xfrm>
            <a:grpFill/>
          </p:grpSpPr>
          <p:sp>
            <p:nvSpPr>
              <p:cNvPr id="12883" name="Google Shape;12883;p75"/>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5"/>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5"/>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5"/>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5"/>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5"/>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89" name="Google Shape;12889;p75"/>
          <p:cNvGrpSpPr/>
          <p:nvPr/>
        </p:nvGrpSpPr>
        <p:grpSpPr>
          <a:xfrm>
            <a:off x="3716358" y="1620855"/>
            <a:ext cx="361971" cy="314958"/>
            <a:chOff x="3716358" y="1544655"/>
            <a:chExt cx="361971" cy="314958"/>
          </a:xfrm>
          <a:solidFill>
            <a:srgbClr val="C5BB89"/>
          </a:solidFill>
        </p:grpSpPr>
        <p:sp>
          <p:nvSpPr>
            <p:cNvPr id="12890" name="Google Shape;12890;p75"/>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5"/>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5"/>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5"/>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5"/>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5" name="Google Shape;12895;p75"/>
            <p:cNvGrpSpPr/>
            <p:nvPr/>
          </p:nvGrpSpPr>
          <p:grpSpPr>
            <a:xfrm>
              <a:off x="3716358" y="1544655"/>
              <a:ext cx="361971" cy="314958"/>
              <a:chOff x="3716358" y="1544655"/>
              <a:chExt cx="361971" cy="314958"/>
            </a:xfrm>
            <a:grpFill/>
          </p:grpSpPr>
          <p:sp>
            <p:nvSpPr>
              <p:cNvPr id="12896" name="Google Shape;12896;p75"/>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5"/>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5"/>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5"/>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5"/>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01" name="Google Shape;12901;p75"/>
          <p:cNvGrpSpPr/>
          <p:nvPr/>
        </p:nvGrpSpPr>
        <p:grpSpPr>
          <a:xfrm>
            <a:off x="7011924" y="1633752"/>
            <a:ext cx="499533" cy="305136"/>
            <a:chOff x="7009649" y="1541981"/>
            <a:chExt cx="524940" cy="320655"/>
          </a:xfrm>
          <a:solidFill>
            <a:srgbClr val="C5BB89"/>
          </a:solidFill>
        </p:grpSpPr>
        <p:sp>
          <p:nvSpPr>
            <p:cNvPr id="12902" name="Google Shape;12902;p75"/>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5"/>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5"/>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5"/>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5"/>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5"/>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5"/>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5"/>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75"/>
          <p:cNvGrpSpPr/>
          <p:nvPr/>
        </p:nvGrpSpPr>
        <p:grpSpPr>
          <a:xfrm>
            <a:off x="8034034" y="1594309"/>
            <a:ext cx="282746" cy="340358"/>
            <a:chOff x="8034034" y="1518109"/>
            <a:chExt cx="282746" cy="340358"/>
          </a:xfrm>
          <a:solidFill>
            <a:srgbClr val="C5BB89"/>
          </a:solidFill>
        </p:grpSpPr>
        <p:sp>
          <p:nvSpPr>
            <p:cNvPr id="12911" name="Google Shape;12911;p75"/>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5"/>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5"/>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5"/>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75"/>
          <p:cNvGrpSpPr/>
          <p:nvPr/>
        </p:nvGrpSpPr>
        <p:grpSpPr>
          <a:xfrm>
            <a:off x="7582302" y="1576134"/>
            <a:ext cx="369133" cy="360411"/>
            <a:chOff x="7582302" y="1499934"/>
            <a:chExt cx="369133" cy="360411"/>
          </a:xfrm>
          <a:solidFill>
            <a:srgbClr val="C5BB89"/>
          </a:solidFill>
        </p:grpSpPr>
        <p:sp>
          <p:nvSpPr>
            <p:cNvPr id="12916" name="Google Shape;12916;p75"/>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5"/>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5"/>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5"/>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5"/>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75"/>
          <p:cNvGrpSpPr/>
          <p:nvPr/>
        </p:nvGrpSpPr>
        <p:grpSpPr>
          <a:xfrm>
            <a:off x="6196089" y="3893352"/>
            <a:ext cx="346056" cy="345674"/>
            <a:chOff x="2238181" y="4120624"/>
            <a:chExt cx="346056" cy="345674"/>
          </a:xfrm>
          <a:solidFill>
            <a:srgbClr val="C5BB89"/>
          </a:solidFill>
        </p:grpSpPr>
        <p:grpSp>
          <p:nvGrpSpPr>
            <p:cNvPr id="12922" name="Google Shape;12922;p75"/>
            <p:cNvGrpSpPr/>
            <p:nvPr/>
          </p:nvGrpSpPr>
          <p:grpSpPr>
            <a:xfrm>
              <a:off x="2309155" y="4177413"/>
              <a:ext cx="203862" cy="231903"/>
              <a:chOff x="1512725" y="258500"/>
              <a:chExt cx="4570900" cy="5199625"/>
            </a:xfrm>
            <a:grpFill/>
          </p:grpSpPr>
          <p:sp>
            <p:nvSpPr>
              <p:cNvPr id="12923" name="Google Shape;12923;p75"/>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5"/>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5" name="Google Shape;12925;p75"/>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7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40"/>
          <p:cNvSpPr txBox="1">
            <a:spLocks noGrp="1"/>
          </p:cNvSpPr>
          <p:nvPr>
            <p:ph type="title" idx="15"/>
          </p:nvPr>
        </p:nvSpPr>
        <p:spPr>
          <a:xfrm>
            <a:off x="720000" y="365760"/>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Introducción</a:t>
            </a:r>
            <a:endParaRPr dirty="0"/>
          </a:p>
        </p:txBody>
      </p:sp>
      <p:sp>
        <p:nvSpPr>
          <p:cNvPr id="578" name="Google Shape;578;p40"/>
          <p:cNvSpPr txBox="1">
            <a:spLocks noGrp="1"/>
          </p:cNvSpPr>
          <p:nvPr>
            <p:ph type="title"/>
          </p:nvPr>
        </p:nvSpPr>
        <p:spPr>
          <a:xfrm>
            <a:off x="475200" y="1812519"/>
            <a:ext cx="1828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Enfoque</a:t>
            </a:r>
            <a:endParaRPr dirty="0"/>
          </a:p>
        </p:txBody>
      </p:sp>
      <p:sp>
        <p:nvSpPr>
          <p:cNvPr id="579" name="Google Shape;579;p40"/>
          <p:cNvSpPr txBox="1">
            <a:spLocks noGrp="1"/>
          </p:cNvSpPr>
          <p:nvPr>
            <p:ph type="subTitle" idx="1"/>
          </p:nvPr>
        </p:nvSpPr>
        <p:spPr>
          <a:xfrm>
            <a:off x="475200" y="2210550"/>
            <a:ext cx="1828800" cy="2635050"/>
          </a:xfrm>
          <a:prstGeom prst="rect">
            <a:avLst/>
          </a:prstGeom>
          <a:noFill/>
          <a:ln>
            <a:noFill/>
          </a:ln>
        </p:spPr>
        <p:txBody>
          <a:bodyPr spcFirstLastPara="1" wrap="square" lIns="91425" tIns="91425" rIns="91425" bIns="91425" anchor="t" anchorCtr="0">
            <a:noAutofit/>
          </a:bodyPr>
          <a:lstStyle/>
          <a:p>
            <a:pPr marL="0" indent="0" algn="l"/>
            <a:r>
              <a:rPr lang="es-ES" dirty="0">
                <a:sym typeface="DM Sans"/>
              </a:rPr>
              <a:t>El proyecto se enfoca en el análisis de reservas de hoteles, del tipo resorts y hoteles de ciudad  durante el período comprendido entre el 1 de enero de 2015 y el 31 de agosto de 2017 para lograr predecir las cancelaciones.</a:t>
            </a:r>
          </a:p>
        </p:txBody>
      </p:sp>
      <p:sp>
        <p:nvSpPr>
          <p:cNvPr id="580" name="Google Shape;580;p40"/>
          <p:cNvSpPr txBox="1">
            <a:spLocks noGrp="1"/>
          </p:cNvSpPr>
          <p:nvPr>
            <p:ph type="title" idx="2"/>
          </p:nvPr>
        </p:nvSpPr>
        <p:spPr>
          <a:xfrm>
            <a:off x="2736000" y="1812519"/>
            <a:ext cx="1828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Alcance</a:t>
            </a:r>
            <a:endParaRPr dirty="0"/>
          </a:p>
        </p:txBody>
      </p:sp>
      <p:sp>
        <p:nvSpPr>
          <p:cNvPr id="581" name="Google Shape;581;p40"/>
          <p:cNvSpPr txBox="1">
            <a:spLocks noGrp="1"/>
          </p:cNvSpPr>
          <p:nvPr>
            <p:ph type="subTitle" idx="3"/>
          </p:nvPr>
        </p:nvSpPr>
        <p:spPr>
          <a:xfrm>
            <a:off x="2736000" y="2210550"/>
            <a:ext cx="1828800" cy="2735850"/>
          </a:xfrm>
          <a:prstGeom prst="rect">
            <a:avLst/>
          </a:prstGeom>
          <a:noFill/>
          <a:ln>
            <a:noFill/>
          </a:ln>
        </p:spPr>
        <p:txBody>
          <a:bodyPr spcFirstLastPara="1" wrap="square" lIns="91425" tIns="91425" rIns="91425" bIns="91425" anchor="t" anchorCtr="0">
            <a:noAutofit/>
          </a:bodyPr>
          <a:lstStyle/>
          <a:p>
            <a:pPr marL="0" indent="0" algn="l"/>
            <a:r>
              <a:rPr lang="es-ES" dirty="0">
                <a:sym typeface="DM Sans"/>
              </a:rPr>
              <a:t>El conjunto de datos incluye reservas realizadas a través de diversas plataformas electrónicas. Cada entrada representa una reserva o cancelación.</a:t>
            </a:r>
          </a:p>
        </p:txBody>
      </p:sp>
      <p:sp>
        <p:nvSpPr>
          <p:cNvPr id="582" name="Google Shape;582;p40"/>
          <p:cNvSpPr txBox="1">
            <a:spLocks noGrp="1"/>
          </p:cNvSpPr>
          <p:nvPr>
            <p:ph type="title" idx="4"/>
          </p:nvPr>
        </p:nvSpPr>
        <p:spPr>
          <a:xfrm>
            <a:off x="6840000" y="1783164"/>
            <a:ext cx="1828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Límites</a:t>
            </a:r>
            <a:endParaRPr dirty="0"/>
          </a:p>
        </p:txBody>
      </p:sp>
      <p:sp>
        <p:nvSpPr>
          <p:cNvPr id="583" name="Google Shape;583;p40"/>
          <p:cNvSpPr txBox="1">
            <a:spLocks noGrp="1"/>
          </p:cNvSpPr>
          <p:nvPr>
            <p:ph type="subTitle" idx="5"/>
          </p:nvPr>
        </p:nvSpPr>
        <p:spPr>
          <a:xfrm>
            <a:off x="6840000" y="2181194"/>
            <a:ext cx="1828800" cy="2765205"/>
          </a:xfrm>
          <a:prstGeom prst="rect">
            <a:avLst/>
          </a:prstGeom>
          <a:noFill/>
          <a:ln>
            <a:noFill/>
          </a:ln>
        </p:spPr>
        <p:txBody>
          <a:bodyPr spcFirstLastPara="1" wrap="square" lIns="91425" tIns="91425" rIns="91425" bIns="91425" anchor="t" anchorCtr="0">
            <a:noAutofit/>
          </a:bodyPr>
          <a:lstStyle/>
          <a:p>
            <a:pPr marL="0" indent="0" algn="l"/>
            <a:r>
              <a:rPr lang="es-ES" dirty="0">
                <a:sym typeface="DM Sans"/>
              </a:rPr>
              <a:t>El nombre y lugar de los hoteles no están incluidos en el conjunto de datos. Se detalla el tipo de habitación, el número de adultos, niños y bebés, el país de origen, la fecha de llegada y la duración de la reserva, entre otros datos.</a:t>
            </a:r>
          </a:p>
        </p:txBody>
      </p:sp>
      <p:sp>
        <p:nvSpPr>
          <p:cNvPr id="586" name="Google Shape;586;p40"/>
          <p:cNvSpPr txBox="1">
            <a:spLocks noGrp="1"/>
          </p:cNvSpPr>
          <p:nvPr>
            <p:ph type="title" idx="8"/>
          </p:nvPr>
        </p:nvSpPr>
        <p:spPr>
          <a:xfrm>
            <a:off x="4753030" y="1812519"/>
            <a:ext cx="18288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Audiencia</a:t>
            </a:r>
            <a:endParaRPr dirty="0"/>
          </a:p>
        </p:txBody>
      </p:sp>
      <p:sp>
        <p:nvSpPr>
          <p:cNvPr id="587" name="Google Shape;587;p40"/>
          <p:cNvSpPr txBox="1">
            <a:spLocks noGrp="1"/>
          </p:cNvSpPr>
          <p:nvPr>
            <p:ph type="subTitle" idx="9"/>
          </p:nvPr>
        </p:nvSpPr>
        <p:spPr>
          <a:xfrm>
            <a:off x="4753030" y="2210549"/>
            <a:ext cx="1828800" cy="2735849"/>
          </a:xfrm>
          <a:prstGeom prst="rect">
            <a:avLst/>
          </a:prstGeom>
          <a:noFill/>
          <a:ln>
            <a:noFill/>
          </a:ln>
        </p:spPr>
        <p:txBody>
          <a:bodyPr spcFirstLastPara="1" wrap="square" lIns="91425" tIns="91425" rIns="91425" bIns="91425" anchor="t" anchorCtr="0">
            <a:noAutofit/>
          </a:bodyPr>
          <a:lstStyle/>
          <a:p>
            <a:pPr marL="0" indent="0" algn="l"/>
            <a:r>
              <a:rPr lang="es-ES" dirty="0">
                <a:sym typeface="DM Sans"/>
              </a:rPr>
              <a:t>El análisis está destinado a las gerencias estratégicas de hoteles, con el fin de aumentar los niveles de reservas confirmadas evitando las cancelaciones.</a:t>
            </a:r>
          </a:p>
        </p:txBody>
      </p:sp>
      <p:sp>
        <p:nvSpPr>
          <p:cNvPr id="25" name="Google Shape;8976;p69">
            <a:extLst>
              <a:ext uri="{FF2B5EF4-FFF2-40B4-BE49-F238E27FC236}">
                <a16:creationId xmlns:a16="http://schemas.microsoft.com/office/drawing/2014/main" id="{6AC00262-AB20-1180-572C-EA5D0D21EC72}"/>
              </a:ext>
            </a:extLst>
          </p:cNvPr>
          <p:cNvSpPr/>
          <p:nvPr/>
        </p:nvSpPr>
        <p:spPr>
          <a:xfrm>
            <a:off x="1142907" y="1274494"/>
            <a:ext cx="474548" cy="48649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5BB89"/>
              </a:solidFill>
            </a:endParaRPr>
          </a:p>
        </p:txBody>
      </p:sp>
      <p:grpSp>
        <p:nvGrpSpPr>
          <p:cNvPr id="26" name="Google Shape;9987;p71">
            <a:extLst>
              <a:ext uri="{FF2B5EF4-FFF2-40B4-BE49-F238E27FC236}">
                <a16:creationId xmlns:a16="http://schemas.microsoft.com/office/drawing/2014/main" id="{1F117017-CF77-607B-11F7-147BBDC58AF5}"/>
              </a:ext>
            </a:extLst>
          </p:cNvPr>
          <p:cNvGrpSpPr/>
          <p:nvPr/>
        </p:nvGrpSpPr>
        <p:grpSpPr>
          <a:xfrm>
            <a:off x="3422606" y="1306542"/>
            <a:ext cx="498975" cy="422401"/>
            <a:chOff x="854261" y="2908813"/>
            <a:chExt cx="377474" cy="335748"/>
          </a:xfrm>
          <a:solidFill>
            <a:schemeClr val="bg1"/>
          </a:solidFill>
        </p:grpSpPr>
        <p:sp>
          <p:nvSpPr>
            <p:cNvPr id="27" name="Google Shape;9988;p71">
              <a:extLst>
                <a:ext uri="{FF2B5EF4-FFF2-40B4-BE49-F238E27FC236}">
                  <a16:creationId xmlns:a16="http://schemas.microsoft.com/office/drawing/2014/main" id="{8BF33AA4-7796-6CF9-0B98-E87E6C3F70CD}"/>
                </a:ext>
              </a:extLst>
            </p:cNvPr>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989;p71">
              <a:extLst>
                <a:ext uri="{FF2B5EF4-FFF2-40B4-BE49-F238E27FC236}">
                  <a16:creationId xmlns:a16="http://schemas.microsoft.com/office/drawing/2014/main" id="{9E99ED8B-1668-82F8-F779-4BB0EA937107}"/>
                </a:ext>
              </a:extLst>
            </p:cNvPr>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990;p71">
              <a:extLst>
                <a:ext uri="{FF2B5EF4-FFF2-40B4-BE49-F238E27FC236}">
                  <a16:creationId xmlns:a16="http://schemas.microsoft.com/office/drawing/2014/main" id="{E591C820-6FBA-C8A2-3154-7B057835F159}"/>
                </a:ext>
              </a:extLst>
            </p:cNvPr>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991;p71">
              <a:extLst>
                <a:ext uri="{FF2B5EF4-FFF2-40B4-BE49-F238E27FC236}">
                  <a16:creationId xmlns:a16="http://schemas.microsoft.com/office/drawing/2014/main" id="{8E57EC83-EFA4-C9C1-482C-AC42937CE5A0}"/>
                </a:ext>
              </a:extLst>
            </p:cNvPr>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992;p71">
              <a:extLst>
                <a:ext uri="{FF2B5EF4-FFF2-40B4-BE49-F238E27FC236}">
                  <a16:creationId xmlns:a16="http://schemas.microsoft.com/office/drawing/2014/main" id="{8EFF8FAC-5439-43FD-C53E-FED463B3CC6F}"/>
                </a:ext>
              </a:extLst>
            </p:cNvPr>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9959;p71">
            <a:extLst>
              <a:ext uri="{FF2B5EF4-FFF2-40B4-BE49-F238E27FC236}">
                <a16:creationId xmlns:a16="http://schemas.microsoft.com/office/drawing/2014/main" id="{6CFB43EF-E22C-2CA4-3B88-3F5C415F2EEE}"/>
              </a:ext>
            </a:extLst>
          </p:cNvPr>
          <p:cNvGrpSpPr/>
          <p:nvPr/>
        </p:nvGrpSpPr>
        <p:grpSpPr>
          <a:xfrm>
            <a:off x="5479901" y="1230273"/>
            <a:ext cx="474548" cy="520841"/>
            <a:chOff x="3576626" y="1975821"/>
            <a:chExt cx="284251" cy="351694"/>
          </a:xfrm>
          <a:solidFill>
            <a:schemeClr val="bg1"/>
          </a:solidFill>
        </p:grpSpPr>
        <p:sp>
          <p:nvSpPr>
            <p:cNvPr id="33" name="Google Shape;9960;p71">
              <a:extLst>
                <a:ext uri="{FF2B5EF4-FFF2-40B4-BE49-F238E27FC236}">
                  <a16:creationId xmlns:a16="http://schemas.microsoft.com/office/drawing/2014/main" id="{79D9143E-1569-655C-CCA6-9D58D7EE3B96}"/>
                </a:ext>
              </a:extLst>
            </p:cNvPr>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961;p71">
              <a:extLst>
                <a:ext uri="{FF2B5EF4-FFF2-40B4-BE49-F238E27FC236}">
                  <a16:creationId xmlns:a16="http://schemas.microsoft.com/office/drawing/2014/main" id="{C8893BB8-2CF2-DCAA-F7DE-D6C2F6742787}"/>
                </a:ext>
              </a:extLst>
            </p:cNvPr>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962;p71">
              <a:extLst>
                <a:ext uri="{FF2B5EF4-FFF2-40B4-BE49-F238E27FC236}">
                  <a16:creationId xmlns:a16="http://schemas.microsoft.com/office/drawing/2014/main" id="{2BE2A849-BB7A-C68B-E23A-CA53B7B21134}"/>
                </a:ext>
              </a:extLst>
            </p:cNvPr>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10456;p71">
            <a:extLst>
              <a:ext uri="{FF2B5EF4-FFF2-40B4-BE49-F238E27FC236}">
                <a16:creationId xmlns:a16="http://schemas.microsoft.com/office/drawing/2014/main" id="{980CBE0A-E563-CE2B-054B-3ADCE5D1EF28}"/>
              </a:ext>
            </a:extLst>
          </p:cNvPr>
          <p:cNvGrpSpPr/>
          <p:nvPr/>
        </p:nvGrpSpPr>
        <p:grpSpPr>
          <a:xfrm>
            <a:off x="7422218" y="1230273"/>
            <a:ext cx="511532" cy="484800"/>
            <a:chOff x="2611458" y="3816374"/>
            <a:chExt cx="426329" cy="332375"/>
          </a:xfrm>
          <a:solidFill>
            <a:schemeClr val="bg1"/>
          </a:solidFill>
        </p:grpSpPr>
        <p:sp>
          <p:nvSpPr>
            <p:cNvPr id="48" name="Google Shape;10457;p71">
              <a:extLst>
                <a:ext uri="{FF2B5EF4-FFF2-40B4-BE49-F238E27FC236}">
                  <a16:creationId xmlns:a16="http://schemas.microsoft.com/office/drawing/2014/main" id="{12282064-DDA1-8B67-B9AC-B6DC5D7D2578}"/>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458;p71">
              <a:extLst>
                <a:ext uri="{FF2B5EF4-FFF2-40B4-BE49-F238E27FC236}">
                  <a16:creationId xmlns:a16="http://schemas.microsoft.com/office/drawing/2014/main" id="{7DD54DF0-BC3F-1D3E-AD85-BFE27D2DB9BB}"/>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459;p71">
              <a:extLst>
                <a:ext uri="{FF2B5EF4-FFF2-40B4-BE49-F238E27FC236}">
                  <a16:creationId xmlns:a16="http://schemas.microsoft.com/office/drawing/2014/main" id="{9FB50A9A-B187-6614-C7B7-6185A281BBB6}"/>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460;p71">
              <a:extLst>
                <a:ext uri="{FF2B5EF4-FFF2-40B4-BE49-F238E27FC236}">
                  <a16:creationId xmlns:a16="http://schemas.microsoft.com/office/drawing/2014/main" id="{4B5D10E9-A327-7DFC-2A84-AAD5C4808085}"/>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461;p71">
              <a:extLst>
                <a:ext uri="{FF2B5EF4-FFF2-40B4-BE49-F238E27FC236}">
                  <a16:creationId xmlns:a16="http://schemas.microsoft.com/office/drawing/2014/main" id="{8EAE8A9B-CBA9-247C-F63D-E340CDF6E2D0}"/>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462;p71">
              <a:extLst>
                <a:ext uri="{FF2B5EF4-FFF2-40B4-BE49-F238E27FC236}">
                  <a16:creationId xmlns:a16="http://schemas.microsoft.com/office/drawing/2014/main" id="{0E116177-B0F3-B838-B143-675FF1B92461}"/>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463;p71">
              <a:extLst>
                <a:ext uri="{FF2B5EF4-FFF2-40B4-BE49-F238E27FC236}">
                  <a16:creationId xmlns:a16="http://schemas.microsoft.com/office/drawing/2014/main" id="{38E570D5-BC1C-C8F7-D38F-F155D66CDBA4}"/>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464;p71">
              <a:extLst>
                <a:ext uri="{FF2B5EF4-FFF2-40B4-BE49-F238E27FC236}">
                  <a16:creationId xmlns:a16="http://schemas.microsoft.com/office/drawing/2014/main" id="{004E0134-C86A-1A9F-6148-CC4836C187FA}"/>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465;p71">
              <a:extLst>
                <a:ext uri="{FF2B5EF4-FFF2-40B4-BE49-F238E27FC236}">
                  <a16:creationId xmlns:a16="http://schemas.microsoft.com/office/drawing/2014/main" id="{F8CEBB85-419C-EB95-C3C0-952DEFF211C3}"/>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466;p71">
              <a:extLst>
                <a:ext uri="{FF2B5EF4-FFF2-40B4-BE49-F238E27FC236}">
                  <a16:creationId xmlns:a16="http://schemas.microsoft.com/office/drawing/2014/main" id="{2A405314-423B-9D81-2976-634738C995C5}"/>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4"/>
        <p:cNvGrpSpPr/>
        <p:nvPr/>
      </p:nvGrpSpPr>
      <p:grpSpPr>
        <a:xfrm>
          <a:off x="0" y="0"/>
          <a:ext cx="0" cy="0"/>
          <a:chOff x="0" y="0"/>
          <a:chExt cx="0" cy="0"/>
        </a:xfrm>
      </p:grpSpPr>
      <p:sp>
        <p:nvSpPr>
          <p:cNvPr id="1335" name="Google Shape;1335;p6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336" name="Google Shape;1336;p63"/>
          <p:cNvGrpSpPr/>
          <p:nvPr/>
        </p:nvGrpSpPr>
        <p:grpSpPr>
          <a:xfrm>
            <a:off x="5156078" y="3085736"/>
            <a:ext cx="474294" cy="551291"/>
            <a:chOff x="4727025" y="1332775"/>
            <a:chExt cx="59900" cy="69625"/>
          </a:xfrm>
        </p:grpSpPr>
        <p:sp>
          <p:nvSpPr>
            <p:cNvPr id="1337" name="Google Shape;1337;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3"/>
          <p:cNvGrpSpPr/>
          <p:nvPr/>
        </p:nvGrpSpPr>
        <p:grpSpPr>
          <a:xfrm>
            <a:off x="5769734" y="2314340"/>
            <a:ext cx="555653" cy="557031"/>
            <a:chOff x="4820425" y="1329900"/>
            <a:chExt cx="70175" cy="70350"/>
          </a:xfrm>
        </p:grpSpPr>
        <p:sp>
          <p:nvSpPr>
            <p:cNvPr id="1340" name="Google Shape;1340;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63"/>
          <p:cNvGrpSpPr/>
          <p:nvPr/>
        </p:nvGrpSpPr>
        <p:grpSpPr>
          <a:xfrm>
            <a:off x="6396103" y="2318845"/>
            <a:ext cx="582574" cy="533871"/>
            <a:chOff x="4903200" y="1331525"/>
            <a:chExt cx="73575" cy="67425"/>
          </a:xfrm>
        </p:grpSpPr>
        <p:sp>
          <p:nvSpPr>
            <p:cNvPr id="1345" name="Google Shape;1345;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63"/>
          <p:cNvGrpSpPr/>
          <p:nvPr/>
        </p:nvGrpSpPr>
        <p:grpSpPr>
          <a:xfrm>
            <a:off x="5755581" y="3078709"/>
            <a:ext cx="583960" cy="565345"/>
            <a:chOff x="4815575" y="1416800"/>
            <a:chExt cx="73750" cy="71400"/>
          </a:xfrm>
        </p:grpSpPr>
        <p:sp>
          <p:nvSpPr>
            <p:cNvPr id="1348" name="Google Shape;1348;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63"/>
          <p:cNvGrpSpPr/>
          <p:nvPr/>
        </p:nvGrpSpPr>
        <p:grpSpPr>
          <a:xfrm>
            <a:off x="6390362" y="3108896"/>
            <a:ext cx="589898" cy="504970"/>
            <a:chOff x="4902475" y="1418875"/>
            <a:chExt cx="74500" cy="63775"/>
          </a:xfrm>
        </p:grpSpPr>
        <p:sp>
          <p:nvSpPr>
            <p:cNvPr id="1352" name="Google Shape;1352;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63"/>
          <p:cNvGrpSpPr/>
          <p:nvPr/>
        </p:nvGrpSpPr>
        <p:grpSpPr>
          <a:xfrm>
            <a:off x="5765577" y="3826000"/>
            <a:ext cx="563967" cy="567127"/>
            <a:chOff x="4818100" y="1507675"/>
            <a:chExt cx="71225" cy="71625"/>
          </a:xfrm>
        </p:grpSpPr>
        <p:sp>
          <p:nvSpPr>
            <p:cNvPr id="1355" name="Google Shape;1355;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63"/>
          <p:cNvGrpSpPr/>
          <p:nvPr/>
        </p:nvGrpSpPr>
        <p:grpSpPr>
          <a:xfrm>
            <a:off x="5079075" y="3829461"/>
            <a:ext cx="628301" cy="588505"/>
            <a:chOff x="4721450" y="1509475"/>
            <a:chExt cx="79350" cy="74325"/>
          </a:xfrm>
        </p:grpSpPr>
        <p:sp>
          <p:nvSpPr>
            <p:cNvPr id="1360" name="Google Shape;1360;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 name="Google Shape;1364;p63"/>
          <p:cNvGrpSpPr/>
          <p:nvPr/>
        </p:nvGrpSpPr>
        <p:grpSpPr>
          <a:xfrm>
            <a:off x="6424608" y="3814027"/>
            <a:ext cx="557038" cy="562772"/>
            <a:chOff x="4906800" y="1507500"/>
            <a:chExt cx="70350" cy="71075"/>
          </a:xfrm>
        </p:grpSpPr>
        <p:sp>
          <p:nvSpPr>
            <p:cNvPr id="1365" name="Google Shape;1365;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63"/>
          <p:cNvGrpSpPr/>
          <p:nvPr/>
        </p:nvGrpSpPr>
        <p:grpSpPr>
          <a:xfrm>
            <a:off x="4462216" y="2340963"/>
            <a:ext cx="517934" cy="517934"/>
            <a:chOff x="3736598" y="2170606"/>
            <a:chExt cx="404889" cy="404889"/>
          </a:xfrm>
        </p:grpSpPr>
        <p:sp>
          <p:nvSpPr>
            <p:cNvPr id="1371" name="Google Shape;1371;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63"/>
          <p:cNvGrpSpPr/>
          <p:nvPr/>
        </p:nvGrpSpPr>
        <p:grpSpPr>
          <a:xfrm>
            <a:off x="3729277" y="2341061"/>
            <a:ext cx="586986" cy="517740"/>
            <a:chOff x="3161917" y="2170682"/>
            <a:chExt cx="458870" cy="404737"/>
          </a:xfrm>
        </p:grpSpPr>
        <p:sp>
          <p:nvSpPr>
            <p:cNvPr id="1376" name="Google Shape;1376;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63"/>
          <p:cNvGrpSpPr/>
          <p:nvPr/>
        </p:nvGrpSpPr>
        <p:grpSpPr>
          <a:xfrm>
            <a:off x="3752299" y="3102400"/>
            <a:ext cx="540943" cy="517963"/>
            <a:chOff x="3179914" y="2889488"/>
            <a:chExt cx="422876" cy="404911"/>
          </a:xfrm>
        </p:grpSpPr>
        <p:sp>
          <p:nvSpPr>
            <p:cNvPr id="1380" name="Google Shape;1380;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3"/>
          <p:cNvGrpSpPr/>
          <p:nvPr/>
        </p:nvGrpSpPr>
        <p:grpSpPr>
          <a:xfrm>
            <a:off x="4453093" y="3102358"/>
            <a:ext cx="536180" cy="518047"/>
            <a:chOff x="3729467" y="2889422"/>
            <a:chExt cx="419153" cy="404977"/>
          </a:xfrm>
        </p:grpSpPr>
        <p:sp>
          <p:nvSpPr>
            <p:cNvPr id="1387" name="Google Shape;1387;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63"/>
          <p:cNvGrpSpPr/>
          <p:nvPr/>
        </p:nvGrpSpPr>
        <p:grpSpPr>
          <a:xfrm>
            <a:off x="1990126" y="3445787"/>
            <a:ext cx="965351" cy="134611"/>
            <a:chOff x="4411970" y="2962952"/>
            <a:chExt cx="706544" cy="104212"/>
          </a:xfrm>
        </p:grpSpPr>
        <p:sp>
          <p:nvSpPr>
            <p:cNvPr id="1395" name="Google Shape;139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63"/>
          <p:cNvGrpSpPr/>
          <p:nvPr/>
        </p:nvGrpSpPr>
        <p:grpSpPr>
          <a:xfrm>
            <a:off x="1990126" y="3041077"/>
            <a:ext cx="960158" cy="289172"/>
            <a:chOff x="4411970" y="2726085"/>
            <a:chExt cx="643107" cy="193659"/>
          </a:xfrm>
        </p:grpSpPr>
        <p:sp>
          <p:nvSpPr>
            <p:cNvPr id="1400" name="Google Shape;140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63"/>
          <p:cNvGrpSpPr/>
          <p:nvPr/>
        </p:nvGrpSpPr>
        <p:grpSpPr>
          <a:xfrm>
            <a:off x="998624" y="3295400"/>
            <a:ext cx="811503" cy="252584"/>
            <a:chOff x="4411970" y="4340222"/>
            <a:chExt cx="779467" cy="242683"/>
          </a:xfrm>
        </p:grpSpPr>
        <p:sp>
          <p:nvSpPr>
            <p:cNvPr id="1404" name="Google Shape;140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63"/>
          <p:cNvGrpSpPr/>
          <p:nvPr/>
        </p:nvGrpSpPr>
        <p:grpSpPr>
          <a:xfrm>
            <a:off x="1990126" y="2709308"/>
            <a:ext cx="965160" cy="216230"/>
            <a:chOff x="4411970" y="2468674"/>
            <a:chExt cx="747317" cy="167425"/>
          </a:xfrm>
        </p:grpSpPr>
        <p:sp>
          <p:nvSpPr>
            <p:cNvPr id="1408" name="Google Shape;140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0" name="Google Shape;1410;p6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63"/>
          <p:cNvGrpSpPr/>
          <p:nvPr/>
        </p:nvGrpSpPr>
        <p:grpSpPr>
          <a:xfrm>
            <a:off x="997692" y="2334687"/>
            <a:ext cx="1959041" cy="208784"/>
            <a:chOff x="6336019" y="3733725"/>
            <a:chExt cx="2566206" cy="351310"/>
          </a:xfrm>
        </p:grpSpPr>
        <p:sp>
          <p:nvSpPr>
            <p:cNvPr id="1412" name="Google Shape;1412;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63"/>
          <p:cNvGrpSpPr/>
          <p:nvPr/>
        </p:nvGrpSpPr>
        <p:grpSpPr>
          <a:xfrm>
            <a:off x="1990126" y="3950602"/>
            <a:ext cx="946551" cy="153200"/>
            <a:chOff x="4404545" y="3301592"/>
            <a:chExt cx="782403" cy="129272"/>
          </a:xfrm>
        </p:grpSpPr>
        <p:sp>
          <p:nvSpPr>
            <p:cNvPr id="1417" name="Google Shape;1417;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 name="Google Shape;1419;p63"/>
          <p:cNvGrpSpPr/>
          <p:nvPr/>
        </p:nvGrpSpPr>
        <p:grpSpPr>
          <a:xfrm>
            <a:off x="1990126" y="3695937"/>
            <a:ext cx="962257" cy="139127"/>
            <a:chOff x="4411970" y="3131459"/>
            <a:chExt cx="710520" cy="117397"/>
          </a:xfrm>
        </p:grpSpPr>
        <p:sp>
          <p:nvSpPr>
            <p:cNvPr id="1420" name="Google Shape;1420;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2" name="Google Shape;1422;p6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63"/>
          <p:cNvGrpSpPr/>
          <p:nvPr/>
        </p:nvGrpSpPr>
        <p:grpSpPr>
          <a:xfrm>
            <a:off x="990271" y="3621603"/>
            <a:ext cx="823838" cy="458988"/>
            <a:chOff x="4411970" y="1801825"/>
            <a:chExt cx="734586" cy="409262"/>
          </a:xfrm>
        </p:grpSpPr>
        <p:sp>
          <p:nvSpPr>
            <p:cNvPr id="1424" name="Google Shape;1424;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63"/>
          <p:cNvGrpSpPr/>
          <p:nvPr/>
        </p:nvGrpSpPr>
        <p:grpSpPr>
          <a:xfrm>
            <a:off x="3095243" y="2339173"/>
            <a:ext cx="521514" cy="521514"/>
            <a:chOff x="5681300" y="2527788"/>
            <a:chExt cx="805800" cy="805800"/>
          </a:xfrm>
        </p:grpSpPr>
        <p:sp>
          <p:nvSpPr>
            <p:cNvPr id="1427" name="Google Shape;1427;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 name="Google Shape;1429;p63"/>
          <p:cNvGrpSpPr/>
          <p:nvPr/>
        </p:nvGrpSpPr>
        <p:grpSpPr>
          <a:xfrm>
            <a:off x="3089483" y="3094865"/>
            <a:ext cx="533033" cy="533033"/>
            <a:chOff x="4049800" y="640400"/>
            <a:chExt cx="858900" cy="858900"/>
          </a:xfrm>
        </p:grpSpPr>
        <p:sp>
          <p:nvSpPr>
            <p:cNvPr id="1430" name="Google Shape;1430;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63"/>
          <p:cNvGrpSpPr/>
          <p:nvPr/>
        </p:nvGrpSpPr>
        <p:grpSpPr>
          <a:xfrm>
            <a:off x="3014966" y="3772543"/>
            <a:ext cx="682068" cy="682068"/>
            <a:chOff x="5080188" y="927900"/>
            <a:chExt cx="961200" cy="961200"/>
          </a:xfrm>
        </p:grpSpPr>
        <p:sp>
          <p:nvSpPr>
            <p:cNvPr id="1433" name="Google Shape;1433;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63"/>
          <p:cNvGrpSpPr/>
          <p:nvPr/>
        </p:nvGrpSpPr>
        <p:grpSpPr>
          <a:xfrm>
            <a:off x="4478465" y="3869234"/>
            <a:ext cx="505650" cy="504006"/>
            <a:chOff x="6039282" y="1042577"/>
            <a:chExt cx="734315" cy="731929"/>
          </a:xfrm>
        </p:grpSpPr>
        <p:sp>
          <p:nvSpPr>
            <p:cNvPr id="1442" name="Google Shape;144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63"/>
          <p:cNvGrpSpPr/>
          <p:nvPr/>
        </p:nvGrpSpPr>
        <p:grpSpPr>
          <a:xfrm>
            <a:off x="5091067" y="2298862"/>
            <a:ext cx="567744" cy="602136"/>
            <a:chOff x="1825800" y="1651625"/>
            <a:chExt cx="539989" cy="571775"/>
          </a:xfrm>
        </p:grpSpPr>
        <p:sp>
          <p:nvSpPr>
            <p:cNvPr id="1464" name="Google Shape;1464;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63"/>
          <p:cNvGrpSpPr/>
          <p:nvPr/>
        </p:nvGrpSpPr>
        <p:grpSpPr>
          <a:xfrm>
            <a:off x="3765995" y="3855579"/>
            <a:ext cx="508123" cy="507955"/>
            <a:chOff x="1897577" y="2802432"/>
            <a:chExt cx="492176" cy="492014"/>
          </a:xfrm>
        </p:grpSpPr>
        <p:sp>
          <p:nvSpPr>
            <p:cNvPr id="1469" name="Google Shape;1469;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3"/>
          <p:cNvGrpSpPr/>
          <p:nvPr/>
        </p:nvGrpSpPr>
        <p:grpSpPr>
          <a:xfrm>
            <a:off x="997525" y="4169123"/>
            <a:ext cx="809227" cy="200842"/>
            <a:chOff x="2013045" y="4813233"/>
            <a:chExt cx="921986" cy="228854"/>
          </a:xfrm>
        </p:grpSpPr>
        <p:sp>
          <p:nvSpPr>
            <p:cNvPr id="1482" name="Google Shape;1482;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63"/>
          <p:cNvGrpSpPr/>
          <p:nvPr/>
        </p:nvGrpSpPr>
        <p:grpSpPr>
          <a:xfrm>
            <a:off x="1005985" y="2656004"/>
            <a:ext cx="792421" cy="269941"/>
            <a:chOff x="1046767" y="4756633"/>
            <a:chExt cx="859646" cy="292841"/>
          </a:xfrm>
        </p:grpSpPr>
        <p:sp>
          <p:nvSpPr>
            <p:cNvPr id="1485" name="Google Shape;1485;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 name="Google Shape;1488;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 name="Google Shape;1492;p63"/>
          <p:cNvGrpSpPr/>
          <p:nvPr/>
        </p:nvGrpSpPr>
        <p:grpSpPr>
          <a:xfrm>
            <a:off x="7141841" y="2550562"/>
            <a:ext cx="166473" cy="141497"/>
            <a:chOff x="4660325" y="1866850"/>
            <a:chExt cx="68350" cy="58100"/>
          </a:xfrm>
        </p:grpSpPr>
        <p:sp>
          <p:nvSpPr>
            <p:cNvPr id="1493" name="Google Shape;1493;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 name="Google Shape;1495;p63"/>
          <p:cNvGrpSpPr/>
          <p:nvPr/>
        </p:nvGrpSpPr>
        <p:grpSpPr>
          <a:xfrm>
            <a:off x="7451186" y="2576286"/>
            <a:ext cx="162515" cy="90049"/>
            <a:chOff x="4791775" y="1877500"/>
            <a:chExt cx="66725" cy="36975"/>
          </a:xfrm>
        </p:grpSpPr>
        <p:sp>
          <p:nvSpPr>
            <p:cNvPr id="1496" name="Google Shape;1496;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63"/>
          <p:cNvGrpSpPr/>
          <p:nvPr/>
        </p:nvGrpSpPr>
        <p:grpSpPr>
          <a:xfrm>
            <a:off x="7772899" y="2576286"/>
            <a:ext cx="144979" cy="90049"/>
            <a:chOff x="4923925" y="1877500"/>
            <a:chExt cx="59525" cy="36975"/>
          </a:xfrm>
        </p:grpSpPr>
        <p:sp>
          <p:nvSpPr>
            <p:cNvPr id="1499" name="Google Shape;1499;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63"/>
          <p:cNvGrpSpPr/>
          <p:nvPr/>
        </p:nvGrpSpPr>
        <p:grpSpPr>
          <a:xfrm>
            <a:off x="8067390" y="2558477"/>
            <a:ext cx="141447" cy="125667"/>
            <a:chOff x="5058450" y="1870100"/>
            <a:chExt cx="58075" cy="51600"/>
          </a:xfrm>
        </p:grpSpPr>
        <p:sp>
          <p:nvSpPr>
            <p:cNvPr id="1502" name="Google Shape;1502;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63"/>
          <p:cNvGrpSpPr/>
          <p:nvPr/>
        </p:nvGrpSpPr>
        <p:grpSpPr>
          <a:xfrm>
            <a:off x="7481905" y="2980885"/>
            <a:ext cx="101077" cy="107645"/>
            <a:chOff x="4811425" y="2065025"/>
            <a:chExt cx="41500" cy="44200"/>
          </a:xfrm>
        </p:grpSpPr>
        <p:sp>
          <p:nvSpPr>
            <p:cNvPr id="1505" name="Google Shape;1505;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3"/>
          <p:cNvGrpSpPr/>
          <p:nvPr/>
        </p:nvGrpSpPr>
        <p:grpSpPr>
          <a:xfrm>
            <a:off x="7774342" y="2981098"/>
            <a:ext cx="120867" cy="107218"/>
            <a:chOff x="4929875" y="2065025"/>
            <a:chExt cx="49625" cy="44025"/>
          </a:xfrm>
        </p:grpSpPr>
        <p:sp>
          <p:nvSpPr>
            <p:cNvPr id="1508" name="Google Shape;1508;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3"/>
          <p:cNvGrpSpPr/>
          <p:nvPr/>
        </p:nvGrpSpPr>
        <p:grpSpPr>
          <a:xfrm>
            <a:off x="8103011" y="2984112"/>
            <a:ext cx="70206" cy="101191"/>
            <a:chOff x="5083925" y="2066350"/>
            <a:chExt cx="28825" cy="41550"/>
          </a:xfrm>
        </p:grpSpPr>
        <p:sp>
          <p:nvSpPr>
            <p:cNvPr id="1511" name="Google Shape;1511;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63"/>
          <p:cNvGrpSpPr/>
          <p:nvPr/>
        </p:nvGrpSpPr>
        <p:grpSpPr>
          <a:xfrm>
            <a:off x="7134565" y="2999759"/>
            <a:ext cx="181026" cy="69896"/>
            <a:chOff x="4659775" y="2072775"/>
            <a:chExt cx="74325" cy="28700"/>
          </a:xfrm>
        </p:grpSpPr>
        <p:sp>
          <p:nvSpPr>
            <p:cNvPr id="1514" name="Google Shape;1514;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63"/>
          <p:cNvGrpSpPr/>
          <p:nvPr/>
        </p:nvGrpSpPr>
        <p:grpSpPr>
          <a:xfrm>
            <a:off x="8054421" y="2790324"/>
            <a:ext cx="167387" cy="89197"/>
            <a:chOff x="4662475" y="1976500"/>
            <a:chExt cx="68725" cy="36625"/>
          </a:xfrm>
        </p:grpSpPr>
        <p:sp>
          <p:nvSpPr>
            <p:cNvPr id="1518" name="Google Shape;1518;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63"/>
          <p:cNvGrpSpPr/>
          <p:nvPr/>
        </p:nvGrpSpPr>
        <p:grpSpPr>
          <a:xfrm>
            <a:off x="7751326" y="2793764"/>
            <a:ext cx="166899" cy="82317"/>
            <a:chOff x="4920150" y="1977875"/>
            <a:chExt cx="68525" cy="33800"/>
          </a:xfrm>
        </p:grpSpPr>
        <p:sp>
          <p:nvSpPr>
            <p:cNvPr id="1522" name="Google Shape;1522;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 name="Google Shape;1525;p63"/>
          <p:cNvGrpSpPr/>
          <p:nvPr/>
        </p:nvGrpSpPr>
        <p:grpSpPr>
          <a:xfrm>
            <a:off x="7162483" y="3197682"/>
            <a:ext cx="125190" cy="127859"/>
            <a:chOff x="4676550" y="2160575"/>
            <a:chExt cx="51400" cy="52500"/>
          </a:xfrm>
        </p:grpSpPr>
        <p:sp>
          <p:nvSpPr>
            <p:cNvPr id="1526" name="Google Shape;1526;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63"/>
          <p:cNvGrpSpPr/>
          <p:nvPr/>
        </p:nvGrpSpPr>
        <p:grpSpPr>
          <a:xfrm>
            <a:off x="7459741" y="3204714"/>
            <a:ext cx="145405" cy="113794"/>
            <a:chOff x="4768325" y="2163475"/>
            <a:chExt cx="59700" cy="46725"/>
          </a:xfrm>
        </p:grpSpPr>
        <p:sp>
          <p:nvSpPr>
            <p:cNvPr id="1530" name="Google Shape;1530;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2" name="Google Shape;1532;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8" name="Google Shape;1538;p63"/>
          <p:cNvGrpSpPr/>
          <p:nvPr/>
        </p:nvGrpSpPr>
        <p:grpSpPr>
          <a:xfrm>
            <a:off x="7476059" y="3459808"/>
            <a:ext cx="112768" cy="106853"/>
            <a:chOff x="4768575" y="2253950"/>
            <a:chExt cx="46300" cy="43875"/>
          </a:xfrm>
        </p:grpSpPr>
        <p:sp>
          <p:nvSpPr>
            <p:cNvPr id="1539" name="Google Shape;1539;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63"/>
          <p:cNvGrpSpPr/>
          <p:nvPr/>
        </p:nvGrpSpPr>
        <p:grpSpPr>
          <a:xfrm>
            <a:off x="7775682" y="3948834"/>
            <a:ext cx="118187" cy="146246"/>
            <a:chOff x="4960900" y="2433225"/>
            <a:chExt cx="48525" cy="60050"/>
          </a:xfrm>
        </p:grpSpPr>
        <p:sp>
          <p:nvSpPr>
            <p:cNvPr id="1542" name="Google Shape;1542;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63"/>
          <p:cNvGrpSpPr/>
          <p:nvPr/>
        </p:nvGrpSpPr>
        <p:grpSpPr>
          <a:xfrm>
            <a:off x="7464247" y="4212895"/>
            <a:ext cx="136394" cy="143810"/>
            <a:chOff x="4854075" y="2527625"/>
            <a:chExt cx="56000" cy="59050"/>
          </a:xfrm>
        </p:grpSpPr>
        <p:sp>
          <p:nvSpPr>
            <p:cNvPr id="1545" name="Google Shape;1545;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 name="Google Shape;1547;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0" name="Google Shape;1550;p63"/>
          <p:cNvGrpSpPr/>
          <p:nvPr/>
        </p:nvGrpSpPr>
        <p:grpSpPr>
          <a:xfrm>
            <a:off x="8088458" y="3676639"/>
            <a:ext cx="99312" cy="160797"/>
            <a:chOff x="5059700" y="2334775"/>
            <a:chExt cx="40775" cy="66025"/>
          </a:xfrm>
        </p:grpSpPr>
        <p:sp>
          <p:nvSpPr>
            <p:cNvPr id="1551" name="Google Shape;1551;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3"/>
          <p:cNvGrpSpPr/>
          <p:nvPr/>
        </p:nvGrpSpPr>
        <p:grpSpPr>
          <a:xfrm>
            <a:off x="8045622" y="3941771"/>
            <a:ext cx="184984" cy="160371"/>
            <a:chOff x="5037700" y="2430325"/>
            <a:chExt cx="75950" cy="65850"/>
          </a:xfrm>
        </p:grpSpPr>
        <p:sp>
          <p:nvSpPr>
            <p:cNvPr id="1561" name="Google Shape;1561;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63"/>
          <p:cNvGrpSpPr/>
          <p:nvPr/>
        </p:nvGrpSpPr>
        <p:grpSpPr>
          <a:xfrm>
            <a:off x="7465128" y="3708223"/>
            <a:ext cx="173014" cy="97629"/>
            <a:chOff x="4756975" y="2341800"/>
            <a:chExt cx="91975" cy="51925"/>
          </a:xfrm>
        </p:grpSpPr>
        <p:sp>
          <p:nvSpPr>
            <p:cNvPr id="1564" name="Google Shape;1564;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63"/>
          <p:cNvGrpSpPr/>
          <p:nvPr/>
        </p:nvGrpSpPr>
        <p:grpSpPr>
          <a:xfrm>
            <a:off x="7732065" y="4196920"/>
            <a:ext cx="212497" cy="175761"/>
            <a:chOff x="4943575" y="2516350"/>
            <a:chExt cx="98675" cy="81700"/>
          </a:xfrm>
        </p:grpSpPr>
        <p:sp>
          <p:nvSpPr>
            <p:cNvPr id="1585" name="Google Shape;1585;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3" name="Google Shape;1663;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671"/>
        <p:cNvGrpSpPr/>
        <p:nvPr/>
      </p:nvGrpSpPr>
      <p:grpSpPr>
        <a:xfrm>
          <a:off x="0" y="0"/>
          <a:ext cx="0" cy="0"/>
          <a:chOff x="0" y="0"/>
          <a:chExt cx="0" cy="0"/>
        </a:xfrm>
      </p:grpSpPr>
      <p:grpSp>
        <p:nvGrpSpPr>
          <p:cNvPr id="1672" name="Google Shape;1672;p64"/>
          <p:cNvGrpSpPr/>
          <p:nvPr/>
        </p:nvGrpSpPr>
        <p:grpSpPr>
          <a:xfrm>
            <a:off x="6647587" y="3567393"/>
            <a:ext cx="560636" cy="516497"/>
            <a:chOff x="6652051" y="3714143"/>
            <a:chExt cx="560636" cy="516497"/>
          </a:xfrm>
        </p:grpSpPr>
        <p:grpSp>
          <p:nvGrpSpPr>
            <p:cNvPr id="1673" name="Google Shape;1673;p64"/>
            <p:cNvGrpSpPr/>
            <p:nvPr/>
          </p:nvGrpSpPr>
          <p:grpSpPr>
            <a:xfrm>
              <a:off x="6669657" y="3716715"/>
              <a:ext cx="466768" cy="464314"/>
              <a:chOff x="3139766" y="765669"/>
              <a:chExt cx="886380" cy="881888"/>
            </a:xfrm>
          </p:grpSpPr>
          <p:grpSp>
            <p:nvGrpSpPr>
              <p:cNvPr id="1674" name="Google Shape;1674;p64"/>
              <p:cNvGrpSpPr/>
              <p:nvPr/>
            </p:nvGrpSpPr>
            <p:grpSpPr>
              <a:xfrm>
                <a:off x="3139766" y="765669"/>
                <a:ext cx="886380" cy="881888"/>
                <a:chOff x="3139766" y="765669"/>
                <a:chExt cx="886380" cy="881888"/>
              </a:xfrm>
            </p:grpSpPr>
            <p:sp>
              <p:nvSpPr>
                <p:cNvPr id="1675" name="Google Shape;1675;p64"/>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4"/>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4"/>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4"/>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4"/>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4"/>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4"/>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4"/>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4"/>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4" name="Google Shape;1684;p64"/>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4"/>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4"/>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4"/>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 name="Google Shape;1688;p64"/>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64"/>
          <p:cNvGrpSpPr/>
          <p:nvPr/>
        </p:nvGrpSpPr>
        <p:grpSpPr>
          <a:xfrm>
            <a:off x="7646296" y="3047976"/>
            <a:ext cx="104231" cy="320340"/>
            <a:chOff x="7564426" y="3224343"/>
            <a:chExt cx="119985" cy="368801"/>
          </a:xfrm>
        </p:grpSpPr>
        <p:sp>
          <p:nvSpPr>
            <p:cNvPr id="1690" name="Google Shape;1690;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64"/>
          <p:cNvGrpSpPr/>
          <p:nvPr/>
        </p:nvGrpSpPr>
        <p:grpSpPr>
          <a:xfrm>
            <a:off x="7345785" y="3042077"/>
            <a:ext cx="189489" cy="332132"/>
            <a:chOff x="8370831" y="3202002"/>
            <a:chExt cx="218129" cy="382376"/>
          </a:xfrm>
        </p:grpSpPr>
        <p:sp>
          <p:nvSpPr>
            <p:cNvPr id="1693" name="Google Shape;1693;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64"/>
          <p:cNvGrpSpPr/>
          <p:nvPr/>
        </p:nvGrpSpPr>
        <p:grpSpPr>
          <a:xfrm>
            <a:off x="8069174" y="3453209"/>
            <a:ext cx="309429" cy="267000"/>
            <a:chOff x="6742064" y="3750480"/>
            <a:chExt cx="399315" cy="344560"/>
          </a:xfrm>
        </p:grpSpPr>
        <p:sp>
          <p:nvSpPr>
            <p:cNvPr id="1696" name="Google Shape;1696;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64"/>
          <p:cNvGrpSpPr/>
          <p:nvPr/>
        </p:nvGrpSpPr>
        <p:grpSpPr>
          <a:xfrm>
            <a:off x="7608193" y="3804257"/>
            <a:ext cx="180437" cy="281608"/>
            <a:chOff x="7248525" y="3739696"/>
            <a:chExt cx="230531" cy="359790"/>
          </a:xfrm>
        </p:grpSpPr>
        <p:sp>
          <p:nvSpPr>
            <p:cNvPr id="1699" name="Google Shape;1699;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64"/>
          <p:cNvGrpSpPr/>
          <p:nvPr/>
        </p:nvGrpSpPr>
        <p:grpSpPr>
          <a:xfrm>
            <a:off x="7854113" y="3447481"/>
            <a:ext cx="162896" cy="278710"/>
            <a:chOff x="7601242" y="3729267"/>
            <a:chExt cx="222566" cy="380803"/>
          </a:xfrm>
        </p:grpSpPr>
        <p:sp>
          <p:nvSpPr>
            <p:cNvPr id="1702" name="Google Shape;1702;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64"/>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64"/>
          <p:cNvGrpSpPr/>
          <p:nvPr/>
        </p:nvGrpSpPr>
        <p:grpSpPr>
          <a:xfrm>
            <a:off x="7343758" y="3448622"/>
            <a:ext cx="193543" cy="275990"/>
            <a:chOff x="8304647" y="3738687"/>
            <a:chExt cx="225076" cy="320956"/>
          </a:xfrm>
        </p:grpSpPr>
        <p:sp>
          <p:nvSpPr>
            <p:cNvPr id="1706" name="Google Shape;1706;p64"/>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64"/>
          <p:cNvGrpSpPr/>
          <p:nvPr/>
        </p:nvGrpSpPr>
        <p:grpSpPr>
          <a:xfrm>
            <a:off x="7616251" y="3448622"/>
            <a:ext cx="178492" cy="275990"/>
            <a:chOff x="8615101" y="3738687"/>
            <a:chExt cx="207573" cy="320956"/>
          </a:xfrm>
        </p:grpSpPr>
        <p:sp>
          <p:nvSpPr>
            <p:cNvPr id="1710" name="Google Shape;1710;p64"/>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 name="Google Shape;1713;p64"/>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4" name="Google Shape;1714;p64"/>
          <p:cNvGrpSpPr/>
          <p:nvPr/>
        </p:nvGrpSpPr>
        <p:grpSpPr>
          <a:xfrm>
            <a:off x="7841782" y="3851282"/>
            <a:ext cx="187557" cy="187557"/>
            <a:chOff x="8565775" y="671075"/>
            <a:chExt cx="441000" cy="441000"/>
          </a:xfrm>
        </p:grpSpPr>
        <p:sp>
          <p:nvSpPr>
            <p:cNvPr id="1715" name="Google Shape;1715;p64"/>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4"/>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7" name="Google Shape;1717;p64"/>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4"/>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64"/>
          <p:cNvGrpSpPr/>
          <p:nvPr/>
        </p:nvGrpSpPr>
        <p:grpSpPr>
          <a:xfrm>
            <a:off x="5996254" y="2923808"/>
            <a:ext cx="587865" cy="517731"/>
            <a:chOff x="6000718" y="3070557"/>
            <a:chExt cx="587865" cy="517731"/>
          </a:xfrm>
        </p:grpSpPr>
        <p:sp>
          <p:nvSpPr>
            <p:cNvPr id="1720" name="Google Shape;1720;p64"/>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4"/>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4"/>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4"/>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4"/>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4"/>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4"/>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4"/>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4"/>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4"/>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64"/>
          <p:cNvGrpSpPr/>
          <p:nvPr/>
        </p:nvGrpSpPr>
        <p:grpSpPr>
          <a:xfrm>
            <a:off x="6011059" y="3567468"/>
            <a:ext cx="557665" cy="516387"/>
            <a:chOff x="6015523" y="3714217"/>
            <a:chExt cx="557665" cy="516387"/>
          </a:xfrm>
        </p:grpSpPr>
        <p:grpSp>
          <p:nvGrpSpPr>
            <p:cNvPr id="1731" name="Google Shape;1731;p64"/>
            <p:cNvGrpSpPr/>
            <p:nvPr/>
          </p:nvGrpSpPr>
          <p:grpSpPr>
            <a:xfrm>
              <a:off x="6036094" y="3716980"/>
              <a:ext cx="529822" cy="510480"/>
              <a:chOff x="3148311" y="-545634"/>
              <a:chExt cx="1006118" cy="969572"/>
            </a:xfrm>
          </p:grpSpPr>
          <p:sp>
            <p:nvSpPr>
              <p:cNvPr id="1732" name="Google Shape;1732;p64"/>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4"/>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4"/>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4"/>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4"/>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4"/>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4"/>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4"/>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4"/>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4"/>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2" name="Google Shape;1742;p64"/>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64"/>
          <p:cNvGrpSpPr/>
          <p:nvPr/>
        </p:nvGrpSpPr>
        <p:grpSpPr>
          <a:xfrm>
            <a:off x="6639841" y="2926879"/>
            <a:ext cx="576302" cy="511871"/>
            <a:chOff x="6644304" y="3073628"/>
            <a:chExt cx="576302" cy="511871"/>
          </a:xfrm>
        </p:grpSpPr>
        <p:grpSp>
          <p:nvGrpSpPr>
            <p:cNvPr id="1744" name="Google Shape;1744;p64"/>
            <p:cNvGrpSpPr/>
            <p:nvPr/>
          </p:nvGrpSpPr>
          <p:grpSpPr>
            <a:xfrm>
              <a:off x="6712169" y="3073651"/>
              <a:ext cx="481611" cy="506713"/>
              <a:chOff x="1833536" y="-546641"/>
              <a:chExt cx="914567" cy="962419"/>
            </a:xfrm>
          </p:grpSpPr>
          <p:grpSp>
            <p:nvGrpSpPr>
              <p:cNvPr id="1745" name="Google Shape;1745;p64"/>
              <p:cNvGrpSpPr/>
              <p:nvPr/>
            </p:nvGrpSpPr>
            <p:grpSpPr>
              <a:xfrm>
                <a:off x="1833536" y="-524249"/>
                <a:ext cx="914567" cy="940027"/>
                <a:chOff x="1833536" y="-524249"/>
                <a:chExt cx="914567" cy="940027"/>
              </a:xfrm>
            </p:grpSpPr>
            <p:sp>
              <p:nvSpPr>
                <p:cNvPr id="1746" name="Google Shape;1746;p64"/>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4"/>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4"/>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4"/>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4"/>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1" name="Google Shape;1751;p64"/>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4"/>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4"/>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4"/>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64"/>
          <p:cNvGrpSpPr/>
          <p:nvPr/>
        </p:nvGrpSpPr>
        <p:grpSpPr>
          <a:xfrm>
            <a:off x="719115" y="2852867"/>
            <a:ext cx="2622876" cy="1333540"/>
            <a:chOff x="238125" y="1038125"/>
            <a:chExt cx="7146800" cy="3633625"/>
          </a:xfrm>
        </p:grpSpPr>
        <p:sp>
          <p:nvSpPr>
            <p:cNvPr id="1757" name="Google Shape;1757;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4"/>
          <p:cNvGrpSpPr/>
          <p:nvPr/>
        </p:nvGrpSpPr>
        <p:grpSpPr>
          <a:xfrm>
            <a:off x="5904877" y="1016248"/>
            <a:ext cx="2435960" cy="1297725"/>
            <a:chOff x="233350" y="949250"/>
            <a:chExt cx="7137300" cy="3802300"/>
          </a:xfrm>
        </p:grpSpPr>
        <p:sp>
          <p:nvSpPr>
            <p:cNvPr id="3330" name="Google Shape;3330;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2" name="Google Shape;3332;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63" name="Google Shape;3363;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64"/>
          <p:cNvGrpSpPr/>
          <p:nvPr/>
        </p:nvGrpSpPr>
        <p:grpSpPr>
          <a:xfrm>
            <a:off x="698034" y="977939"/>
            <a:ext cx="2665073" cy="1317140"/>
            <a:chOff x="793334" y="1192826"/>
            <a:chExt cx="2665073" cy="1317140"/>
          </a:xfrm>
        </p:grpSpPr>
        <p:sp>
          <p:nvSpPr>
            <p:cNvPr id="3382" name="Google Shape;3382;p64"/>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4"/>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4"/>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4"/>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4"/>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4"/>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4"/>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4"/>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4"/>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4"/>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4"/>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4"/>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4"/>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4"/>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4"/>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4"/>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4"/>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4"/>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4"/>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4"/>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4"/>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4"/>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4"/>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4"/>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4"/>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4"/>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4"/>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4"/>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4"/>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4"/>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4"/>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4"/>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4"/>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4"/>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4"/>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4"/>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4"/>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4"/>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4"/>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4"/>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4"/>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4"/>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4"/>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4"/>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4"/>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4"/>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4"/>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4"/>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4"/>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4"/>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4"/>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4"/>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4"/>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4"/>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4"/>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4"/>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4"/>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4"/>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4"/>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4"/>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4"/>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4"/>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4"/>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4"/>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4"/>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4"/>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4"/>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4"/>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4"/>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4"/>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4"/>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4"/>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4"/>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4"/>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4"/>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4"/>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4"/>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4"/>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4"/>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4"/>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4"/>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4"/>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4"/>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4"/>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4"/>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4"/>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4"/>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4"/>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4"/>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4"/>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4"/>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4"/>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4"/>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4"/>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4"/>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4"/>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4"/>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4"/>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4"/>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4"/>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4"/>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4"/>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4"/>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4"/>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4"/>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4"/>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4"/>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4"/>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4"/>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4"/>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4"/>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4"/>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4"/>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4"/>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4"/>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4"/>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4"/>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4"/>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4"/>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4"/>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4"/>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4"/>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4"/>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4"/>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4"/>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4"/>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4"/>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4"/>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4"/>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4"/>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4"/>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4"/>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4"/>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4"/>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4"/>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4"/>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4"/>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4"/>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4"/>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4"/>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4"/>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4"/>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4"/>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4"/>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4"/>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4"/>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4"/>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4"/>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4"/>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4"/>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4"/>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4"/>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4"/>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4"/>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4"/>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4"/>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4"/>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4"/>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4"/>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4"/>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4"/>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4"/>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4"/>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4"/>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4"/>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4"/>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4"/>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4"/>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4"/>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4"/>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4"/>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4"/>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4"/>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4"/>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4"/>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4"/>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4"/>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4"/>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4"/>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4"/>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4"/>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4"/>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4"/>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4"/>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4"/>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4"/>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4"/>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4"/>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4"/>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4"/>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4"/>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4"/>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4"/>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4"/>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4"/>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4"/>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4"/>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4"/>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4"/>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4"/>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4"/>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4"/>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4"/>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4"/>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4"/>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4"/>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4"/>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4"/>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4"/>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4"/>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4"/>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4"/>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4"/>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4"/>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4"/>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4"/>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4"/>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4"/>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4"/>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4"/>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4"/>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4"/>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4"/>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4"/>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4"/>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4"/>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4"/>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4"/>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4"/>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4"/>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4"/>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4"/>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4"/>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4"/>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4"/>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4"/>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4"/>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4"/>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4"/>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4"/>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4"/>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4"/>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4"/>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4"/>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4"/>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4"/>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4"/>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4"/>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4"/>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4"/>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4"/>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4"/>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4"/>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4"/>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4"/>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4"/>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4"/>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4"/>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4"/>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4"/>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4"/>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4"/>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4"/>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4"/>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4"/>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4"/>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4"/>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4"/>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4"/>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4"/>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4"/>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4"/>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4"/>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4"/>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4"/>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4"/>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4"/>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4"/>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4"/>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4"/>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4"/>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4"/>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4"/>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4"/>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4"/>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4"/>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4"/>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4"/>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4"/>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4"/>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4"/>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4"/>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4"/>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4"/>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4"/>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4"/>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4"/>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4"/>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4"/>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4"/>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4"/>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4"/>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4"/>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4"/>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4"/>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4"/>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4"/>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4"/>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4"/>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4"/>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4"/>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4"/>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4"/>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4"/>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4"/>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4"/>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4"/>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4"/>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4"/>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4"/>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4"/>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4"/>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4"/>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4"/>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4"/>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4"/>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4"/>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4"/>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4"/>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4"/>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4"/>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4"/>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4"/>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4"/>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4"/>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4"/>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4"/>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4"/>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4"/>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4"/>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4"/>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4"/>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4"/>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4"/>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4"/>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4"/>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4"/>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4"/>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4"/>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4"/>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4"/>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4"/>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4"/>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4"/>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4"/>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4"/>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4"/>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4"/>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4"/>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4"/>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4"/>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4"/>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4"/>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4"/>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4"/>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4"/>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4"/>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4"/>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4"/>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4"/>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4"/>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4"/>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4"/>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4"/>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4"/>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4"/>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4"/>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4"/>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4"/>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4"/>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4"/>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4"/>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4"/>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4"/>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4"/>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4"/>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4"/>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4"/>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4"/>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4"/>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4"/>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4"/>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4"/>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4"/>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4"/>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4"/>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4"/>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4"/>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4"/>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4"/>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4"/>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4"/>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4"/>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4"/>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4"/>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4"/>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4"/>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4"/>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4"/>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4"/>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4"/>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4"/>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4"/>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4"/>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4"/>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4"/>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4"/>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4"/>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4"/>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4"/>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4"/>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4"/>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4"/>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4"/>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4"/>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4"/>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4"/>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4"/>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4"/>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4"/>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4"/>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4"/>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4"/>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4"/>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4"/>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4"/>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4"/>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4"/>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4"/>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4"/>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4"/>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4"/>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4"/>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4"/>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4"/>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4"/>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4"/>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4"/>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4"/>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4"/>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4"/>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4"/>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4"/>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4"/>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4"/>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4"/>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4"/>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4"/>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4"/>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4"/>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4"/>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4"/>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4"/>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4"/>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4"/>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4"/>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4"/>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4"/>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4"/>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4"/>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4"/>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4"/>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4"/>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4"/>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4"/>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4"/>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4"/>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4"/>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4"/>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4"/>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4"/>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4"/>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4"/>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4"/>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4"/>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4"/>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4"/>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4"/>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4"/>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4"/>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4"/>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4"/>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4"/>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4"/>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4"/>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4"/>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4"/>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4"/>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4"/>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4"/>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4"/>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4"/>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4"/>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4"/>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4"/>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4"/>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4"/>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4"/>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4"/>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4"/>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4"/>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4"/>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4"/>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4"/>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4"/>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4"/>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4"/>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4"/>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4"/>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4"/>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4"/>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4"/>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4"/>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4"/>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4"/>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4"/>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4"/>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4"/>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4"/>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4"/>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4"/>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4"/>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4"/>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4"/>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4"/>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4"/>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4"/>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4"/>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4"/>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4"/>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4"/>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4"/>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4"/>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4"/>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4"/>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4"/>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4"/>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4"/>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4"/>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4"/>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4"/>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4"/>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4"/>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4"/>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4"/>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4"/>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4"/>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4"/>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4"/>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4"/>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4"/>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4"/>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4"/>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4"/>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4"/>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4"/>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4"/>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4"/>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4"/>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4"/>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4"/>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4"/>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4"/>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4"/>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4"/>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4"/>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4"/>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4"/>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4"/>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4"/>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4"/>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4"/>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4"/>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4"/>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4"/>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4"/>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4"/>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4"/>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4"/>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4"/>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4"/>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4"/>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4"/>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4"/>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4"/>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4"/>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4"/>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4"/>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4"/>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4"/>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4"/>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4"/>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4"/>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4"/>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4"/>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4"/>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4"/>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4"/>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4"/>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4"/>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4"/>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4"/>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4"/>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4"/>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4"/>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4"/>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4"/>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4"/>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4"/>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4"/>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4"/>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4"/>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4"/>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4"/>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4"/>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4"/>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4"/>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4"/>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4"/>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4"/>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4"/>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4"/>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4"/>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4"/>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4"/>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4"/>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4"/>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4"/>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4"/>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4"/>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4"/>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4"/>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4"/>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4"/>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4"/>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4"/>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4"/>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4"/>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4"/>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4"/>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4"/>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4"/>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4"/>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4"/>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4"/>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4"/>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4"/>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4"/>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4"/>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4"/>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4"/>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4"/>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4"/>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4"/>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4"/>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4"/>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4"/>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4"/>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4"/>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4"/>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4"/>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4"/>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4"/>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4"/>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4"/>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4"/>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4"/>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4"/>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4"/>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4"/>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4"/>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4"/>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4"/>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4"/>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4"/>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4"/>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4"/>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4"/>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4"/>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4"/>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4"/>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4"/>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4"/>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4"/>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4"/>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4"/>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4"/>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4"/>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4"/>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4"/>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4"/>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4"/>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4"/>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4"/>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4"/>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4"/>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4"/>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4"/>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4"/>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4"/>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4"/>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4"/>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4"/>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4"/>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4"/>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4"/>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4"/>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4"/>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4"/>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4"/>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4"/>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4"/>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4"/>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4"/>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4"/>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4"/>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4"/>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4"/>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4"/>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4"/>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4"/>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4"/>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4"/>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4"/>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4"/>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4"/>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4"/>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4"/>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4"/>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4"/>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4"/>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4"/>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4"/>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4"/>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4"/>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4"/>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4"/>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4"/>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4"/>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4"/>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4"/>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4"/>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4"/>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4"/>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4"/>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4"/>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4"/>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4"/>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4"/>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4"/>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4"/>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4"/>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4"/>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4"/>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4"/>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4"/>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4"/>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4"/>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4"/>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4"/>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4"/>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4"/>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4"/>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4"/>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4"/>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4"/>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4"/>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4"/>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4"/>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4"/>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4"/>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4"/>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4"/>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4"/>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4"/>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4"/>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4"/>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4"/>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4"/>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4"/>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4"/>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4"/>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4"/>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4"/>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4"/>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4"/>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4"/>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4"/>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4"/>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4"/>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4"/>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4"/>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4"/>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4"/>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4"/>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4"/>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4"/>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4"/>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4"/>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4"/>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4"/>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4"/>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4"/>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4"/>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4"/>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4"/>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4"/>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4"/>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4"/>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4"/>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4"/>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4"/>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4"/>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4"/>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4"/>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4"/>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4"/>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4"/>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4"/>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4"/>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4"/>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4"/>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4"/>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4"/>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4"/>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4"/>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4"/>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4"/>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4"/>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4"/>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4"/>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4"/>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4"/>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4"/>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4"/>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4"/>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4"/>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4"/>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4"/>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4"/>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4"/>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4"/>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4"/>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4"/>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4"/>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4"/>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4"/>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4"/>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4"/>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4"/>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4"/>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4"/>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4"/>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4"/>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4"/>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4"/>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4"/>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4"/>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4"/>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4"/>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4"/>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4"/>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4"/>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4"/>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4"/>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4"/>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4"/>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4"/>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4"/>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4"/>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4"/>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4"/>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4"/>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4"/>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4"/>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4"/>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4"/>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4"/>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4"/>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4"/>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4"/>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4"/>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4"/>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4"/>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4"/>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4"/>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4"/>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4"/>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4"/>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4"/>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4"/>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4"/>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4"/>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4"/>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4"/>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4"/>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4"/>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4"/>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4"/>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4"/>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4"/>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4"/>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4"/>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4"/>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4"/>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4"/>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4"/>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4"/>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4"/>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4"/>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4"/>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4"/>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4"/>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4"/>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4"/>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4"/>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4"/>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4"/>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4"/>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4"/>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4"/>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4"/>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4"/>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4"/>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4"/>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4"/>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4"/>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4"/>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4"/>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4"/>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4"/>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4"/>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4"/>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4"/>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4"/>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4"/>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4"/>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4"/>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4"/>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4"/>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4"/>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4"/>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4"/>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4"/>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4"/>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4"/>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4"/>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4"/>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4"/>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4"/>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4"/>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4"/>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4"/>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4"/>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4"/>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4"/>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4"/>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4"/>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4"/>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4"/>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4"/>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4"/>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4"/>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4"/>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4"/>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4"/>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4"/>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4"/>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4"/>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4"/>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4"/>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4"/>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4"/>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4"/>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4"/>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4"/>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4"/>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4"/>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4"/>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4"/>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4"/>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4"/>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4"/>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4"/>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4"/>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4"/>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4"/>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4"/>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4"/>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4"/>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4"/>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4"/>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4"/>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4"/>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4"/>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4"/>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4"/>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4"/>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4"/>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4"/>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4"/>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4"/>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4"/>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4"/>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4"/>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4"/>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4"/>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4"/>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4"/>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4"/>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4"/>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4"/>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4"/>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4"/>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4"/>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4"/>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4"/>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4"/>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4"/>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4"/>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4"/>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4"/>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4"/>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4"/>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4"/>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4"/>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4"/>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4"/>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4"/>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4"/>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4"/>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4"/>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4"/>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4"/>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4"/>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4"/>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4"/>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4"/>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4"/>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4"/>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4"/>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4"/>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4"/>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4"/>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4"/>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4"/>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4"/>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4"/>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4"/>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4"/>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4"/>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4"/>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4"/>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4"/>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4"/>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4"/>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4"/>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4"/>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4"/>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4"/>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4"/>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4"/>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4"/>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4"/>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4"/>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4"/>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4"/>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4"/>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4"/>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4"/>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4"/>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4"/>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4"/>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4"/>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4"/>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4"/>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4"/>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4"/>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4"/>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4"/>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4"/>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4"/>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4"/>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4"/>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4"/>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4"/>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4"/>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4"/>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4"/>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4"/>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4"/>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4"/>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4"/>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4"/>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4"/>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4"/>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4"/>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4"/>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4"/>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4"/>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4"/>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4"/>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4"/>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4"/>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4"/>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4"/>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4"/>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4"/>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4"/>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4"/>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4"/>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4"/>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4"/>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4"/>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4"/>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4"/>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4"/>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4"/>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4"/>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4"/>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4"/>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4"/>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4"/>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4"/>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4"/>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4"/>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4"/>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4"/>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4"/>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4"/>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4"/>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4"/>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4"/>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4"/>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4"/>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4"/>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4"/>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4"/>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4"/>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4"/>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4"/>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4"/>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4"/>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4"/>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4"/>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4"/>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4"/>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4"/>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4"/>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4"/>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4"/>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4"/>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4"/>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4"/>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4"/>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4"/>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4"/>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4"/>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4"/>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4"/>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4"/>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4"/>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4"/>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4"/>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4"/>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4"/>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4"/>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4"/>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4"/>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4"/>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4"/>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4"/>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4"/>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4"/>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4"/>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4"/>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4"/>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4"/>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4"/>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4"/>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4"/>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4"/>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4"/>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4"/>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4"/>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4"/>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4"/>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4"/>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4"/>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4"/>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4"/>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4"/>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4"/>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4"/>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4"/>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4"/>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4"/>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4"/>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4"/>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4"/>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4"/>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4"/>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4"/>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4"/>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4"/>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4"/>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4"/>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4"/>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4"/>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4"/>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4"/>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4"/>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4"/>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4"/>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4"/>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4"/>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4"/>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4"/>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4"/>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4"/>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4"/>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4"/>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4"/>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4"/>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4"/>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4"/>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4"/>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4"/>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4"/>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4"/>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4"/>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4"/>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4"/>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4"/>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4"/>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4"/>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4"/>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4"/>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64"/>
          <p:cNvGrpSpPr/>
          <p:nvPr/>
        </p:nvGrpSpPr>
        <p:grpSpPr>
          <a:xfrm>
            <a:off x="3416804" y="902588"/>
            <a:ext cx="2310381" cy="1488888"/>
            <a:chOff x="229225" y="549050"/>
            <a:chExt cx="7161750" cy="4615275"/>
          </a:xfrm>
        </p:grpSpPr>
        <p:sp>
          <p:nvSpPr>
            <p:cNvPr id="7350" name="Google Shape;7350;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64"/>
          <p:cNvGrpSpPr/>
          <p:nvPr/>
        </p:nvGrpSpPr>
        <p:grpSpPr>
          <a:xfrm>
            <a:off x="3514722" y="2832485"/>
            <a:ext cx="2310282" cy="1374222"/>
            <a:chOff x="238125" y="732525"/>
            <a:chExt cx="7130500" cy="4241425"/>
          </a:xfrm>
        </p:grpSpPr>
        <p:sp>
          <p:nvSpPr>
            <p:cNvPr id="7468" name="Google Shape;7468;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Google Shape;3413;p64">
            <a:extLst>
              <a:ext uri="{FF2B5EF4-FFF2-40B4-BE49-F238E27FC236}">
                <a16:creationId xmlns:a16="http://schemas.microsoft.com/office/drawing/2014/main" id="{1D3C0DD8-A347-BDB5-13A2-928F1AAE12AA}"/>
              </a:ext>
            </a:extLst>
          </p:cNvPr>
          <p:cNvSpPr/>
          <p:nvPr/>
        </p:nvSpPr>
        <p:spPr>
          <a:xfrm>
            <a:off x="2762660" y="4957973"/>
            <a:ext cx="28875" cy="42646"/>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414;p64">
            <a:extLst>
              <a:ext uri="{FF2B5EF4-FFF2-40B4-BE49-F238E27FC236}">
                <a16:creationId xmlns:a16="http://schemas.microsoft.com/office/drawing/2014/main" id="{BE66A1C3-255F-882E-60D9-31173552DB4E}"/>
              </a:ext>
            </a:extLst>
          </p:cNvPr>
          <p:cNvSpPr/>
          <p:nvPr/>
        </p:nvSpPr>
        <p:spPr>
          <a:xfrm>
            <a:off x="2746659" y="4964112"/>
            <a:ext cx="12270" cy="7564"/>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417;p64">
            <a:extLst>
              <a:ext uri="{FF2B5EF4-FFF2-40B4-BE49-F238E27FC236}">
                <a16:creationId xmlns:a16="http://schemas.microsoft.com/office/drawing/2014/main" id="{7ADC5444-7BEA-68A5-79CA-8865A62AB7A6}"/>
              </a:ext>
            </a:extLst>
          </p:cNvPr>
          <p:cNvSpPr/>
          <p:nvPr/>
        </p:nvSpPr>
        <p:spPr>
          <a:xfrm>
            <a:off x="2721582" y="4970851"/>
            <a:ext cx="17345" cy="11943"/>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5282;p64">
            <a:extLst>
              <a:ext uri="{FF2B5EF4-FFF2-40B4-BE49-F238E27FC236}">
                <a16:creationId xmlns:a16="http://schemas.microsoft.com/office/drawing/2014/main" id="{0D6C48DB-D3FD-AF8A-9F0C-96DA129D8C8E}"/>
              </a:ext>
            </a:extLst>
          </p:cNvPr>
          <p:cNvSpPr/>
          <p:nvPr/>
        </p:nvSpPr>
        <p:spPr>
          <a:xfrm>
            <a:off x="2811266" y="4961117"/>
            <a:ext cx="3899" cy="8311"/>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5284;p64">
            <a:extLst>
              <a:ext uri="{FF2B5EF4-FFF2-40B4-BE49-F238E27FC236}">
                <a16:creationId xmlns:a16="http://schemas.microsoft.com/office/drawing/2014/main" id="{F95B2FDD-3F82-13F6-4D86-6B42B8F777DB}"/>
              </a:ext>
            </a:extLst>
          </p:cNvPr>
          <p:cNvSpPr/>
          <p:nvPr/>
        </p:nvSpPr>
        <p:spPr>
          <a:xfrm>
            <a:off x="2810326" y="4979350"/>
            <a:ext cx="60877" cy="46466"/>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5301;p64">
            <a:extLst>
              <a:ext uri="{FF2B5EF4-FFF2-40B4-BE49-F238E27FC236}">
                <a16:creationId xmlns:a16="http://schemas.microsoft.com/office/drawing/2014/main" id="{749914CA-6A0A-F38B-B751-36244E938E3C}"/>
              </a:ext>
            </a:extLst>
          </p:cNvPr>
          <p:cNvSpPr/>
          <p:nvPr/>
        </p:nvSpPr>
        <p:spPr>
          <a:xfrm>
            <a:off x="2823972" y="5026828"/>
            <a:ext cx="11564" cy="2358"/>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5312;p64">
            <a:extLst>
              <a:ext uri="{FF2B5EF4-FFF2-40B4-BE49-F238E27FC236}">
                <a16:creationId xmlns:a16="http://schemas.microsoft.com/office/drawing/2014/main" id="{3E2EC590-8BE7-0A9A-5B7C-FFC9D8D35363}"/>
              </a:ext>
            </a:extLst>
          </p:cNvPr>
          <p:cNvSpPr/>
          <p:nvPr/>
        </p:nvSpPr>
        <p:spPr>
          <a:xfrm>
            <a:off x="2807602" y="5025854"/>
            <a:ext cx="505" cy="825"/>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5313;p64">
            <a:extLst>
              <a:ext uri="{FF2B5EF4-FFF2-40B4-BE49-F238E27FC236}">
                <a16:creationId xmlns:a16="http://schemas.microsoft.com/office/drawing/2014/main" id="{FAC3FEA5-96A7-BA0A-4AD8-7075B9981589}"/>
              </a:ext>
            </a:extLst>
          </p:cNvPr>
          <p:cNvSpPr/>
          <p:nvPr/>
        </p:nvSpPr>
        <p:spPr>
          <a:xfrm>
            <a:off x="2750523" y="4942770"/>
            <a:ext cx="2622" cy="411"/>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5315;p64">
            <a:extLst>
              <a:ext uri="{FF2B5EF4-FFF2-40B4-BE49-F238E27FC236}">
                <a16:creationId xmlns:a16="http://schemas.microsoft.com/office/drawing/2014/main" id="{C0207468-9710-9D3F-AB6E-CDF80BE91EDF}"/>
              </a:ext>
            </a:extLst>
          </p:cNvPr>
          <p:cNvSpPr/>
          <p:nvPr/>
        </p:nvSpPr>
        <p:spPr>
          <a:xfrm>
            <a:off x="2811031" y="5027313"/>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5317;p64">
            <a:extLst>
              <a:ext uri="{FF2B5EF4-FFF2-40B4-BE49-F238E27FC236}">
                <a16:creationId xmlns:a16="http://schemas.microsoft.com/office/drawing/2014/main" id="{7318B252-1FCD-5C51-2600-CF2EF9DCA14C}"/>
              </a:ext>
            </a:extLst>
          </p:cNvPr>
          <p:cNvSpPr/>
          <p:nvPr/>
        </p:nvSpPr>
        <p:spPr>
          <a:xfrm>
            <a:off x="2830426" y="5026640"/>
            <a:ext cx="1580" cy="18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5324;p64">
            <a:extLst>
              <a:ext uri="{FF2B5EF4-FFF2-40B4-BE49-F238E27FC236}">
                <a16:creationId xmlns:a16="http://schemas.microsoft.com/office/drawing/2014/main" id="{7E673390-F075-FED8-DF68-A96225DE346F}"/>
              </a:ext>
            </a:extLst>
          </p:cNvPr>
          <p:cNvSpPr/>
          <p:nvPr/>
        </p:nvSpPr>
        <p:spPr>
          <a:xfrm>
            <a:off x="2832308" y="5026789"/>
            <a:ext cx="1109" cy="149"/>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5327;p64">
            <a:extLst>
              <a:ext uri="{FF2B5EF4-FFF2-40B4-BE49-F238E27FC236}">
                <a16:creationId xmlns:a16="http://schemas.microsoft.com/office/drawing/2014/main" id="{EAB62C3F-0F88-45AE-7562-A8573C3EF1D9}"/>
              </a:ext>
            </a:extLst>
          </p:cNvPr>
          <p:cNvSpPr/>
          <p:nvPr/>
        </p:nvSpPr>
        <p:spPr>
          <a:xfrm>
            <a:off x="2805149" y="4959545"/>
            <a:ext cx="2488" cy="66345"/>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5328;p64">
            <a:extLst>
              <a:ext uri="{FF2B5EF4-FFF2-40B4-BE49-F238E27FC236}">
                <a16:creationId xmlns:a16="http://schemas.microsoft.com/office/drawing/2014/main" id="{CD50E4CE-46E0-2424-072E-CE438952FBC6}"/>
              </a:ext>
            </a:extLst>
          </p:cNvPr>
          <p:cNvSpPr/>
          <p:nvPr/>
        </p:nvSpPr>
        <p:spPr>
          <a:xfrm>
            <a:off x="2788408" y="4943931"/>
            <a:ext cx="270" cy="18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5329;p64">
            <a:extLst>
              <a:ext uri="{FF2B5EF4-FFF2-40B4-BE49-F238E27FC236}">
                <a16:creationId xmlns:a16="http://schemas.microsoft.com/office/drawing/2014/main" id="{C86E1C7D-5057-C8D5-AD27-024298E7D36C}"/>
              </a:ext>
            </a:extLst>
          </p:cNvPr>
          <p:cNvSpPr/>
          <p:nvPr/>
        </p:nvSpPr>
        <p:spPr>
          <a:xfrm>
            <a:off x="2791837" y="4946292"/>
            <a:ext cx="168" cy="18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5330;p64">
            <a:extLst>
              <a:ext uri="{FF2B5EF4-FFF2-40B4-BE49-F238E27FC236}">
                <a16:creationId xmlns:a16="http://schemas.microsoft.com/office/drawing/2014/main" id="{01248C20-24E3-76A8-7C4D-9F316B1319A4}"/>
              </a:ext>
            </a:extLst>
          </p:cNvPr>
          <p:cNvSpPr/>
          <p:nvPr/>
        </p:nvSpPr>
        <p:spPr>
          <a:xfrm>
            <a:off x="2789955" y="4944979"/>
            <a:ext cx="404" cy="301"/>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5331;p64">
            <a:extLst>
              <a:ext uri="{FF2B5EF4-FFF2-40B4-BE49-F238E27FC236}">
                <a16:creationId xmlns:a16="http://schemas.microsoft.com/office/drawing/2014/main" id="{C645964A-1B3B-880F-12E1-526E2A2A9AC1}"/>
              </a:ext>
            </a:extLst>
          </p:cNvPr>
          <p:cNvSpPr/>
          <p:nvPr/>
        </p:nvSpPr>
        <p:spPr>
          <a:xfrm>
            <a:off x="2786425" y="4942883"/>
            <a:ext cx="369" cy="301"/>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5333;p64">
            <a:extLst>
              <a:ext uri="{FF2B5EF4-FFF2-40B4-BE49-F238E27FC236}">
                <a16:creationId xmlns:a16="http://schemas.microsoft.com/office/drawing/2014/main" id="{4F3B9FF8-C076-AEBC-8FE6-14F5CC5E3578}"/>
              </a:ext>
            </a:extLst>
          </p:cNvPr>
          <p:cNvSpPr/>
          <p:nvPr/>
        </p:nvSpPr>
        <p:spPr>
          <a:xfrm>
            <a:off x="2833855" y="5026902"/>
            <a:ext cx="839" cy="18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5334;p64">
            <a:extLst>
              <a:ext uri="{FF2B5EF4-FFF2-40B4-BE49-F238E27FC236}">
                <a16:creationId xmlns:a16="http://schemas.microsoft.com/office/drawing/2014/main" id="{54F3A555-CE2A-947D-652F-5C0F854C2446}"/>
              </a:ext>
            </a:extLst>
          </p:cNvPr>
          <p:cNvSpPr/>
          <p:nvPr/>
        </p:nvSpPr>
        <p:spPr>
          <a:xfrm>
            <a:off x="2808073" y="5026640"/>
            <a:ext cx="1344" cy="711"/>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5335;p64">
            <a:extLst>
              <a:ext uri="{FF2B5EF4-FFF2-40B4-BE49-F238E27FC236}">
                <a16:creationId xmlns:a16="http://schemas.microsoft.com/office/drawing/2014/main" id="{7F290B1C-F99B-24BA-2B91-460F8B356E2B}"/>
              </a:ext>
            </a:extLst>
          </p:cNvPr>
          <p:cNvSpPr/>
          <p:nvPr/>
        </p:nvSpPr>
        <p:spPr>
          <a:xfrm>
            <a:off x="2809719" y="5027313"/>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5336;p64">
            <a:extLst>
              <a:ext uri="{FF2B5EF4-FFF2-40B4-BE49-F238E27FC236}">
                <a16:creationId xmlns:a16="http://schemas.microsoft.com/office/drawing/2014/main" id="{D6A7BD58-8A48-7207-6331-D4E74B9BBF47}"/>
              </a:ext>
            </a:extLst>
          </p:cNvPr>
          <p:cNvSpPr/>
          <p:nvPr/>
        </p:nvSpPr>
        <p:spPr>
          <a:xfrm>
            <a:off x="2810190" y="5027313"/>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5337;p64">
            <a:extLst>
              <a:ext uri="{FF2B5EF4-FFF2-40B4-BE49-F238E27FC236}">
                <a16:creationId xmlns:a16="http://schemas.microsoft.com/office/drawing/2014/main" id="{A6A9E69C-F984-B087-9F87-9D41663725E9}"/>
              </a:ext>
            </a:extLst>
          </p:cNvPr>
          <p:cNvSpPr/>
          <p:nvPr/>
        </p:nvSpPr>
        <p:spPr>
          <a:xfrm>
            <a:off x="2835267" y="5027313"/>
            <a:ext cx="270" cy="39"/>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5340;p64">
            <a:extLst>
              <a:ext uri="{FF2B5EF4-FFF2-40B4-BE49-F238E27FC236}">
                <a16:creationId xmlns:a16="http://schemas.microsoft.com/office/drawing/2014/main" id="{36602F74-4745-B647-E5E1-783689B4DDE0}"/>
              </a:ext>
            </a:extLst>
          </p:cNvPr>
          <p:cNvSpPr/>
          <p:nvPr/>
        </p:nvSpPr>
        <p:spPr>
          <a:xfrm>
            <a:off x="2823972" y="5026566"/>
            <a:ext cx="6487" cy="113"/>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5635;p64">
            <a:extLst>
              <a:ext uri="{FF2B5EF4-FFF2-40B4-BE49-F238E27FC236}">
                <a16:creationId xmlns:a16="http://schemas.microsoft.com/office/drawing/2014/main" id="{3927293F-4E95-6EE6-5D57-4CF6AA67BFB5}"/>
              </a:ext>
            </a:extLst>
          </p:cNvPr>
          <p:cNvSpPr/>
          <p:nvPr/>
        </p:nvSpPr>
        <p:spPr>
          <a:xfrm>
            <a:off x="2957052" y="4920905"/>
            <a:ext cx="22052" cy="19620"/>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5636;p64">
            <a:extLst>
              <a:ext uri="{FF2B5EF4-FFF2-40B4-BE49-F238E27FC236}">
                <a16:creationId xmlns:a16="http://schemas.microsoft.com/office/drawing/2014/main" id="{26AC5517-B230-4C39-1138-878099DD2BB4}"/>
              </a:ext>
            </a:extLst>
          </p:cNvPr>
          <p:cNvSpPr/>
          <p:nvPr/>
        </p:nvSpPr>
        <p:spPr>
          <a:xfrm>
            <a:off x="2983407" y="4926972"/>
            <a:ext cx="26892" cy="15277"/>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3" name="Grupo 4022">
            <a:extLst>
              <a:ext uri="{FF2B5EF4-FFF2-40B4-BE49-F238E27FC236}">
                <a16:creationId xmlns:a16="http://schemas.microsoft.com/office/drawing/2014/main" id="{3D9D71B8-5E92-9A36-2152-564C28FC52C2}"/>
              </a:ext>
            </a:extLst>
          </p:cNvPr>
          <p:cNvGrpSpPr/>
          <p:nvPr/>
        </p:nvGrpSpPr>
        <p:grpSpPr>
          <a:xfrm>
            <a:off x="3897193" y="1958237"/>
            <a:ext cx="1094836" cy="1171916"/>
            <a:chOff x="3897193" y="1958237"/>
            <a:chExt cx="1094836" cy="1171916"/>
          </a:xfrm>
        </p:grpSpPr>
        <p:sp>
          <p:nvSpPr>
            <p:cNvPr id="57" name="Google Shape;3384;p64">
              <a:extLst>
                <a:ext uri="{FF2B5EF4-FFF2-40B4-BE49-F238E27FC236}">
                  <a16:creationId xmlns:a16="http://schemas.microsoft.com/office/drawing/2014/main" id="{FD295E4E-317E-D97F-1BA4-4E023BC3CF04}"/>
                </a:ext>
              </a:extLst>
            </p:cNvPr>
            <p:cNvSpPr/>
            <p:nvPr/>
          </p:nvSpPr>
          <p:spPr>
            <a:xfrm>
              <a:off x="4623406" y="2334075"/>
              <a:ext cx="3327" cy="301"/>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386;p64">
              <a:extLst>
                <a:ext uri="{FF2B5EF4-FFF2-40B4-BE49-F238E27FC236}">
                  <a16:creationId xmlns:a16="http://schemas.microsoft.com/office/drawing/2014/main" id="{89922360-86E4-55CB-643A-DBCCDEF28BA8}"/>
                </a:ext>
              </a:extLst>
            </p:cNvPr>
            <p:cNvSpPr/>
            <p:nvPr/>
          </p:nvSpPr>
          <p:spPr>
            <a:xfrm>
              <a:off x="4720721" y="2701450"/>
              <a:ext cx="74994" cy="47139"/>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91;p64">
              <a:extLst>
                <a:ext uri="{FF2B5EF4-FFF2-40B4-BE49-F238E27FC236}">
                  <a16:creationId xmlns:a16="http://schemas.microsoft.com/office/drawing/2014/main" id="{A2D8A774-5BD8-5BBF-9091-D7E14A8ADED8}"/>
                </a:ext>
              </a:extLst>
            </p:cNvPr>
            <p:cNvSpPr/>
            <p:nvPr/>
          </p:nvSpPr>
          <p:spPr>
            <a:xfrm>
              <a:off x="4192129" y="2336433"/>
              <a:ext cx="4370" cy="6591"/>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92;p64">
              <a:extLst>
                <a:ext uri="{FF2B5EF4-FFF2-40B4-BE49-F238E27FC236}">
                  <a16:creationId xmlns:a16="http://schemas.microsoft.com/office/drawing/2014/main" id="{DCD1006E-A7A0-683B-C2B3-2ECD75ACE541}"/>
                </a:ext>
              </a:extLst>
            </p:cNvPr>
            <p:cNvSpPr/>
            <p:nvPr/>
          </p:nvSpPr>
          <p:spPr>
            <a:xfrm>
              <a:off x="4575270" y="2856943"/>
              <a:ext cx="35228" cy="12095"/>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397;p64">
              <a:extLst>
                <a:ext uri="{FF2B5EF4-FFF2-40B4-BE49-F238E27FC236}">
                  <a16:creationId xmlns:a16="http://schemas.microsoft.com/office/drawing/2014/main" id="{16BD67FF-24F1-5FED-7F7F-2AD125360DA0}"/>
                </a:ext>
              </a:extLst>
            </p:cNvPr>
            <p:cNvSpPr/>
            <p:nvPr/>
          </p:nvSpPr>
          <p:spPr>
            <a:xfrm>
              <a:off x="4202819" y="2327934"/>
              <a:ext cx="4974" cy="3706"/>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398;p64">
              <a:extLst>
                <a:ext uri="{FF2B5EF4-FFF2-40B4-BE49-F238E27FC236}">
                  <a16:creationId xmlns:a16="http://schemas.microsoft.com/office/drawing/2014/main" id="{6D7C370D-2C78-37F0-2EAD-3CAAC9F96FF9}"/>
                </a:ext>
              </a:extLst>
            </p:cNvPr>
            <p:cNvSpPr/>
            <p:nvPr/>
          </p:nvSpPr>
          <p:spPr>
            <a:xfrm>
              <a:off x="4504544" y="2931266"/>
              <a:ext cx="4640" cy="1086"/>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00;p64">
              <a:extLst>
                <a:ext uri="{FF2B5EF4-FFF2-40B4-BE49-F238E27FC236}">
                  <a16:creationId xmlns:a16="http://schemas.microsoft.com/office/drawing/2014/main" id="{52BDA73B-543E-F0BD-1C73-3A9364EBAC8A}"/>
                </a:ext>
              </a:extLst>
            </p:cNvPr>
            <p:cNvSpPr/>
            <p:nvPr/>
          </p:nvSpPr>
          <p:spPr>
            <a:xfrm>
              <a:off x="4586465" y="2711559"/>
              <a:ext cx="258565" cy="142127"/>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553;p64">
              <a:extLst>
                <a:ext uri="{FF2B5EF4-FFF2-40B4-BE49-F238E27FC236}">
                  <a16:creationId xmlns:a16="http://schemas.microsoft.com/office/drawing/2014/main" id="{F4065BE4-86B4-CFBD-8D17-A5B1C6DF7A4B}"/>
                </a:ext>
              </a:extLst>
            </p:cNvPr>
            <p:cNvSpPr/>
            <p:nvPr/>
          </p:nvSpPr>
          <p:spPr>
            <a:xfrm>
              <a:off x="4225879" y="2950098"/>
              <a:ext cx="72171" cy="157780"/>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557;p64">
              <a:extLst>
                <a:ext uri="{FF2B5EF4-FFF2-40B4-BE49-F238E27FC236}">
                  <a16:creationId xmlns:a16="http://schemas.microsoft.com/office/drawing/2014/main" id="{33B05B41-8F38-2091-30F9-ABF6E8BC681B}"/>
                </a:ext>
              </a:extLst>
            </p:cNvPr>
            <p:cNvSpPr/>
            <p:nvPr/>
          </p:nvSpPr>
          <p:spPr>
            <a:xfrm>
              <a:off x="4052324" y="3003753"/>
              <a:ext cx="604" cy="1197"/>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563;p64">
              <a:extLst>
                <a:ext uri="{FF2B5EF4-FFF2-40B4-BE49-F238E27FC236}">
                  <a16:creationId xmlns:a16="http://schemas.microsoft.com/office/drawing/2014/main" id="{A2F1AF98-4765-0700-6396-5964F3175D8B}"/>
                </a:ext>
              </a:extLst>
            </p:cNvPr>
            <p:cNvSpPr/>
            <p:nvPr/>
          </p:nvSpPr>
          <p:spPr>
            <a:xfrm>
              <a:off x="4239896" y="2983683"/>
              <a:ext cx="134" cy="711"/>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564;p64">
              <a:extLst>
                <a:ext uri="{FF2B5EF4-FFF2-40B4-BE49-F238E27FC236}">
                  <a16:creationId xmlns:a16="http://schemas.microsoft.com/office/drawing/2014/main" id="{03C8245B-0837-4E90-D48E-4B39278E50E9}"/>
                </a:ext>
              </a:extLst>
            </p:cNvPr>
            <p:cNvSpPr/>
            <p:nvPr/>
          </p:nvSpPr>
          <p:spPr>
            <a:xfrm>
              <a:off x="4240231" y="2984993"/>
              <a:ext cx="168" cy="711"/>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565;p64">
              <a:extLst>
                <a:ext uri="{FF2B5EF4-FFF2-40B4-BE49-F238E27FC236}">
                  <a16:creationId xmlns:a16="http://schemas.microsoft.com/office/drawing/2014/main" id="{1529DEFA-8CE4-369E-1408-FC25844E5558}"/>
                </a:ext>
              </a:extLst>
            </p:cNvPr>
            <p:cNvSpPr/>
            <p:nvPr/>
          </p:nvSpPr>
          <p:spPr>
            <a:xfrm>
              <a:off x="4239760" y="2982111"/>
              <a:ext cx="168" cy="825"/>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566;p64">
              <a:extLst>
                <a:ext uri="{FF2B5EF4-FFF2-40B4-BE49-F238E27FC236}">
                  <a16:creationId xmlns:a16="http://schemas.microsoft.com/office/drawing/2014/main" id="{E3EF5BD5-2988-7C48-6DF0-CDECABDFDB45}"/>
                </a:ext>
              </a:extLst>
            </p:cNvPr>
            <p:cNvSpPr/>
            <p:nvPr/>
          </p:nvSpPr>
          <p:spPr>
            <a:xfrm>
              <a:off x="4239659" y="2972151"/>
              <a:ext cx="35" cy="1235"/>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567;p64">
              <a:extLst>
                <a:ext uri="{FF2B5EF4-FFF2-40B4-BE49-F238E27FC236}">
                  <a16:creationId xmlns:a16="http://schemas.microsoft.com/office/drawing/2014/main" id="{B750D8CD-4D1E-DED9-6315-993B95156FEF}"/>
                </a:ext>
              </a:extLst>
            </p:cNvPr>
            <p:cNvSpPr/>
            <p:nvPr/>
          </p:nvSpPr>
          <p:spPr>
            <a:xfrm>
              <a:off x="4239659" y="2980539"/>
              <a:ext cx="35" cy="825"/>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569;p64">
              <a:extLst>
                <a:ext uri="{FF2B5EF4-FFF2-40B4-BE49-F238E27FC236}">
                  <a16:creationId xmlns:a16="http://schemas.microsoft.com/office/drawing/2014/main" id="{165B3464-35A0-38CC-CE4E-43A9CCF80909}"/>
                </a:ext>
              </a:extLst>
            </p:cNvPr>
            <p:cNvSpPr/>
            <p:nvPr/>
          </p:nvSpPr>
          <p:spPr>
            <a:xfrm>
              <a:off x="4240936" y="2987353"/>
              <a:ext cx="168" cy="563"/>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571;p64">
              <a:extLst>
                <a:ext uri="{FF2B5EF4-FFF2-40B4-BE49-F238E27FC236}">
                  <a16:creationId xmlns:a16="http://schemas.microsoft.com/office/drawing/2014/main" id="{FC47B223-9B0D-0440-ECFC-DD6C7FA9DF55}"/>
                </a:ext>
              </a:extLst>
            </p:cNvPr>
            <p:cNvSpPr/>
            <p:nvPr/>
          </p:nvSpPr>
          <p:spPr>
            <a:xfrm>
              <a:off x="4240466" y="2986305"/>
              <a:ext cx="270" cy="563"/>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572;p64">
              <a:extLst>
                <a:ext uri="{FF2B5EF4-FFF2-40B4-BE49-F238E27FC236}">
                  <a16:creationId xmlns:a16="http://schemas.microsoft.com/office/drawing/2014/main" id="{C1CCEAE4-3A09-0411-4E20-6CA0A6D60F0D}"/>
                </a:ext>
              </a:extLst>
            </p:cNvPr>
            <p:cNvSpPr/>
            <p:nvPr/>
          </p:nvSpPr>
          <p:spPr>
            <a:xfrm>
              <a:off x="4239760" y="2969793"/>
              <a:ext cx="35" cy="1235"/>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573;p64">
              <a:extLst>
                <a:ext uri="{FF2B5EF4-FFF2-40B4-BE49-F238E27FC236}">
                  <a16:creationId xmlns:a16="http://schemas.microsoft.com/office/drawing/2014/main" id="{AA51C184-46BB-1530-90A4-5982951AE1B4}"/>
                </a:ext>
              </a:extLst>
            </p:cNvPr>
            <p:cNvSpPr/>
            <p:nvPr/>
          </p:nvSpPr>
          <p:spPr>
            <a:xfrm>
              <a:off x="4239525" y="2978703"/>
              <a:ext cx="35" cy="825"/>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574;p64">
              <a:extLst>
                <a:ext uri="{FF2B5EF4-FFF2-40B4-BE49-F238E27FC236}">
                  <a16:creationId xmlns:a16="http://schemas.microsoft.com/office/drawing/2014/main" id="{EC0F2FF0-22BE-A1DF-8538-9EE457BA657F}"/>
                </a:ext>
              </a:extLst>
            </p:cNvPr>
            <p:cNvSpPr/>
            <p:nvPr/>
          </p:nvSpPr>
          <p:spPr>
            <a:xfrm>
              <a:off x="4239525" y="2974511"/>
              <a:ext cx="35" cy="1086"/>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575;p64">
              <a:extLst>
                <a:ext uri="{FF2B5EF4-FFF2-40B4-BE49-F238E27FC236}">
                  <a16:creationId xmlns:a16="http://schemas.microsoft.com/office/drawing/2014/main" id="{D88CAB6B-6F41-4CD4-8C46-14C4B1EF50B5}"/>
                </a:ext>
              </a:extLst>
            </p:cNvPr>
            <p:cNvSpPr/>
            <p:nvPr/>
          </p:nvSpPr>
          <p:spPr>
            <a:xfrm>
              <a:off x="4239525" y="2976607"/>
              <a:ext cx="35" cy="1086"/>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576;p64">
              <a:extLst>
                <a:ext uri="{FF2B5EF4-FFF2-40B4-BE49-F238E27FC236}">
                  <a16:creationId xmlns:a16="http://schemas.microsoft.com/office/drawing/2014/main" id="{05577F19-7704-0FAE-06A3-3DC6E151BB1B}"/>
                </a:ext>
              </a:extLst>
            </p:cNvPr>
            <p:cNvSpPr/>
            <p:nvPr/>
          </p:nvSpPr>
          <p:spPr>
            <a:xfrm>
              <a:off x="4241308" y="2988288"/>
              <a:ext cx="270" cy="411"/>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577;p64">
              <a:extLst>
                <a:ext uri="{FF2B5EF4-FFF2-40B4-BE49-F238E27FC236}">
                  <a16:creationId xmlns:a16="http://schemas.microsoft.com/office/drawing/2014/main" id="{2A69AFE9-11BC-905C-EFEB-CD7406672954}"/>
                </a:ext>
              </a:extLst>
            </p:cNvPr>
            <p:cNvSpPr/>
            <p:nvPr/>
          </p:nvSpPr>
          <p:spPr>
            <a:xfrm>
              <a:off x="4239896" y="2967060"/>
              <a:ext cx="134" cy="1348"/>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578;p64">
              <a:extLst>
                <a:ext uri="{FF2B5EF4-FFF2-40B4-BE49-F238E27FC236}">
                  <a16:creationId xmlns:a16="http://schemas.microsoft.com/office/drawing/2014/main" id="{7430332B-4E73-C347-6339-3BC50BD3E308}"/>
                </a:ext>
              </a:extLst>
            </p:cNvPr>
            <p:cNvSpPr/>
            <p:nvPr/>
          </p:nvSpPr>
          <p:spPr>
            <a:xfrm>
              <a:off x="4240132" y="2964289"/>
              <a:ext cx="134" cy="1348"/>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579;p64">
              <a:extLst>
                <a:ext uri="{FF2B5EF4-FFF2-40B4-BE49-F238E27FC236}">
                  <a16:creationId xmlns:a16="http://schemas.microsoft.com/office/drawing/2014/main" id="{F7B8B3A8-7037-6642-B103-B1B6505E81DF}"/>
                </a:ext>
              </a:extLst>
            </p:cNvPr>
            <p:cNvSpPr/>
            <p:nvPr/>
          </p:nvSpPr>
          <p:spPr>
            <a:xfrm>
              <a:off x="4240466" y="2961294"/>
              <a:ext cx="168" cy="1462"/>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582;p64">
              <a:extLst>
                <a:ext uri="{FF2B5EF4-FFF2-40B4-BE49-F238E27FC236}">
                  <a16:creationId xmlns:a16="http://schemas.microsoft.com/office/drawing/2014/main" id="{EB4C11C3-5826-BDCD-4571-DFDA6C017FA7}"/>
                </a:ext>
              </a:extLst>
            </p:cNvPr>
            <p:cNvSpPr/>
            <p:nvPr/>
          </p:nvSpPr>
          <p:spPr>
            <a:xfrm>
              <a:off x="4302385" y="3055794"/>
              <a:ext cx="35" cy="301"/>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583;p64">
              <a:extLst>
                <a:ext uri="{FF2B5EF4-FFF2-40B4-BE49-F238E27FC236}">
                  <a16:creationId xmlns:a16="http://schemas.microsoft.com/office/drawing/2014/main" id="{4E326908-C188-EB46-7B4C-C953CA0FECA0}"/>
                </a:ext>
              </a:extLst>
            </p:cNvPr>
            <p:cNvSpPr/>
            <p:nvPr/>
          </p:nvSpPr>
          <p:spPr>
            <a:xfrm>
              <a:off x="4284032" y="3074403"/>
              <a:ext cx="1074" cy="1197"/>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584;p64">
              <a:extLst>
                <a:ext uri="{FF2B5EF4-FFF2-40B4-BE49-F238E27FC236}">
                  <a16:creationId xmlns:a16="http://schemas.microsoft.com/office/drawing/2014/main" id="{96BBECB4-DEB0-E41E-C5AE-AA552AF2646D}"/>
                </a:ext>
              </a:extLst>
            </p:cNvPr>
            <p:cNvSpPr/>
            <p:nvPr/>
          </p:nvSpPr>
          <p:spPr>
            <a:xfrm>
              <a:off x="4285545" y="3073468"/>
              <a:ext cx="270" cy="449"/>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585;p64">
              <a:extLst>
                <a:ext uri="{FF2B5EF4-FFF2-40B4-BE49-F238E27FC236}">
                  <a16:creationId xmlns:a16="http://schemas.microsoft.com/office/drawing/2014/main" id="{E533263D-5D59-9EC9-992C-8C97ED611F1C}"/>
                </a:ext>
              </a:extLst>
            </p:cNvPr>
            <p:cNvSpPr/>
            <p:nvPr/>
          </p:nvSpPr>
          <p:spPr>
            <a:xfrm>
              <a:off x="4302486" y="3052651"/>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586;p64">
              <a:extLst>
                <a:ext uri="{FF2B5EF4-FFF2-40B4-BE49-F238E27FC236}">
                  <a16:creationId xmlns:a16="http://schemas.microsoft.com/office/drawing/2014/main" id="{EE70AE68-A83C-4BFC-9292-876A8E65DCED}"/>
                </a:ext>
              </a:extLst>
            </p:cNvPr>
            <p:cNvSpPr/>
            <p:nvPr/>
          </p:nvSpPr>
          <p:spPr>
            <a:xfrm>
              <a:off x="4293207" y="3065868"/>
              <a:ext cx="134" cy="39"/>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587;p64">
              <a:extLst>
                <a:ext uri="{FF2B5EF4-FFF2-40B4-BE49-F238E27FC236}">
                  <a16:creationId xmlns:a16="http://schemas.microsoft.com/office/drawing/2014/main" id="{1F004969-F039-975C-EB00-49B7EBB9C607}"/>
                </a:ext>
              </a:extLst>
            </p:cNvPr>
            <p:cNvSpPr/>
            <p:nvPr/>
          </p:nvSpPr>
          <p:spPr>
            <a:xfrm>
              <a:off x="4293779" y="3065606"/>
              <a:ext cx="740" cy="18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588;p64">
              <a:extLst>
                <a:ext uri="{FF2B5EF4-FFF2-40B4-BE49-F238E27FC236}">
                  <a16:creationId xmlns:a16="http://schemas.microsoft.com/office/drawing/2014/main" id="{5369DB6C-B29E-A3F0-9A07-5BB65EA7DCDC}"/>
                </a:ext>
              </a:extLst>
            </p:cNvPr>
            <p:cNvSpPr/>
            <p:nvPr/>
          </p:nvSpPr>
          <p:spPr>
            <a:xfrm>
              <a:off x="4293442" y="3065868"/>
              <a:ext cx="270" cy="39"/>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591;p64">
              <a:extLst>
                <a:ext uri="{FF2B5EF4-FFF2-40B4-BE49-F238E27FC236}">
                  <a16:creationId xmlns:a16="http://schemas.microsoft.com/office/drawing/2014/main" id="{227E42AC-2A17-E697-D324-D9CEB248E06D}"/>
                </a:ext>
              </a:extLst>
            </p:cNvPr>
            <p:cNvSpPr/>
            <p:nvPr/>
          </p:nvSpPr>
          <p:spPr>
            <a:xfrm>
              <a:off x="4302385" y="3054336"/>
              <a:ext cx="35" cy="18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592;p64">
              <a:extLst>
                <a:ext uri="{FF2B5EF4-FFF2-40B4-BE49-F238E27FC236}">
                  <a16:creationId xmlns:a16="http://schemas.microsoft.com/office/drawing/2014/main" id="{D1F00FBC-8C10-A72D-781B-591162322923}"/>
                </a:ext>
              </a:extLst>
            </p:cNvPr>
            <p:cNvSpPr/>
            <p:nvPr/>
          </p:nvSpPr>
          <p:spPr>
            <a:xfrm>
              <a:off x="4302620" y="305066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4252;p64">
              <a:extLst>
                <a:ext uri="{FF2B5EF4-FFF2-40B4-BE49-F238E27FC236}">
                  <a16:creationId xmlns:a16="http://schemas.microsoft.com/office/drawing/2014/main" id="{76872273-7D22-7C33-DDB2-34EFB20F5FBF}"/>
                </a:ext>
              </a:extLst>
            </p:cNvPr>
            <p:cNvSpPr/>
            <p:nvPr/>
          </p:nvSpPr>
          <p:spPr>
            <a:xfrm>
              <a:off x="4725193" y="3008319"/>
              <a:ext cx="20539" cy="31900"/>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4253;p64">
              <a:extLst>
                <a:ext uri="{FF2B5EF4-FFF2-40B4-BE49-F238E27FC236}">
                  <a16:creationId xmlns:a16="http://schemas.microsoft.com/office/drawing/2014/main" id="{834B61A4-D5F4-0145-473B-8C8ED922BDD5}"/>
                </a:ext>
              </a:extLst>
            </p:cNvPr>
            <p:cNvSpPr/>
            <p:nvPr/>
          </p:nvSpPr>
          <p:spPr>
            <a:xfrm>
              <a:off x="4733897" y="2951071"/>
              <a:ext cx="118661" cy="106857"/>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4254;p64">
              <a:extLst>
                <a:ext uri="{FF2B5EF4-FFF2-40B4-BE49-F238E27FC236}">
                  <a16:creationId xmlns:a16="http://schemas.microsoft.com/office/drawing/2014/main" id="{B7FA5D41-32E8-5B6B-834F-C8B63CDAAB7A}"/>
                </a:ext>
              </a:extLst>
            </p:cNvPr>
            <p:cNvSpPr/>
            <p:nvPr/>
          </p:nvSpPr>
          <p:spPr>
            <a:xfrm>
              <a:off x="4746167" y="3006224"/>
              <a:ext cx="270" cy="301"/>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4255;p64">
              <a:extLst>
                <a:ext uri="{FF2B5EF4-FFF2-40B4-BE49-F238E27FC236}">
                  <a16:creationId xmlns:a16="http://schemas.microsoft.com/office/drawing/2014/main" id="{C50E6BC5-BB74-F669-964F-4BCAFB3F924A}"/>
                </a:ext>
              </a:extLst>
            </p:cNvPr>
            <p:cNvSpPr/>
            <p:nvPr/>
          </p:nvSpPr>
          <p:spPr>
            <a:xfrm>
              <a:off x="4744051" y="3025918"/>
              <a:ext cx="470" cy="563"/>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4256;p64">
              <a:extLst>
                <a:ext uri="{FF2B5EF4-FFF2-40B4-BE49-F238E27FC236}">
                  <a16:creationId xmlns:a16="http://schemas.microsoft.com/office/drawing/2014/main" id="{4ECE2D0C-86C5-6637-C60D-69DD89D8AF6A}"/>
                </a:ext>
              </a:extLst>
            </p:cNvPr>
            <p:cNvSpPr/>
            <p:nvPr/>
          </p:nvSpPr>
          <p:spPr>
            <a:xfrm>
              <a:off x="4748757" y="3009629"/>
              <a:ext cx="35" cy="301"/>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4257;p64">
              <a:extLst>
                <a:ext uri="{FF2B5EF4-FFF2-40B4-BE49-F238E27FC236}">
                  <a16:creationId xmlns:a16="http://schemas.microsoft.com/office/drawing/2014/main" id="{B8288AB6-2639-3E11-7840-15139BF6AF2B}"/>
                </a:ext>
              </a:extLst>
            </p:cNvPr>
            <p:cNvSpPr/>
            <p:nvPr/>
          </p:nvSpPr>
          <p:spPr>
            <a:xfrm>
              <a:off x="4748386" y="3009105"/>
              <a:ext cx="168" cy="18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4258;p64">
              <a:extLst>
                <a:ext uri="{FF2B5EF4-FFF2-40B4-BE49-F238E27FC236}">
                  <a16:creationId xmlns:a16="http://schemas.microsoft.com/office/drawing/2014/main" id="{5931BEAE-6749-E070-9266-ED1F0874DDF9}"/>
                </a:ext>
              </a:extLst>
            </p:cNvPr>
            <p:cNvSpPr/>
            <p:nvPr/>
          </p:nvSpPr>
          <p:spPr>
            <a:xfrm>
              <a:off x="4743345" y="3004390"/>
              <a:ext cx="604" cy="449"/>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4259;p64">
              <a:extLst>
                <a:ext uri="{FF2B5EF4-FFF2-40B4-BE49-F238E27FC236}">
                  <a16:creationId xmlns:a16="http://schemas.microsoft.com/office/drawing/2014/main" id="{CF0B0BDF-AE84-AF51-EC64-72218D2F250F}"/>
                </a:ext>
              </a:extLst>
            </p:cNvPr>
            <p:cNvSpPr/>
            <p:nvPr/>
          </p:nvSpPr>
          <p:spPr>
            <a:xfrm>
              <a:off x="4744756" y="3025130"/>
              <a:ext cx="369" cy="411"/>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4260;p64">
              <a:extLst>
                <a:ext uri="{FF2B5EF4-FFF2-40B4-BE49-F238E27FC236}">
                  <a16:creationId xmlns:a16="http://schemas.microsoft.com/office/drawing/2014/main" id="{2E33791B-A1D1-8C07-6301-BF6C08C9CAF6}"/>
                </a:ext>
              </a:extLst>
            </p:cNvPr>
            <p:cNvSpPr/>
            <p:nvPr/>
          </p:nvSpPr>
          <p:spPr>
            <a:xfrm>
              <a:off x="4745932" y="3023671"/>
              <a:ext cx="505" cy="411"/>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4261;p64">
              <a:extLst>
                <a:ext uri="{FF2B5EF4-FFF2-40B4-BE49-F238E27FC236}">
                  <a16:creationId xmlns:a16="http://schemas.microsoft.com/office/drawing/2014/main" id="{E8C3C2DD-87EB-CC94-0067-9593D8B9710A}"/>
                </a:ext>
              </a:extLst>
            </p:cNvPr>
            <p:cNvSpPr/>
            <p:nvPr/>
          </p:nvSpPr>
          <p:spPr>
            <a:xfrm>
              <a:off x="4744152" y="3004801"/>
              <a:ext cx="604" cy="411"/>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4262;p64">
              <a:extLst>
                <a:ext uri="{FF2B5EF4-FFF2-40B4-BE49-F238E27FC236}">
                  <a16:creationId xmlns:a16="http://schemas.microsoft.com/office/drawing/2014/main" id="{6674A5AC-E9A2-FD8E-4251-18AD9D1334C0}"/>
                </a:ext>
              </a:extLst>
            </p:cNvPr>
            <p:cNvSpPr/>
            <p:nvPr/>
          </p:nvSpPr>
          <p:spPr>
            <a:xfrm>
              <a:off x="4744858" y="3005325"/>
              <a:ext cx="1109" cy="825"/>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4263;p64">
              <a:extLst>
                <a:ext uri="{FF2B5EF4-FFF2-40B4-BE49-F238E27FC236}">
                  <a16:creationId xmlns:a16="http://schemas.microsoft.com/office/drawing/2014/main" id="{D0118E3C-EE08-0170-469B-658AE6C73EDD}"/>
                </a:ext>
              </a:extLst>
            </p:cNvPr>
            <p:cNvSpPr/>
            <p:nvPr/>
          </p:nvSpPr>
          <p:spPr>
            <a:xfrm>
              <a:off x="4748051" y="3008468"/>
              <a:ext cx="134" cy="301"/>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4264;p64">
              <a:extLst>
                <a:ext uri="{FF2B5EF4-FFF2-40B4-BE49-F238E27FC236}">
                  <a16:creationId xmlns:a16="http://schemas.microsoft.com/office/drawing/2014/main" id="{AEB26047-EF5E-106D-563E-A9C1C118B3F1}"/>
                </a:ext>
              </a:extLst>
            </p:cNvPr>
            <p:cNvSpPr/>
            <p:nvPr/>
          </p:nvSpPr>
          <p:spPr>
            <a:xfrm>
              <a:off x="4747680" y="3007944"/>
              <a:ext cx="270" cy="301"/>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4265;p64">
              <a:extLst>
                <a:ext uri="{FF2B5EF4-FFF2-40B4-BE49-F238E27FC236}">
                  <a16:creationId xmlns:a16="http://schemas.microsoft.com/office/drawing/2014/main" id="{8E73312C-4505-9315-449A-717011AFF5BB}"/>
                </a:ext>
              </a:extLst>
            </p:cNvPr>
            <p:cNvSpPr/>
            <p:nvPr/>
          </p:nvSpPr>
          <p:spPr>
            <a:xfrm>
              <a:off x="4747210" y="3007271"/>
              <a:ext cx="270" cy="301"/>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4266;p64">
              <a:extLst>
                <a:ext uri="{FF2B5EF4-FFF2-40B4-BE49-F238E27FC236}">
                  <a16:creationId xmlns:a16="http://schemas.microsoft.com/office/drawing/2014/main" id="{8B8DB553-B878-A89A-D0FD-0F9182E85EF7}"/>
                </a:ext>
              </a:extLst>
            </p:cNvPr>
            <p:cNvSpPr/>
            <p:nvPr/>
          </p:nvSpPr>
          <p:spPr>
            <a:xfrm>
              <a:off x="4745328" y="3024195"/>
              <a:ext cx="505" cy="563"/>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4267;p64">
              <a:extLst>
                <a:ext uri="{FF2B5EF4-FFF2-40B4-BE49-F238E27FC236}">
                  <a16:creationId xmlns:a16="http://schemas.microsoft.com/office/drawing/2014/main" id="{A6D2DDCD-1329-4B4B-D489-C075FD1C7971}"/>
                </a:ext>
              </a:extLst>
            </p:cNvPr>
            <p:cNvSpPr/>
            <p:nvPr/>
          </p:nvSpPr>
          <p:spPr>
            <a:xfrm>
              <a:off x="4736621" y="3036251"/>
              <a:ext cx="839" cy="1497"/>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4268;p64">
              <a:extLst>
                <a:ext uri="{FF2B5EF4-FFF2-40B4-BE49-F238E27FC236}">
                  <a16:creationId xmlns:a16="http://schemas.microsoft.com/office/drawing/2014/main" id="{7DB4424B-5B7B-CAD5-50D8-D2C1EBE42977}"/>
                </a:ext>
              </a:extLst>
            </p:cNvPr>
            <p:cNvSpPr/>
            <p:nvPr/>
          </p:nvSpPr>
          <p:spPr>
            <a:xfrm>
              <a:off x="4735546" y="3037823"/>
              <a:ext cx="975" cy="1759"/>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4269;p64">
              <a:extLst>
                <a:ext uri="{FF2B5EF4-FFF2-40B4-BE49-F238E27FC236}">
                  <a16:creationId xmlns:a16="http://schemas.microsoft.com/office/drawing/2014/main" id="{DDA4743E-D781-A1CC-9A35-2B68128005F0}"/>
                </a:ext>
              </a:extLst>
            </p:cNvPr>
            <p:cNvSpPr/>
            <p:nvPr/>
          </p:nvSpPr>
          <p:spPr>
            <a:xfrm>
              <a:off x="4733897" y="3041493"/>
              <a:ext cx="639" cy="1086"/>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4270;p64">
              <a:extLst>
                <a:ext uri="{FF2B5EF4-FFF2-40B4-BE49-F238E27FC236}">
                  <a16:creationId xmlns:a16="http://schemas.microsoft.com/office/drawing/2014/main" id="{F522F45A-89F4-3C52-B0F2-FA65CDC1E05D}"/>
                </a:ext>
              </a:extLst>
            </p:cNvPr>
            <p:cNvSpPr/>
            <p:nvPr/>
          </p:nvSpPr>
          <p:spPr>
            <a:xfrm>
              <a:off x="4743209" y="3026815"/>
              <a:ext cx="505" cy="711"/>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4271;p64">
              <a:extLst>
                <a:ext uri="{FF2B5EF4-FFF2-40B4-BE49-F238E27FC236}">
                  <a16:creationId xmlns:a16="http://schemas.microsoft.com/office/drawing/2014/main" id="{AB0B9970-02B5-1CF3-DF5C-83F8AEE6539D}"/>
                </a:ext>
              </a:extLst>
            </p:cNvPr>
            <p:cNvSpPr/>
            <p:nvPr/>
          </p:nvSpPr>
          <p:spPr>
            <a:xfrm>
              <a:off x="4737663" y="3034679"/>
              <a:ext cx="740" cy="1086"/>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4272;p64">
              <a:extLst>
                <a:ext uri="{FF2B5EF4-FFF2-40B4-BE49-F238E27FC236}">
                  <a16:creationId xmlns:a16="http://schemas.microsoft.com/office/drawing/2014/main" id="{AA1437C6-5BB6-AB16-8BC8-614A91A6B93B}"/>
                </a:ext>
              </a:extLst>
            </p:cNvPr>
            <p:cNvSpPr/>
            <p:nvPr/>
          </p:nvSpPr>
          <p:spPr>
            <a:xfrm>
              <a:off x="4746739" y="3006748"/>
              <a:ext cx="270" cy="301"/>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4273;p64">
              <a:extLst>
                <a:ext uri="{FF2B5EF4-FFF2-40B4-BE49-F238E27FC236}">
                  <a16:creationId xmlns:a16="http://schemas.microsoft.com/office/drawing/2014/main" id="{8A479907-4CE6-7F8D-C69E-E9F1CDB0DD70}"/>
                </a:ext>
              </a:extLst>
            </p:cNvPr>
            <p:cNvSpPr/>
            <p:nvPr/>
          </p:nvSpPr>
          <p:spPr>
            <a:xfrm>
              <a:off x="4742369" y="3028014"/>
              <a:ext cx="639" cy="673"/>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4274;p64">
              <a:extLst>
                <a:ext uri="{FF2B5EF4-FFF2-40B4-BE49-F238E27FC236}">
                  <a16:creationId xmlns:a16="http://schemas.microsoft.com/office/drawing/2014/main" id="{0B5CBA22-062F-7745-1257-0A9D16817C2B}"/>
                </a:ext>
              </a:extLst>
            </p:cNvPr>
            <p:cNvSpPr/>
            <p:nvPr/>
          </p:nvSpPr>
          <p:spPr>
            <a:xfrm>
              <a:off x="4741562" y="3029175"/>
              <a:ext cx="604" cy="825"/>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4275;p64">
              <a:extLst>
                <a:ext uri="{FF2B5EF4-FFF2-40B4-BE49-F238E27FC236}">
                  <a16:creationId xmlns:a16="http://schemas.microsoft.com/office/drawing/2014/main" id="{80821CC8-06FE-2E96-BC26-33762125D2C4}"/>
                </a:ext>
              </a:extLst>
            </p:cNvPr>
            <p:cNvSpPr/>
            <p:nvPr/>
          </p:nvSpPr>
          <p:spPr>
            <a:xfrm>
              <a:off x="4740622" y="3030485"/>
              <a:ext cx="604" cy="825"/>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4276;p64">
              <a:extLst>
                <a:ext uri="{FF2B5EF4-FFF2-40B4-BE49-F238E27FC236}">
                  <a16:creationId xmlns:a16="http://schemas.microsoft.com/office/drawing/2014/main" id="{D4F3ED84-8EA0-8C44-6D27-E3729F1EB476}"/>
                </a:ext>
              </a:extLst>
            </p:cNvPr>
            <p:cNvSpPr/>
            <p:nvPr/>
          </p:nvSpPr>
          <p:spPr>
            <a:xfrm>
              <a:off x="4739681" y="3031795"/>
              <a:ext cx="604" cy="97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4277;p64">
              <a:extLst>
                <a:ext uri="{FF2B5EF4-FFF2-40B4-BE49-F238E27FC236}">
                  <a16:creationId xmlns:a16="http://schemas.microsoft.com/office/drawing/2014/main" id="{A51955BF-15FB-C546-4A3E-9095DF8E7FA1}"/>
                </a:ext>
              </a:extLst>
            </p:cNvPr>
            <p:cNvSpPr/>
            <p:nvPr/>
          </p:nvSpPr>
          <p:spPr>
            <a:xfrm>
              <a:off x="4738740" y="3033256"/>
              <a:ext cx="604" cy="935"/>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4278;p64">
              <a:extLst>
                <a:ext uri="{FF2B5EF4-FFF2-40B4-BE49-F238E27FC236}">
                  <a16:creationId xmlns:a16="http://schemas.microsoft.com/office/drawing/2014/main" id="{DAE90DD0-7E5B-81D1-D985-699236D2CCAB}"/>
                </a:ext>
              </a:extLst>
            </p:cNvPr>
            <p:cNvSpPr/>
            <p:nvPr/>
          </p:nvSpPr>
          <p:spPr>
            <a:xfrm>
              <a:off x="4734605" y="3039547"/>
              <a:ext cx="975" cy="1610"/>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4279;p64">
              <a:extLst>
                <a:ext uri="{FF2B5EF4-FFF2-40B4-BE49-F238E27FC236}">
                  <a16:creationId xmlns:a16="http://schemas.microsoft.com/office/drawing/2014/main" id="{397272C5-045F-8C9E-2A61-27E7E616907E}"/>
                </a:ext>
              </a:extLst>
            </p:cNvPr>
            <p:cNvSpPr/>
            <p:nvPr/>
          </p:nvSpPr>
          <p:spPr>
            <a:xfrm>
              <a:off x="4740017" y="3003601"/>
              <a:ext cx="975" cy="18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4280;p64">
              <a:extLst>
                <a:ext uri="{FF2B5EF4-FFF2-40B4-BE49-F238E27FC236}">
                  <a16:creationId xmlns:a16="http://schemas.microsoft.com/office/drawing/2014/main" id="{A9E103A3-84EE-13E1-C293-F9B3E727C60A}"/>
                </a:ext>
              </a:extLst>
            </p:cNvPr>
            <p:cNvSpPr/>
            <p:nvPr/>
          </p:nvSpPr>
          <p:spPr>
            <a:xfrm>
              <a:off x="4741193" y="3003753"/>
              <a:ext cx="874" cy="301"/>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4281;p64">
              <a:extLst>
                <a:ext uri="{FF2B5EF4-FFF2-40B4-BE49-F238E27FC236}">
                  <a16:creationId xmlns:a16="http://schemas.microsoft.com/office/drawing/2014/main" id="{40F78911-1D83-2C06-3A06-E9D3B560ECC3}"/>
                </a:ext>
              </a:extLst>
            </p:cNvPr>
            <p:cNvSpPr/>
            <p:nvPr/>
          </p:nvSpPr>
          <p:spPr>
            <a:xfrm>
              <a:off x="4738839" y="3003339"/>
              <a:ext cx="975" cy="18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4282;p64">
              <a:extLst>
                <a:ext uri="{FF2B5EF4-FFF2-40B4-BE49-F238E27FC236}">
                  <a16:creationId xmlns:a16="http://schemas.microsoft.com/office/drawing/2014/main" id="{ABB17B5F-5673-663F-E339-D11F71988C7C}"/>
                </a:ext>
              </a:extLst>
            </p:cNvPr>
            <p:cNvSpPr/>
            <p:nvPr/>
          </p:nvSpPr>
          <p:spPr>
            <a:xfrm>
              <a:off x="4742268" y="3004125"/>
              <a:ext cx="740" cy="301"/>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4309;p64">
              <a:extLst>
                <a:ext uri="{FF2B5EF4-FFF2-40B4-BE49-F238E27FC236}">
                  <a16:creationId xmlns:a16="http://schemas.microsoft.com/office/drawing/2014/main" id="{AF6CB0FE-4E78-E92B-DB65-1AA3143E23C4}"/>
                </a:ext>
              </a:extLst>
            </p:cNvPr>
            <p:cNvSpPr/>
            <p:nvPr/>
          </p:nvSpPr>
          <p:spPr>
            <a:xfrm>
              <a:off x="4722739" y="3059578"/>
              <a:ext cx="4739" cy="19433"/>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4310;p64">
              <a:extLst>
                <a:ext uri="{FF2B5EF4-FFF2-40B4-BE49-F238E27FC236}">
                  <a16:creationId xmlns:a16="http://schemas.microsoft.com/office/drawing/2014/main" id="{FA4ED2E8-0170-89A0-6447-BBBE83BE90CB}"/>
                </a:ext>
              </a:extLst>
            </p:cNvPr>
            <p:cNvSpPr/>
            <p:nvPr/>
          </p:nvSpPr>
          <p:spPr>
            <a:xfrm>
              <a:off x="4707310" y="3042803"/>
              <a:ext cx="21918" cy="72936"/>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4313;p64">
              <a:extLst>
                <a:ext uri="{FF2B5EF4-FFF2-40B4-BE49-F238E27FC236}">
                  <a16:creationId xmlns:a16="http://schemas.microsoft.com/office/drawing/2014/main" id="{4962E80F-0754-AC31-7A3B-47335E41CAE5}"/>
                </a:ext>
              </a:extLst>
            </p:cNvPr>
            <p:cNvSpPr/>
            <p:nvPr/>
          </p:nvSpPr>
          <p:spPr>
            <a:xfrm>
              <a:off x="4727446" y="3054598"/>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4314;p64">
              <a:extLst>
                <a:ext uri="{FF2B5EF4-FFF2-40B4-BE49-F238E27FC236}">
                  <a16:creationId xmlns:a16="http://schemas.microsoft.com/office/drawing/2014/main" id="{DCD83B7C-3A37-94BA-20DF-DCD15815574E}"/>
                </a:ext>
              </a:extLst>
            </p:cNvPr>
            <p:cNvSpPr/>
            <p:nvPr/>
          </p:nvSpPr>
          <p:spPr>
            <a:xfrm>
              <a:off x="4723680" y="3055122"/>
              <a:ext cx="134" cy="39"/>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4315;p64">
              <a:extLst>
                <a:ext uri="{FF2B5EF4-FFF2-40B4-BE49-F238E27FC236}">
                  <a16:creationId xmlns:a16="http://schemas.microsoft.com/office/drawing/2014/main" id="{A16708B7-64AB-B20B-F578-DEE057E266E7}"/>
                </a:ext>
              </a:extLst>
            </p:cNvPr>
            <p:cNvSpPr/>
            <p:nvPr/>
          </p:nvSpPr>
          <p:spPr>
            <a:xfrm>
              <a:off x="4724385" y="3054860"/>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4321;p64">
              <a:extLst>
                <a:ext uri="{FF2B5EF4-FFF2-40B4-BE49-F238E27FC236}">
                  <a16:creationId xmlns:a16="http://schemas.microsoft.com/office/drawing/2014/main" id="{EB42EED3-17F0-615B-59AD-C0F6E0EB34D6}"/>
                </a:ext>
              </a:extLst>
            </p:cNvPr>
            <p:cNvSpPr/>
            <p:nvPr/>
          </p:nvSpPr>
          <p:spPr>
            <a:xfrm>
              <a:off x="4723915" y="3055009"/>
              <a:ext cx="270" cy="39"/>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4322;p64">
              <a:extLst>
                <a:ext uri="{FF2B5EF4-FFF2-40B4-BE49-F238E27FC236}">
                  <a16:creationId xmlns:a16="http://schemas.microsoft.com/office/drawing/2014/main" id="{81D951FE-4337-79BC-EA46-304D7B09F862}"/>
                </a:ext>
              </a:extLst>
            </p:cNvPr>
            <p:cNvSpPr/>
            <p:nvPr/>
          </p:nvSpPr>
          <p:spPr>
            <a:xfrm>
              <a:off x="4724856" y="3054747"/>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4325;p64">
              <a:extLst>
                <a:ext uri="{FF2B5EF4-FFF2-40B4-BE49-F238E27FC236}">
                  <a16:creationId xmlns:a16="http://schemas.microsoft.com/office/drawing/2014/main" id="{D5C8F98D-9CC7-1D37-9CFB-95DAC4B2384E}"/>
                </a:ext>
              </a:extLst>
            </p:cNvPr>
            <p:cNvSpPr/>
            <p:nvPr/>
          </p:nvSpPr>
          <p:spPr>
            <a:xfrm>
              <a:off x="4722133" y="3041642"/>
              <a:ext cx="72540" cy="88511"/>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4326;p64">
              <a:extLst>
                <a:ext uri="{FF2B5EF4-FFF2-40B4-BE49-F238E27FC236}">
                  <a16:creationId xmlns:a16="http://schemas.microsoft.com/office/drawing/2014/main" id="{445CA2F1-0DA2-94B5-D404-B27851C08CE9}"/>
                </a:ext>
              </a:extLst>
            </p:cNvPr>
            <p:cNvSpPr/>
            <p:nvPr/>
          </p:nvSpPr>
          <p:spPr>
            <a:xfrm>
              <a:off x="4781700" y="3041642"/>
              <a:ext cx="7430" cy="4230"/>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4327;p64">
              <a:extLst>
                <a:ext uri="{FF2B5EF4-FFF2-40B4-BE49-F238E27FC236}">
                  <a16:creationId xmlns:a16="http://schemas.microsoft.com/office/drawing/2014/main" id="{9CF66051-6FDE-BB8D-BB12-D1ED4AC32D42}"/>
                </a:ext>
              </a:extLst>
            </p:cNvPr>
            <p:cNvSpPr/>
            <p:nvPr/>
          </p:nvSpPr>
          <p:spPr>
            <a:xfrm>
              <a:off x="4753092" y="3060251"/>
              <a:ext cx="1446" cy="1086"/>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4328;p64">
              <a:extLst>
                <a:ext uri="{FF2B5EF4-FFF2-40B4-BE49-F238E27FC236}">
                  <a16:creationId xmlns:a16="http://schemas.microsoft.com/office/drawing/2014/main" id="{88C770F3-519D-8450-1741-838E07BF841A}"/>
                </a:ext>
              </a:extLst>
            </p:cNvPr>
            <p:cNvSpPr/>
            <p:nvPr/>
          </p:nvSpPr>
          <p:spPr>
            <a:xfrm>
              <a:off x="4731679" y="3061037"/>
              <a:ext cx="35" cy="149"/>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4330;p64">
              <a:extLst>
                <a:ext uri="{FF2B5EF4-FFF2-40B4-BE49-F238E27FC236}">
                  <a16:creationId xmlns:a16="http://schemas.microsoft.com/office/drawing/2014/main" id="{A7EA5038-0F7C-6279-6312-0F58A276E04E}"/>
                </a:ext>
              </a:extLst>
            </p:cNvPr>
            <p:cNvSpPr/>
            <p:nvPr/>
          </p:nvSpPr>
          <p:spPr>
            <a:xfrm>
              <a:off x="4732385" y="3054860"/>
              <a:ext cx="134" cy="1086"/>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4331;p64">
              <a:extLst>
                <a:ext uri="{FF2B5EF4-FFF2-40B4-BE49-F238E27FC236}">
                  <a16:creationId xmlns:a16="http://schemas.microsoft.com/office/drawing/2014/main" id="{3CE31F85-1591-9D26-24A5-748E3D78899B}"/>
                </a:ext>
              </a:extLst>
            </p:cNvPr>
            <p:cNvSpPr/>
            <p:nvPr/>
          </p:nvSpPr>
          <p:spPr>
            <a:xfrm>
              <a:off x="4730605" y="3061674"/>
              <a:ext cx="874" cy="10520"/>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4339;p64">
              <a:extLst>
                <a:ext uri="{FF2B5EF4-FFF2-40B4-BE49-F238E27FC236}">
                  <a16:creationId xmlns:a16="http://schemas.microsoft.com/office/drawing/2014/main" id="{9E32F25C-12AC-B311-03B1-BB7A4DB95B04}"/>
                </a:ext>
              </a:extLst>
            </p:cNvPr>
            <p:cNvSpPr/>
            <p:nvPr/>
          </p:nvSpPr>
          <p:spPr>
            <a:xfrm>
              <a:off x="4731914" y="3059203"/>
              <a:ext cx="35" cy="673"/>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4361;p64">
              <a:extLst>
                <a:ext uri="{FF2B5EF4-FFF2-40B4-BE49-F238E27FC236}">
                  <a16:creationId xmlns:a16="http://schemas.microsoft.com/office/drawing/2014/main" id="{D51CE0B7-B0CF-6C83-9AE6-FCF9972223B6}"/>
                </a:ext>
              </a:extLst>
            </p:cNvPr>
            <p:cNvSpPr/>
            <p:nvPr/>
          </p:nvSpPr>
          <p:spPr>
            <a:xfrm>
              <a:off x="4815011" y="2795352"/>
              <a:ext cx="118525" cy="5747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4362;p64">
              <a:extLst>
                <a:ext uri="{FF2B5EF4-FFF2-40B4-BE49-F238E27FC236}">
                  <a16:creationId xmlns:a16="http://schemas.microsoft.com/office/drawing/2014/main" id="{5565EFA9-E471-DD49-DD00-42B238C7A5BA}"/>
                </a:ext>
              </a:extLst>
            </p:cNvPr>
            <p:cNvSpPr/>
            <p:nvPr/>
          </p:nvSpPr>
          <p:spPr>
            <a:xfrm>
              <a:off x="4561858" y="2833506"/>
              <a:ext cx="47228" cy="32388"/>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4363;p64">
              <a:extLst>
                <a:ext uri="{FF2B5EF4-FFF2-40B4-BE49-F238E27FC236}">
                  <a16:creationId xmlns:a16="http://schemas.microsoft.com/office/drawing/2014/main" id="{75951D35-665E-A15F-4AEE-8EDD407E70F3}"/>
                </a:ext>
              </a:extLst>
            </p:cNvPr>
            <p:cNvSpPr/>
            <p:nvPr/>
          </p:nvSpPr>
          <p:spPr>
            <a:xfrm>
              <a:off x="4561286" y="2834366"/>
              <a:ext cx="337426" cy="14321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4364;p64">
              <a:extLst>
                <a:ext uri="{FF2B5EF4-FFF2-40B4-BE49-F238E27FC236}">
                  <a16:creationId xmlns:a16="http://schemas.microsoft.com/office/drawing/2014/main" id="{8E5CA6AD-CF3F-5184-2792-CD94771E9101}"/>
                </a:ext>
              </a:extLst>
            </p:cNvPr>
            <p:cNvSpPr/>
            <p:nvPr/>
          </p:nvSpPr>
          <p:spPr>
            <a:xfrm>
              <a:off x="4745563" y="2971103"/>
              <a:ext cx="168" cy="563"/>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4365;p64">
              <a:extLst>
                <a:ext uri="{FF2B5EF4-FFF2-40B4-BE49-F238E27FC236}">
                  <a16:creationId xmlns:a16="http://schemas.microsoft.com/office/drawing/2014/main" id="{22575B26-F399-31E3-0464-3433FE72B1A8}"/>
                </a:ext>
              </a:extLst>
            </p:cNvPr>
            <p:cNvSpPr/>
            <p:nvPr/>
          </p:nvSpPr>
          <p:spPr>
            <a:xfrm>
              <a:off x="4745932" y="2969531"/>
              <a:ext cx="35" cy="563"/>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4366;p64">
              <a:extLst>
                <a:ext uri="{FF2B5EF4-FFF2-40B4-BE49-F238E27FC236}">
                  <a16:creationId xmlns:a16="http://schemas.microsoft.com/office/drawing/2014/main" id="{25120C6C-4E40-812A-B117-8C3B8E41B5EC}"/>
                </a:ext>
              </a:extLst>
            </p:cNvPr>
            <p:cNvSpPr/>
            <p:nvPr/>
          </p:nvSpPr>
          <p:spPr>
            <a:xfrm>
              <a:off x="4746167" y="2967846"/>
              <a:ext cx="35" cy="673"/>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4367;p64">
              <a:extLst>
                <a:ext uri="{FF2B5EF4-FFF2-40B4-BE49-F238E27FC236}">
                  <a16:creationId xmlns:a16="http://schemas.microsoft.com/office/drawing/2014/main" id="{417BD837-F579-A438-053E-1CBB2A71216C}"/>
                </a:ext>
              </a:extLst>
            </p:cNvPr>
            <p:cNvSpPr/>
            <p:nvPr/>
          </p:nvSpPr>
          <p:spPr>
            <a:xfrm>
              <a:off x="4746034" y="2968745"/>
              <a:ext cx="35" cy="563"/>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4368;p64">
              <a:extLst>
                <a:ext uri="{FF2B5EF4-FFF2-40B4-BE49-F238E27FC236}">
                  <a16:creationId xmlns:a16="http://schemas.microsoft.com/office/drawing/2014/main" id="{1CAF4F01-00D3-F41A-F527-2A0262BB5445}"/>
                </a:ext>
              </a:extLst>
            </p:cNvPr>
            <p:cNvSpPr/>
            <p:nvPr/>
          </p:nvSpPr>
          <p:spPr>
            <a:xfrm>
              <a:off x="4745697" y="2970317"/>
              <a:ext cx="134" cy="563"/>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4369;p64">
              <a:extLst>
                <a:ext uri="{FF2B5EF4-FFF2-40B4-BE49-F238E27FC236}">
                  <a16:creationId xmlns:a16="http://schemas.microsoft.com/office/drawing/2014/main" id="{C2C73976-8502-7DA3-E4E6-47482F73A438}"/>
                </a:ext>
              </a:extLst>
            </p:cNvPr>
            <p:cNvSpPr/>
            <p:nvPr/>
          </p:nvSpPr>
          <p:spPr>
            <a:xfrm>
              <a:off x="4744991" y="2971778"/>
              <a:ext cx="505" cy="1462"/>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4370;p64">
              <a:extLst>
                <a:ext uri="{FF2B5EF4-FFF2-40B4-BE49-F238E27FC236}">
                  <a16:creationId xmlns:a16="http://schemas.microsoft.com/office/drawing/2014/main" id="{1140DD97-32E1-B1E3-8D48-D853FA299CA8}"/>
                </a:ext>
              </a:extLst>
            </p:cNvPr>
            <p:cNvSpPr/>
            <p:nvPr/>
          </p:nvSpPr>
          <p:spPr>
            <a:xfrm>
              <a:off x="4741092" y="2976494"/>
              <a:ext cx="975" cy="411"/>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4371;p64">
              <a:extLst>
                <a:ext uri="{FF2B5EF4-FFF2-40B4-BE49-F238E27FC236}">
                  <a16:creationId xmlns:a16="http://schemas.microsoft.com/office/drawing/2014/main" id="{C3712870-D80F-4A36-A18D-817C358BDD34}"/>
                </a:ext>
              </a:extLst>
            </p:cNvPr>
            <p:cNvSpPr/>
            <p:nvPr/>
          </p:nvSpPr>
          <p:spPr>
            <a:xfrm>
              <a:off x="4744152" y="2974136"/>
              <a:ext cx="369" cy="411"/>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4372;p64">
              <a:extLst>
                <a:ext uri="{FF2B5EF4-FFF2-40B4-BE49-F238E27FC236}">
                  <a16:creationId xmlns:a16="http://schemas.microsoft.com/office/drawing/2014/main" id="{0A12E4C2-7431-2569-E1A7-CF8EA88073F6}"/>
                </a:ext>
              </a:extLst>
            </p:cNvPr>
            <p:cNvSpPr/>
            <p:nvPr/>
          </p:nvSpPr>
          <p:spPr>
            <a:xfrm>
              <a:off x="4743580" y="2974773"/>
              <a:ext cx="369" cy="449"/>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4373;p64">
              <a:extLst>
                <a:ext uri="{FF2B5EF4-FFF2-40B4-BE49-F238E27FC236}">
                  <a16:creationId xmlns:a16="http://schemas.microsoft.com/office/drawing/2014/main" id="{D4887517-3AAD-9A72-23F3-5D75072A93F6}"/>
                </a:ext>
              </a:extLst>
            </p:cNvPr>
            <p:cNvSpPr/>
            <p:nvPr/>
          </p:nvSpPr>
          <p:spPr>
            <a:xfrm>
              <a:off x="4805096" y="2953280"/>
              <a:ext cx="11463" cy="3968"/>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4374;p64">
              <a:extLst>
                <a:ext uri="{FF2B5EF4-FFF2-40B4-BE49-F238E27FC236}">
                  <a16:creationId xmlns:a16="http://schemas.microsoft.com/office/drawing/2014/main" id="{48ACFFCD-258F-BFFC-B705-6818213BB898}"/>
                </a:ext>
              </a:extLst>
            </p:cNvPr>
            <p:cNvSpPr/>
            <p:nvPr/>
          </p:nvSpPr>
          <p:spPr>
            <a:xfrm>
              <a:off x="4740253" y="2977018"/>
              <a:ext cx="639" cy="301"/>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4375;p64">
              <a:extLst>
                <a:ext uri="{FF2B5EF4-FFF2-40B4-BE49-F238E27FC236}">
                  <a16:creationId xmlns:a16="http://schemas.microsoft.com/office/drawing/2014/main" id="{F1556824-D7AB-8ECC-2249-53A49BFBD6A4}"/>
                </a:ext>
              </a:extLst>
            </p:cNvPr>
            <p:cNvSpPr/>
            <p:nvPr/>
          </p:nvSpPr>
          <p:spPr>
            <a:xfrm>
              <a:off x="4744622" y="2973463"/>
              <a:ext cx="270" cy="449"/>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4376;p64">
              <a:extLst>
                <a:ext uri="{FF2B5EF4-FFF2-40B4-BE49-F238E27FC236}">
                  <a16:creationId xmlns:a16="http://schemas.microsoft.com/office/drawing/2014/main" id="{43A5D89A-6B20-D107-EDAB-AC80D68AC68D}"/>
                </a:ext>
              </a:extLst>
            </p:cNvPr>
            <p:cNvSpPr/>
            <p:nvPr/>
          </p:nvSpPr>
          <p:spPr>
            <a:xfrm>
              <a:off x="4742033" y="2975970"/>
              <a:ext cx="740" cy="411"/>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4377;p64">
              <a:extLst>
                <a:ext uri="{FF2B5EF4-FFF2-40B4-BE49-F238E27FC236}">
                  <a16:creationId xmlns:a16="http://schemas.microsoft.com/office/drawing/2014/main" id="{0FF7E6A8-4EB7-CDAB-4DC4-DF612FFEB4E1}"/>
                </a:ext>
              </a:extLst>
            </p:cNvPr>
            <p:cNvSpPr/>
            <p:nvPr/>
          </p:nvSpPr>
          <p:spPr>
            <a:xfrm>
              <a:off x="4849231" y="2945829"/>
              <a:ext cx="3327" cy="786"/>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4378;p64">
              <a:extLst>
                <a:ext uri="{FF2B5EF4-FFF2-40B4-BE49-F238E27FC236}">
                  <a16:creationId xmlns:a16="http://schemas.microsoft.com/office/drawing/2014/main" id="{9506CE41-0553-A3A7-1012-8C0D1138295E}"/>
                </a:ext>
              </a:extLst>
            </p:cNvPr>
            <p:cNvSpPr/>
            <p:nvPr/>
          </p:nvSpPr>
          <p:spPr>
            <a:xfrm>
              <a:off x="4746403" y="2958147"/>
              <a:ext cx="4974" cy="7639"/>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4379;p64">
              <a:extLst>
                <a:ext uri="{FF2B5EF4-FFF2-40B4-BE49-F238E27FC236}">
                  <a16:creationId xmlns:a16="http://schemas.microsoft.com/office/drawing/2014/main" id="{3DC89933-BA3A-A249-1E2A-7274FCC3AC68}"/>
                </a:ext>
              </a:extLst>
            </p:cNvPr>
            <p:cNvSpPr/>
            <p:nvPr/>
          </p:nvSpPr>
          <p:spPr>
            <a:xfrm>
              <a:off x="4742974" y="2975446"/>
              <a:ext cx="505" cy="301"/>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4380;p64">
              <a:extLst>
                <a:ext uri="{FF2B5EF4-FFF2-40B4-BE49-F238E27FC236}">
                  <a16:creationId xmlns:a16="http://schemas.microsoft.com/office/drawing/2014/main" id="{10BE6AE2-E76A-B7B7-2569-458EFAEF16DE}"/>
                </a:ext>
              </a:extLst>
            </p:cNvPr>
            <p:cNvSpPr/>
            <p:nvPr/>
          </p:nvSpPr>
          <p:spPr>
            <a:xfrm>
              <a:off x="4860761" y="2844625"/>
              <a:ext cx="404" cy="39"/>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4381;p64">
              <a:extLst>
                <a:ext uri="{FF2B5EF4-FFF2-40B4-BE49-F238E27FC236}">
                  <a16:creationId xmlns:a16="http://schemas.microsoft.com/office/drawing/2014/main" id="{722267B5-8D5F-68B8-0373-0FDA3F953094}"/>
                </a:ext>
              </a:extLst>
            </p:cNvPr>
            <p:cNvSpPr/>
            <p:nvPr/>
          </p:nvSpPr>
          <p:spPr>
            <a:xfrm>
              <a:off x="4859820" y="2844887"/>
              <a:ext cx="404" cy="39"/>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4382;p64">
              <a:extLst>
                <a:ext uri="{FF2B5EF4-FFF2-40B4-BE49-F238E27FC236}">
                  <a16:creationId xmlns:a16="http://schemas.microsoft.com/office/drawing/2014/main" id="{B8715638-B018-D4A3-325F-9CFBD87C3212}"/>
                </a:ext>
              </a:extLst>
            </p:cNvPr>
            <p:cNvSpPr/>
            <p:nvPr/>
          </p:nvSpPr>
          <p:spPr>
            <a:xfrm>
              <a:off x="4861702" y="2844214"/>
              <a:ext cx="168" cy="39"/>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4383;p64">
              <a:extLst>
                <a:ext uri="{FF2B5EF4-FFF2-40B4-BE49-F238E27FC236}">
                  <a16:creationId xmlns:a16="http://schemas.microsoft.com/office/drawing/2014/main" id="{27B6D4F2-BFDC-1AB0-94E0-E5DBD28578B1}"/>
                </a:ext>
              </a:extLst>
            </p:cNvPr>
            <p:cNvSpPr/>
            <p:nvPr/>
          </p:nvSpPr>
          <p:spPr>
            <a:xfrm>
              <a:off x="4869231" y="2850242"/>
              <a:ext cx="2991" cy="475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4384;p64">
              <a:extLst>
                <a:ext uri="{FF2B5EF4-FFF2-40B4-BE49-F238E27FC236}">
                  <a16:creationId xmlns:a16="http://schemas.microsoft.com/office/drawing/2014/main" id="{5B7200E3-04B5-FD89-D9FB-EC064215B070}"/>
                </a:ext>
              </a:extLst>
            </p:cNvPr>
            <p:cNvSpPr/>
            <p:nvPr/>
          </p:nvSpPr>
          <p:spPr>
            <a:xfrm>
              <a:off x="4855349" y="2845524"/>
              <a:ext cx="505" cy="39"/>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4385;p64">
              <a:extLst>
                <a:ext uri="{FF2B5EF4-FFF2-40B4-BE49-F238E27FC236}">
                  <a16:creationId xmlns:a16="http://schemas.microsoft.com/office/drawing/2014/main" id="{097C75B8-F276-701D-6251-9AFE211069F1}"/>
                </a:ext>
              </a:extLst>
            </p:cNvPr>
            <p:cNvSpPr/>
            <p:nvPr/>
          </p:nvSpPr>
          <p:spPr>
            <a:xfrm>
              <a:off x="4844054" y="2845262"/>
              <a:ext cx="639" cy="39"/>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4386;p64">
              <a:extLst>
                <a:ext uri="{FF2B5EF4-FFF2-40B4-BE49-F238E27FC236}">
                  <a16:creationId xmlns:a16="http://schemas.microsoft.com/office/drawing/2014/main" id="{D10B20AE-E3E6-9DFF-5DCD-079DAB72FCA5}"/>
                </a:ext>
              </a:extLst>
            </p:cNvPr>
            <p:cNvSpPr/>
            <p:nvPr/>
          </p:nvSpPr>
          <p:spPr>
            <a:xfrm>
              <a:off x="4842542" y="2845149"/>
              <a:ext cx="975" cy="39"/>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4387;p64">
              <a:extLst>
                <a:ext uri="{FF2B5EF4-FFF2-40B4-BE49-F238E27FC236}">
                  <a16:creationId xmlns:a16="http://schemas.microsoft.com/office/drawing/2014/main" id="{9E52A976-ED45-4E29-338B-289EC2974137}"/>
                </a:ext>
              </a:extLst>
            </p:cNvPr>
            <p:cNvSpPr/>
            <p:nvPr/>
          </p:nvSpPr>
          <p:spPr>
            <a:xfrm>
              <a:off x="4856525" y="2845411"/>
              <a:ext cx="639" cy="39"/>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4388;p64">
              <a:extLst>
                <a:ext uri="{FF2B5EF4-FFF2-40B4-BE49-F238E27FC236}">
                  <a16:creationId xmlns:a16="http://schemas.microsoft.com/office/drawing/2014/main" id="{04109145-5D7B-129F-29B7-E14C97C0D977}"/>
                </a:ext>
              </a:extLst>
            </p:cNvPr>
            <p:cNvSpPr/>
            <p:nvPr/>
          </p:nvSpPr>
          <p:spPr>
            <a:xfrm>
              <a:off x="4872895" y="2856270"/>
              <a:ext cx="35" cy="39"/>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4389;p64">
              <a:extLst>
                <a:ext uri="{FF2B5EF4-FFF2-40B4-BE49-F238E27FC236}">
                  <a16:creationId xmlns:a16="http://schemas.microsoft.com/office/drawing/2014/main" id="{B688EBBB-2C26-A509-1595-F7F815732A6B}"/>
                </a:ext>
              </a:extLst>
            </p:cNvPr>
            <p:cNvSpPr/>
            <p:nvPr/>
          </p:nvSpPr>
          <p:spPr>
            <a:xfrm>
              <a:off x="4845602" y="2845411"/>
              <a:ext cx="505" cy="39"/>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4390;p64">
              <a:extLst>
                <a:ext uri="{FF2B5EF4-FFF2-40B4-BE49-F238E27FC236}">
                  <a16:creationId xmlns:a16="http://schemas.microsoft.com/office/drawing/2014/main" id="{F343D147-A1E9-ADB5-BB8B-491A525D0D2A}"/>
                </a:ext>
              </a:extLst>
            </p:cNvPr>
            <p:cNvSpPr/>
            <p:nvPr/>
          </p:nvSpPr>
          <p:spPr>
            <a:xfrm>
              <a:off x="4847013" y="2845524"/>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4391;p64">
              <a:extLst>
                <a:ext uri="{FF2B5EF4-FFF2-40B4-BE49-F238E27FC236}">
                  <a16:creationId xmlns:a16="http://schemas.microsoft.com/office/drawing/2014/main" id="{8E075F9D-353B-3882-E76A-C7D867604D2A}"/>
                </a:ext>
              </a:extLst>
            </p:cNvPr>
            <p:cNvSpPr/>
            <p:nvPr/>
          </p:nvSpPr>
          <p:spPr>
            <a:xfrm>
              <a:off x="4852762" y="284567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4392;p64">
              <a:extLst>
                <a:ext uri="{FF2B5EF4-FFF2-40B4-BE49-F238E27FC236}">
                  <a16:creationId xmlns:a16="http://schemas.microsoft.com/office/drawing/2014/main" id="{7A6F71E4-3A29-E9CE-2665-1176FED25AF5}"/>
                </a:ext>
              </a:extLst>
            </p:cNvPr>
            <p:cNvSpPr/>
            <p:nvPr/>
          </p:nvSpPr>
          <p:spPr>
            <a:xfrm>
              <a:off x="4857701" y="2845262"/>
              <a:ext cx="505" cy="39"/>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4393;p64">
              <a:extLst>
                <a:ext uri="{FF2B5EF4-FFF2-40B4-BE49-F238E27FC236}">
                  <a16:creationId xmlns:a16="http://schemas.microsoft.com/office/drawing/2014/main" id="{628BDCED-D1EA-E249-65AE-E1C810A724D4}"/>
                </a:ext>
              </a:extLst>
            </p:cNvPr>
            <p:cNvSpPr/>
            <p:nvPr/>
          </p:nvSpPr>
          <p:spPr>
            <a:xfrm>
              <a:off x="4854071" y="2845524"/>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4394;p64">
              <a:extLst>
                <a:ext uri="{FF2B5EF4-FFF2-40B4-BE49-F238E27FC236}">
                  <a16:creationId xmlns:a16="http://schemas.microsoft.com/office/drawing/2014/main" id="{2B4A6C6C-6FE0-1B7E-41CC-29BF460769C8}"/>
                </a:ext>
              </a:extLst>
            </p:cNvPr>
            <p:cNvSpPr/>
            <p:nvPr/>
          </p:nvSpPr>
          <p:spPr>
            <a:xfrm>
              <a:off x="4849937" y="2845524"/>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4395;p64">
              <a:extLst>
                <a:ext uri="{FF2B5EF4-FFF2-40B4-BE49-F238E27FC236}">
                  <a16:creationId xmlns:a16="http://schemas.microsoft.com/office/drawing/2014/main" id="{DEAB402C-AA2B-5F78-C1C4-1C3FF77DF144}"/>
                </a:ext>
              </a:extLst>
            </p:cNvPr>
            <p:cNvSpPr/>
            <p:nvPr/>
          </p:nvSpPr>
          <p:spPr>
            <a:xfrm>
              <a:off x="4858778" y="2845149"/>
              <a:ext cx="505" cy="39"/>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4396;p64">
              <a:extLst>
                <a:ext uri="{FF2B5EF4-FFF2-40B4-BE49-F238E27FC236}">
                  <a16:creationId xmlns:a16="http://schemas.microsoft.com/office/drawing/2014/main" id="{324E46E6-3612-9D30-886B-05EE15E3AF70}"/>
                </a:ext>
              </a:extLst>
            </p:cNvPr>
            <p:cNvSpPr/>
            <p:nvPr/>
          </p:nvSpPr>
          <p:spPr>
            <a:xfrm>
              <a:off x="4851818" y="284567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4397;p64">
              <a:extLst>
                <a:ext uri="{FF2B5EF4-FFF2-40B4-BE49-F238E27FC236}">
                  <a16:creationId xmlns:a16="http://schemas.microsoft.com/office/drawing/2014/main" id="{D567DB9A-F6AC-6179-8D2B-B12882E84906}"/>
                </a:ext>
              </a:extLst>
            </p:cNvPr>
            <p:cNvSpPr/>
            <p:nvPr/>
          </p:nvSpPr>
          <p:spPr>
            <a:xfrm>
              <a:off x="4848526" y="2845524"/>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4575;p64">
              <a:extLst>
                <a:ext uri="{FF2B5EF4-FFF2-40B4-BE49-F238E27FC236}">
                  <a16:creationId xmlns:a16="http://schemas.microsoft.com/office/drawing/2014/main" id="{5E08F55F-B2B4-EF84-E9EC-8A502FE9AC9C}"/>
                </a:ext>
              </a:extLst>
            </p:cNvPr>
            <p:cNvSpPr/>
            <p:nvPr/>
          </p:nvSpPr>
          <p:spPr>
            <a:xfrm>
              <a:off x="4349212" y="2493013"/>
              <a:ext cx="171133" cy="151489"/>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4576;p64">
              <a:extLst>
                <a:ext uri="{FF2B5EF4-FFF2-40B4-BE49-F238E27FC236}">
                  <a16:creationId xmlns:a16="http://schemas.microsoft.com/office/drawing/2014/main" id="{AC49A183-4C97-0DA0-0C4C-7732FB003D84}"/>
                </a:ext>
              </a:extLst>
            </p:cNvPr>
            <p:cNvSpPr/>
            <p:nvPr/>
          </p:nvSpPr>
          <p:spPr>
            <a:xfrm>
              <a:off x="4374522" y="2753193"/>
              <a:ext cx="61449" cy="62490"/>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4577;p64">
              <a:extLst>
                <a:ext uri="{FF2B5EF4-FFF2-40B4-BE49-F238E27FC236}">
                  <a16:creationId xmlns:a16="http://schemas.microsoft.com/office/drawing/2014/main" id="{834E0BE3-1723-D04A-127F-3FB1531AD06A}"/>
                </a:ext>
              </a:extLst>
            </p:cNvPr>
            <p:cNvSpPr/>
            <p:nvPr/>
          </p:nvSpPr>
          <p:spPr>
            <a:xfrm>
              <a:off x="4342052" y="2719460"/>
              <a:ext cx="92272" cy="86415"/>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4578;p64">
              <a:extLst>
                <a:ext uri="{FF2B5EF4-FFF2-40B4-BE49-F238E27FC236}">
                  <a16:creationId xmlns:a16="http://schemas.microsoft.com/office/drawing/2014/main" id="{29DB7C1B-DCC6-472E-6A17-D68452F8B13E}"/>
                </a:ext>
              </a:extLst>
            </p:cNvPr>
            <p:cNvSpPr/>
            <p:nvPr/>
          </p:nvSpPr>
          <p:spPr>
            <a:xfrm>
              <a:off x="4428070" y="2754429"/>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4579;p64">
              <a:extLst>
                <a:ext uri="{FF2B5EF4-FFF2-40B4-BE49-F238E27FC236}">
                  <a16:creationId xmlns:a16="http://schemas.microsoft.com/office/drawing/2014/main" id="{7D68C3CB-EDAB-0223-BCFC-49C731A2D863}"/>
                </a:ext>
              </a:extLst>
            </p:cNvPr>
            <p:cNvSpPr/>
            <p:nvPr/>
          </p:nvSpPr>
          <p:spPr>
            <a:xfrm>
              <a:off x="4430660" y="2755739"/>
              <a:ext cx="505" cy="301"/>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4580;p64">
              <a:extLst>
                <a:ext uri="{FF2B5EF4-FFF2-40B4-BE49-F238E27FC236}">
                  <a16:creationId xmlns:a16="http://schemas.microsoft.com/office/drawing/2014/main" id="{CFDE487E-0D8D-B937-6CD2-F8502FED9807}"/>
                </a:ext>
              </a:extLst>
            </p:cNvPr>
            <p:cNvSpPr/>
            <p:nvPr/>
          </p:nvSpPr>
          <p:spPr>
            <a:xfrm>
              <a:off x="4433482" y="2757575"/>
              <a:ext cx="505" cy="301"/>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4581;p64">
              <a:extLst>
                <a:ext uri="{FF2B5EF4-FFF2-40B4-BE49-F238E27FC236}">
                  <a16:creationId xmlns:a16="http://schemas.microsoft.com/office/drawing/2014/main" id="{8CCB5199-ACB8-AD87-B691-724E42AC9F65}"/>
                </a:ext>
              </a:extLst>
            </p:cNvPr>
            <p:cNvSpPr/>
            <p:nvPr/>
          </p:nvSpPr>
          <p:spPr>
            <a:xfrm>
              <a:off x="4426659" y="2753792"/>
              <a:ext cx="369" cy="149"/>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4582;p64">
              <a:extLst>
                <a:ext uri="{FF2B5EF4-FFF2-40B4-BE49-F238E27FC236}">
                  <a16:creationId xmlns:a16="http://schemas.microsoft.com/office/drawing/2014/main" id="{F9253CF5-6353-5873-7222-A1127D740D41}"/>
                </a:ext>
              </a:extLst>
            </p:cNvPr>
            <p:cNvSpPr/>
            <p:nvPr/>
          </p:nvSpPr>
          <p:spPr>
            <a:xfrm>
              <a:off x="4429348" y="2755104"/>
              <a:ext cx="270" cy="149"/>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4583;p64">
              <a:extLst>
                <a:ext uri="{FF2B5EF4-FFF2-40B4-BE49-F238E27FC236}">
                  <a16:creationId xmlns:a16="http://schemas.microsoft.com/office/drawing/2014/main" id="{AE861EE4-35C4-E47B-EA86-2D206B5029DB}"/>
                </a:ext>
              </a:extLst>
            </p:cNvPr>
            <p:cNvSpPr/>
            <p:nvPr/>
          </p:nvSpPr>
          <p:spPr>
            <a:xfrm>
              <a:off x="4424641" y="2752857"/>
              <a:ext cx="270" cy="39"/>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4584;p64">
              <a:extLst>
                <a:ext uri="{FF2B5EF4-FFF2-40B4-BE49-F238E27FC236}">
                  <a16:creationId xmlns:a16="http://schemas.microsoft.com/office/drawing/2014/main" id="{9CD6CA08-F97F-38EF-C124-1454E5E0B0CD}"/>
                </a:ext>
              </a:extLst>
            </p:cNvPr>
            <p:cNvSpPr/>
            <p:nvPr/>
          </p:nvSpPr>
          <p:spPr>
            <a:xfrm>
              <a:off x="4425584" y="2753268"/>
              <a:ext cx="404" cy="149"/>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4585;p64">
              <a:extLst>
                <a:ext uri="{FF2B5EF4-FFF2-40B4-BE49-F238E27FC236}">
                  <a16:creationId xmlns:a16="http://schemas.microsoft.com/office/drawing/2014/main" id="{D794E25D-D34D-F52E-5ED5-A5740C4A6C30}"/>
                </a:ext>
              </a:extLst>
            </p:cNvPr>
            <p:cNvSpPr/>
            <p:nvPr/>
          </p:nvSpPr>
          <p:spPr>
            <a:xfrm>
              <a:off x="4421819" y="2751696"/>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4586;p64">
              <a:extLst>
                <a:ext uri="{FF2B5EF4-FFF2-40B4-BE49-F238E27FC236}">
                  <a16:creationId xmlns:a16="http://schemas.microsoft.com/office/drawing/2014/main" id="{20BA16BD-CDE8-1120-62BD-D8DF83FC0974}"/>
                </a:ext>
              </a:extLst>
            </p:cNvPr>
            <p:cNvSpPr/>
            <p:nvPr/>
          </p:nvSpPr>
          <p:spPr>
            <a:xfrm>
              <a:off x="4401347" y="2803327"/>
              <a:ext cx="404" cy="449"/>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4587;p64">
              <a:extLst>
                <a:ext uri="{FF2B5EF4-FFF2-40B4-BE49-F238E27FC236}">
                  <a16:creationId xmlns:a16="http://schemas.microsoft.com/office/drawing/2014/main" id="{DA78F8EB-5582-7A0E-5DBE-6DF24BB2971D}"/>
                </a:ext>
              </a:extLst>
            </p:cNvPr>
            <p:cNvSpPr/>
            <p:nvPr/>
          </p:nvSpPr>
          <p:spPr>
            <a:xfrm>
              <a:off x="4403600" y="2805836"/>
              <a:ext cx="134" cy="149"/>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4588;p64">
              <a:extLst>
                <a:ext uri="{FF2B5EF4-FFF2-40B4-BE49-F238E27FC236}">
                  <a16:creationId xmlns:a16="http://schemas.microsoft.com/office/drawing/2014/main" id="{FD305EF9-00B5-9B40-C2BD-A379DA065205}"/>
                </a:ext>
              </a:extLst>
            </p:cNvPr>
            <p:cNvSpPr/>
            <p:nvPr/>
          </p:nvSpPr>
          <p:spPr>
            <a:xfrm>
              <a:off x="4431937" y="2756676"/>
              <a:ext cx="639" cy="301"/>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4589;p64">
              <a:extLst>
                <a:ext uri="{FF2B5EF4-FFF2-40B4-BE49-F238E27FC236}">
                  <a16:creationId xmlns:a16="http://schemas.microsoft.com/office/drawing/2014/main" id="{E951DD92-719A-01F0-46E7-37E298653C4E}"/>
                </a:ext>
              </a:extLst>
            </p:cNvPr>
            <p:cNvSpPr/>
            <p:nvPr/>
          </p:nvSpPr>
          <p:spPr>
            <a:xfrm>
              <a:off x="4382154" y="2751547"/>
              <a:ext cx="1211" cy="449"/>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4590;p64">
              <a:extLst>
                <a:ext uri="{FF2B5EF4-FFF2-40B4-BE49-F238E27FC236}">
                  <a16:creationId xmlns:a16="http://schemas.microsoft.com/office/drawing/2014/main" id="{2C1DAFD7-F419-FD9C-1110-F97CCC84E052}"/>
                </a:ext>
              </a:extLst>
            </p:cNvPr>
            <p:cNvSpPr/>
            <p:nvPr/>
          </p:nvSpPr>
          <p:spPr>
            <a:xfrm>
              <a:off x="4422054" y="2751809"/>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4591;p64">
              <a:extLst>
                <a:ext uri="{FF2B5EF4-FFF2-40B4-BE49-F238E27FC236}">
                  <a16:creationId xmlns:a16="http://schemas.microsoft.com/office/drawing/2014/main" id="{C33FCC80-44E3-359A-A5B5-01BCB5A8FF1C}"/>
                </a:ext>
              </a:extLst>
            </p:cNvPr>
            <p:cNvSpPr/>
            <p:nvPr/>
          </p:nvSpPr>
          <p:spPr>
            <a:xfrm>
              <a:off x="4423128" y="2752220"/>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4592;p64">
              <a:extLst>
                <a:ext uri="{FF2B5EF4-FFF2-40B4-BE49-F238E27FC236}">
                  <a16:creationId xmlns:a16="http://schemas.microsoft.com/office/drawing/2014/main" id="{C1EA6172-8B5A-34BE-3B98-824B5B97367A}"/>
                </a:ext>
              </a:extLst>
            </p:cNvPr>
            <p:cNvSpPr/>
            <p:nvPr/>
          </p:nvSpPr>
          <p:spPr>
            <a:xfrm>
              <a:off x="4422423" y="2751958"/>
              <a:ext cx="134" cy="39"/>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4593;p64">
              <a:extLst>
                <a:ext uri="{FF2B5EF4-FFF2-40B4-BE49-F238E27FC236}">
                  <a16:creationId xmlns:a16="http://schemas.microsoft.com/office/drawing/2014/main" id="{46D89C4B-EC42-B118-18E8-BDCF64BE5900}"/>
                </a:ext>
              </a:extLst>
            </p:cNvPr>
            <p:cNvSpPr/>
            <p:nvPr/>
          </p:nvSpPr>
          <p:spPr>
            <a:xfrm>
              <a:off x="4437114" y="2819053"/>
              <a:ext cx="28036" cy="68480"/>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4594;p64">
              <a:extLst>
                <a:ext uri="{FF2B5EF4-FFF2-40B4-BE49-F238E27FC236}">
                  <a16:creationId xmlns:a16="http://schemas.microsoft.com/office/drawing/2014/main" id="{08C44160-EB74-FE7F-C009-F6D4F5E836C5}"/>
                </a:ext>
              </a:extLst>
            </p:cNvPr>
            <p:cNvSpPr/>
            <p:nvPr/>
          </p:nvSpPr>
          <p:spPr>
            <a:xfrm>
              <a:off x="4267090" y="2653373"/>
              <a:ext cx="130290" cy="63875"/>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4595;p64">
              <a:extLst>
                <a:ext uri="{FF2B5EF4-FFF2-40B4-BE49-F238E27FC236}">
                  <a16:creationId xmlns:a16="http://schemas.microsoft.com/office/drawing/2014/main" id="{581A1EF2-0E43-EEB5-8482-0392893C86B5}"/>
                </a:ext>
              </a:extLst>
            </p:cNvPr>
            <p:cNvSpPr/>
            <p:nvPr/>
          </p:nvSpPr>
          <p:spPr>
            <a:xfrm>
              <a:off x="4384506" y="2662697"/>
              <a:ext cx="113484" cy="69117"/>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4596;p64">
              <a:extLst>
                <a:ext uri="{FF2B5EF4-FFF2-40B4-BE49-F238E27FC236}">
                  <a16:creationId xmlns:a16="http://schemas.microsoft.com/office/drawing/2014/main" id="{CAE81587-AAA8-7145-A353-EBF2E4D3AB76}"/>
                </a:ext>
              </a:extLst>
            </p:cNvPr>
            <p:cNvSpPr/>
            <p:nvPr/>
          </p:nvSpPr>
          <p:spPr>
            <a:xfrm>
              <a:off x="4388641" y="2715640"/>
              <a:ext cx="134" cy="18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4597;p64">
              <a:extLst>
                <a:ext uri="{FF2B5EF4-FFF2-40B4-BE49-F238E27FC236}">
                  <a16:creationId xmlns:a16="http://schemas.microsoft.com/office/drawing/2014/main" id="{AF321BE7-5C8E-378D-1578-5F762C439436}"/>
                </a:ext>
              </a:extLst>
            </p:cNvPr>
            <p:cNvSpPr/>
            <p:nvPr/>
          </p:nvSpPr>
          <p:spPr>
            <a:xfrm>
              <a:off x="4389683" y="2716313"/>
              <a:ext cx="168" cy="149"/>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4598;p64">
              <a:extLst>
                <a:ext uri="{FF2B5EF4-FFF2-40B4-BE49-F238E27FC236}">
                  <a16:creationId xmlns:a16="http://schemas.microsoft.com/office/drawing/2014/main" id="{FD603AEF-F62E-E970-8F93-DF6680537D81}"/>
                </a:ext>
              </a:extLst>
            </p:cNvPr>
            <p:cNvSpPr/>
            <p:nvPr/>
          </p:nvSpPr>
          <p:spPr>
            <a:xfrm>
              <a:off x="4401111" y="2725863"/>
              <a:ext cx="404" cy="301"/>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4599;p64">
              <a:extLst>
                <a:ext uri="{FF2B5EF4-FFF2-40B4-BE49-F238E27FC236}">
                  <a16:creationId xmlns:a16="http://schemas.microsoft.com/office/drawing/2014/main" id="{773AC256-2B94-B12D-B5E0-445137632FBF}"/>
                </a:ext>
              </a:extLst>
            </p:cNvPr>
            <p:cNvSpPr/>
            <p:nvPr/>
          </p:nvSpPr>
          <p:spPr>
            <a:xfrm>
              <a:off x="4419232" y="2729530"/>
              <a:ext cx="6286" cy="2021"/>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4600;p64">
              <a:extLst>
                <a:ext uri="{FF2B5EF4-FFF2-40B4-BE49-F238E27FC236}">
                  <a16:creationId xmlns:a16="http://schemas.microsoft.com/office/drawing/2014/main" id="{BACEB785-1AB3-6DC8-E7CE-A0D81CDDCECD}"/>
                </a:ext>
              </a:extLst>
            </p:cNvPr>
            <p:cNvSpPr/>
            <p:nvPr/>
          </p:nvSpPr>
          <p:spPr>
            <a:xfrm>
              <a:off x="4401953" y="2726649"/>
              <a:ext cx="270" cy="301"/>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4601;p64">
              <a:extLst>
                <a:ext uri="{FF2B5EF4-FFF2-40B4-BE49-F238E27FC236}">
                  <a16:creationId xmlns:a16="http://schemas.microsoft.com/office/drawing/2014/main" id="{DD87DBDA-AACB-8F2E-A9EC-69A1D9521842}"/>
                </a:ext>
              </a:extLst>
            </p:cNvPr>
            <p:cNvSpPr/>
            <p:nvPr/>
          </p:nvSpPr>
          <p:spPr>
            <a:xfrm>
              <a:off x="4399465" y="2724026"/>
              <a:ext cx="404" cy="449"/>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4602;p64">
              <a:extLst>
                <a:ext uri="{FF2B5EF4-FFF2-40B4-BE49-F238E27FC236}">
                  <a16:creationId xmlns:a16="http://schemas.microsoft.com/office/drawing/2014/main" id="{68A81B4B-EEAC-B610-9D37-28560E9E251F}"/>
                </a:ext>
              </a:extLst>
            </p:cNvPr>
            <p:cNvSpPr/>
            <p:nvPr/>
          </p:nvSpPr>
          <p:spPr>
            <a:xfrm>
              <a:off x="4398524" y="2723240"/>
              <a:ext cx="270" cy="301"/>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4603;p64">
              <a:extLst>
                <a:ext uri="{FF2B5EF4-FFF2-40B4-BE49-F238E27FC236}">
                  <a16:creationId xmlns:a16="http://schemas.microsoft.com/office/drawing/2014/main" id="{01BC47DB-603F-BDE6-72BA-E79BB3E2D925}"/>
                </a:ext>
              </a:extLst>
            </p:cNvPr>
            <p:cNvSpPr/>
            <p:nvPr/>
          </p:nvSpPr>
          <p:spPr>
            <a:xfrm>
              <a:off x="4390758" y="2717099"/>
              <a:ext cx="134" cy="149"/>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4604;p64">
              <a:extLst>
                <a:ext uri="{FF2B5EF4-FFF2-40B4-BE49-F238E27FC236}">
                  <a16:creationId xmlns:a16="http://schemas.microsoft.com/office/drawing/2014/main" id="{2102BAF8-035F-671B-63BE-BB298E7279C7}"/>
                </a:ext>
              </a:extLst>
            </p:cNvPr>
            <p:cNvSpPr/>
            <p:nvPr/>
          </p:nvSpPr>
          <p:spPr>
            <a:xfrm>
              <a:off x="4397482" y="2722341"/>
              <a:ext cx="369" cy="301"/>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4605;p64">
              <a:extLst>
                <a:ext uri="{FF2B5EF4-FFF2-40B4-BE49-F238E27FC236}">
                  <a16:creationId xmlns:a16="http://schemas.microsoft.com/office/drawing/2014/main" id="{54A8DB34-D800-6976-EF0E-950ECC444961}"/>
                </a:ext>
              </a:extLst>
            </p:cNvPr>
            <p:cNvSpPr/>
            <p:nvPr/>
          </p:nvSpPr>
          <p:spPr>
            <a:xfrm>
              <a:off x="4400304" y="2724964"/>
              <a:ext cx="369" cy="301"/>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4606;p64">
              <a:extLst>
                <a:ext uri="{FF2B5EF4-FFF2-40B4-BE49-F238E27FC236}">
                  <a16:creationId xmlns:a16="http://schemas.microsoft.com/office/drawing/2014/main" id="{D46378FC-A0D0-F46E-9258-BD2E230BAFF5}"/>
                </a:ext>
              </a:extLst>
            </p:cNvPr>
            <p:cNvSpPr/>
            <p:nvPr/>
          </p:nvSpPr>
          <p:spPr>
            <a:xfrm>
              <a:off x="4391936" y="2717998"/>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4607;p64">
              <a:extLst>
                <a:ext uri="{FF2B5EF4-FFF2-40B4-BE49-F238E27FC236}">
                  <a16:creationId xmlns:a16="http://schemas.microsoft.com/office/drawing/2014/main" id="{37D4FE67-EE0D-ED48-7700-AF789FCEB91B}"/>
                </a:ext>
              </a:extLst>
            </p:cNvPr>
            <p:cNvSpPr/>
            <p:nvPr/>
          </p:nvSpPr>
          <p:spPr>
            <a:xfrm>
              <a:off x="4395464" y="2720620"/>
              <a:ext cx="134" cy="18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4608;p64">
              <a:extLst>
                <a:ext uri="{FF2B5EF4-FFF2-40B4-BE49-F238E27FC236}">
                  <a16:creationId xmlns:a16="http://schemas.microsoft.com/office/drawing/2014/main" id="{2C3B6ACD-C481-0935-2308-3F1FE9DC3380}"/>
                </a:ext>
              </a:extLst>
            </p:cNvPr>
            <p:cNvSpPr/>
            <p:nvPr/>
          </p:nvSpPr>
          <p:spPr>
            <a:xfrm>
              <a:off x="4396405" y="2721406"/>
              <a:ext cx="404" cy="301"/>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4609;p64">
              <a:extLst>
                <a:ext uri="{FF2B5EF4-FFF2-40B4-BE49-F238E27FC236}">
                  <a16:creationId xmlns:a16="http://schemas.microsoft.com/office/drawing/2014/main" id="{57695D9D-7FD1-A54E-E545-44C0269F3C45}"/>
                </a:ext>
              </a:extLst>
            </p:cNvPr>
            <p:cNvSpPr/>
            <p:nvPr/>
          </p:nvSpPr>
          <p:spPr>
            <a:xfrm>
              <a:off x="4400069" y="2680519"/>
              <a:ext cx="134" cy="825"/>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4610;p64">
              <a:extLst>
                <a:ext uri="{FF2B5EF4-FFF2-40B4-BE49-F238E27FC236}">
                  <a16:creationId xmlns:a16="http://schemas.microsoft.com/office/drawing/2014/main" id="{D41BD222-29F7-CE00-0781-B5008645811B}"/>
                </a:ext>
              </a:extLst>
            </p:cNvPr>
            <p:cNvSpPr/>
            <p:nvPr/>
          </p:nvSpPr>
          <p:spPr>
            <a:xfrm>
              <a:off x="4384640" y="2706317"/>
              <a:ext cx="134" cy="18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4611;p64">
              <a:extLst>
                <a:ext uri="{FF2B5EF4-FFF2-40B4-BE49-F238E27FC236}">
                  <a16:creationId xmlns:a16="http://schemas.microsoft.com/office/drawing/2014/main" id="{6D3384F9-B327-E712-94B2-1E67C4D09BF5}"/>
                </a:ext>
              </a:extLst>
            </p:cNvPr>
            <p:cNvSpPr/>
            <p:nvPr/>
          </p:nvSpPr>
          <p:spPr>
            <a:xfrm>
              <a:off x="4384170" y="2707516"/>
              <a:ext cx="35" cy="149"/>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4612;p64">
              <a:extLst>
                <a:ext uri="{FF2B5EF4-FFF2-40B4-BE49-F238E27FC236}">
                  <a16:creationId xmlns:a16="http://schemas.microsoft.com/office/drawing/2014/main" id="{679B3BD6-B4C0-AF1C-FCBB-E5657372C6E5}"/>
                </a:ext>
              </a:extLst>
            </p:cNvPr>
            <p:cNvSpPr/>
            <p:nvPr/>
          </p:nvSpPr>
          <p:spPr>
            <a:xfrm>
              <a:off x="4384271" y="2706990"/>
              <a:ext cx="168" cy="411"/>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4613;p64">
              <a:extLst>
                <a:ext uri="{FF2B5EF4-FFF2-40B4-BE49-F238E27FC236}">
                  <a16:creationId xmlns:a16="http://schemas.microsoft.com/office/drawing/2014/main" id="{1E42F8DF-156B-E44A-CEB1-F81F63376EE7}"/>
                </a:ext>
              </a:extLst>
            </p:cNvPr>
            <p:cNvSpPr/>
            <p:nvPr/>
          </p:nvSpPr>
          <p:spPr>
            <a:xfrm>
              <a:off x="4384977" y="2706055"/>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4614;p64">
              <a:extLst>
                <a:ext uri="{FF2B5EF4-FFF2-40B4-BE49-F238E27FC236}">
                  <a16:creationId xmlns:a16="http://schemas.microsoft.com/office/drawing/2014/main" id="{820843D7-4870-DDFF-A20E-05A024AB0FCC}"/>
                </a:ext>
              </a:extLst>
            </p:cNvPr>
            <p:cNvSpPr/>
            <p:nvPr/>
          </p:nvSpPr>
          <p:spPr>
            <a:xfrm>
              <a:off x="4384875" y="270605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4615;p64">
              <a:extLst>
                <a:ext uri="{FF2B5EF4-FFF2-40B4-BE49-F238E27FC236}">
                  <a16:creationId xmlns:a16="http://schemas.microsoft.com/office/drawing/2014/main" id="{D97EEA72-5EF1-FA49-419E-F9880419B4DE}"/>
                </a:ext>
              </a:extLst>
            </p:cNvPr>
            <p:cNvSpPr/>
            <p:nvPr/>
          </p:nvSpPr>
          <p:spPr>
            <a:xfrm>
              <a:off x="4384742" y="2706204"/>
              <a:ext cx="35" cy="39"/>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4616;p64">
              <a:extLst>
                <a:ext uri="{FF2B5EF4-FFF2-40B4-BE49-F238E27FC236}">
                  <a16:creationId xmlns:a16="http://schemas.microsoft.com/office/drawing/2014/main" id="{60B223A9-0942-84B8-3014-44462CBB4145}"/>
                </a:ext>
              </a:extLst>
            </p:cNvPr>
            <p:cNvSpPr/>
            <p:nvPr/>
          </p:nvSpPr>
          <p:spPr>
            <a:xfrm>
              <a:off x="4384405" y="2706579"/>
              <a:ext cx="134" cy="301"/>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4617;p64">
              <a:extLst>
                <a:ext uri="{FF2B5EF4-FFF2-40B4-BE49-F238E27FC236}">
                  <a16:creationId xmlns:a16="http://schemas.microsoft.com/office/drawing/2014/main" id="{32C51756-13E9-A706-841E-5E56FE46507B}"/>
                </a:ext>
              </a:extLst>
            </p:cNvPr>
            <p:cNvSpPr/>
            <p:nvPr/>
          </p:nvSpPr>
          <p:spPr>
            <a:xfrm>
              <a:off x="4400171" y="2679995"/>
              <a:ext cx="168" cy="301"/>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4618;p64">
              <a:extLst>
                <a:ext uri="{FF2B5EF4-FFF2-40B4-BE49-F238E27FC236}">
                  <a16:creationId xmlns:a16="http://schemas.microsoft.com/office/drawing/2014/main" id="{83E47DB1-753D-251F-2AAA-20753C4D6D29}"/>
                </a:ext>
              </a:extLst>
            </p:cNvPr>
            <p:cNvSpPr/>
            <p:nvPr/>
          </p:nvSpPr>
          <p:spPr>
            <a:xfrm>
              <a:off x="4316504" y="2601070"/>
              <a:ext cx="107936" cy="58784"/>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4619;p64">
              <a:extLst>
                <a:ext uri="{FF2B5EF4-FFF2-40B4-BE49-F238E27FC236}">
                  <a16:creationId xmlns:a16="http://schemas.microsoft.com/office/drawing/2014/main" id="{54A3A7A4-C9DE-5D6A-E289-366ACFDD45BC}"/>
                </a:ext>
              </a:extLst>
            </p:cNvPr>
            <p:cNvSpPr/>
            <p:nvPr/>
          </p:nvSpPr>
          <p:spPr>
            <a:xfrm>
              <a:off x="4420776" y="2629526"/>
              <a:ext cx="3798" cy="6591"/>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4620;p64">
              <a:extLst>
                <a:ext uri="{FF2B5EF4-FFF2-40B4-BE49-F238E27FC236}">
                  <a16:creationId xmlns:a16="http://schemas.microsoft.com/office/drawing/2014/main" id="{A7FC0208-4951-79B9-05E5-A93AFAB17AF4}"/>
                </a:ext>
              </a:extLst>
            </p:cNvPr>
            <p:cNvSpPr/>
            <p:nvPr/>
          </p:nvSpPr>
          <p:spPr>
            <a:xfrm>
              <a:off x="4367698" y="2604365"/>
              <a:ext cx="1916" cy="1086"/>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4621;p64">
              <a:extLst>
                <a:ext uri="{FF2B5EF4-FFF2-40B4-BE49-F238E27FC236}">
                  <a16:creationId xmlns:a16="http://schemas.microsoft.com/office/drawing/2014/main" id="{D19E2324-58DA-2BBC-C8FA-AFBE8CB5D6F2}"/>
                </a:ext>
              </a:extLst>
            </p:cNvPr>
            <p:cNvSpPr/>
            <p:nvPr/>
          </p:nvSpPr>
          <p:spPr>
            <a:xfrm>
              <a:off x="4369818" y="2605523"/>
              <a:ext cx="1783" cy="825"/>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4622;p64">
              <a:extLst>
                <a:ext uri="{FF2B5EF4-FFF2-40B4-BE49-F238E27FC236}">
                  <a16:creationId xmlns:a16="http://schemas.microsoft.com/office/drawing/2014/main" id="{5608A4EA-4278-7FF4-86FB-C3B792F221F6}"/>
                </a:ext>
              </a:extLst>
            </p:cNvPr>
            <p:cNvSpPr/>
            <p:nvPr/>
          </p:nvSpPr>
          <p:spPr>
            <a:xfrm>
              <a:off x="4420408" y="2629112"/>
              <a:ext cx="168" cy="18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4623;p64">
              <a:extLst>
                <a:ext uri="{FF2B5EF4-FFF2-40B4-BE49-F238E27FC236}">
                  <a16:creationId xmlns:a16="http://schemas.microsoft.com/office/drawing/2014/main" id="{E505FF4E-8B65-4A88-53C0-EC9EF9AD4514}"/>
                </a:ext>
              </a:extLst>
            </p:cNvPr>
            <p:cNvSpPr/>
            <p:nvPr/>
          </p:nvSpPr>
          <p:spPr>
            <a:xfrm>
              <a:off x="4365111" y="2602790"/>
              <a:ext cx="2018" cy="1348"/>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4624;p64">
              <a:extLst>
                <a:ext uri="{FF2B5EF4-FFF2-40B4-BE49-F238E27FC236}">
                  <a16:creationId xmlns:a16="http://schemas.microsoft.com/office/drawing/2014/main" id="{447BC90D-BEA1-DB8A-05C2-22C9CAE694D9}"/>
                </a:ext>
              </a:extLst>
            </p:cNvPr>
            <p:cNvSpPr/>
            <p:nvPr/>
          </p:nvSpPr>
          <p:spPr>
            <a:xfrm>
              <a:off x="4362858" y="2601070"/>
              <a:ext cx="2151" cy="1610"/>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4625;p64">
              <a:extLst>
                <a:ext uri="{FF2B5EF4-FFF2-40B4-BE49-F238E27FC236}">
                  <a16:creationId xmlns:a16="http://schemas.microsoft.com/office/drawing/2014/main" id="{70EA58BB-7C34-EFC3-70FC-AE0F10E74CD0}"/>
                </a:ext>
              </a:extLst>
            </p:cNvPr>
            <p:cNvSpPr/>
            <p:nvPr/>
          </p:nvSpPr>
          <p:spPr>
            <a:xfrm>
              <a:off x="4379094" y="2653638"/>
              <a:ext cx="505" cy="449"/>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4626;p64">
              <a:extLst>
                <a:ext uri="{FF2B5EF4-FFF2-40B4-BE49-F238E27FC236}">
                  <a16:creationId xmlns:a16="http://schemas.microsoft.com/office/drawing/2014/main" id="{73D7F220-46FB-F256-0EB8-E2CAA4F2382F}"/>
                </a:ext>
              </a:extLst>
            </p:cNvPr>
            <p:cNvSpPr/>
            <p:nvPr/>
          </p:nvSpPr>
          <p:spPr>
            <a:xfrm>
              <a:off x="4355565" y="2659553"/>
              <a:ext cx="404" cy="149"/>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4627;p64">
              <a:extLst>
                <a:ext uri="{FF2B5EF4-FFF2-40B4-BE49-F238E27FC236}">
                  <a16:creationId xmlns:a16="http://schemas.microsoft.com/office/drawing/2014/main" id="{B59E857A-F9A9-53AF-0A37-39C64320977E}"/>
                </a:ext>
              </a:extLst>
            </p:cNvPr>
            <p:cNvSpPr/>
            <p:nvPr/>
          </p:nvSpPr>
          <p:spPr>
            <a:xfrm>
              <a:off x="4356035" y="2659402"/>
              <a:ext cx="404" cy="18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4628;p64">
              <a:extLst>
                <a:ext uri="{FF2B5EF4-FFF2-40B4-BE49-F238E27FC236}">
                  <a16:creationId xmlns:a16="http://schemas.microsoft.com/office/drawing/2014/main" id="{C6257DC6-1383-437B-4B16-7B1687856A96}"/>
                </a:ext>
              </a:extLst>
            </p:cNvPr>
            <p:cNvSpPr/>
            <p:nvPr/>
          </p:nvSpPr>
          <p:spPr>
            <a:xfrm>
              <a:off x="4354859" y="2659663"/>
              <a:ext cx="505" cy="18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4629;p64">
              <a:extLst>
                <a:ext uri="{FF2B5EF4-FFF2-40B4-BE49-F238E27FC236}">
                  <a16:creationId xmlns:a16="http://schemas.microsoft.com/office/drawing/2014/main" id="{0BF57519-564C-8268-3C76-29B4284E2251}"/>
                </a:ext>
              </a:extLst>
            </p:cNvPr>
            <p:cNvSpPr/>
            <p:nvPr/>
          </p:nvSpPr>
          <p:spPr>
            <a:xfrm>
              <a:off x="4356874" y="2658878"/>
              <a:ext cx="369" cy="301"/>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4630;p64">
              <a:extLst>
                <a:ext uri="{FF2B5EF4-FFF2-40B4-BE49-F238E27FC236}">
                  <a16:creationId xmlns:a16="http://schemas.microsoft.com/office/drawing/2014/main" id="{08550E91-7FDF-45DF-B22B-32E4E5F03BD7}"/>
                </a:ext>
              </a:extLst>
            </p:cNvPr>
            <p:cNvSpPr/>
            <p:nvPr/>
          </p:nvSpPr>
          <p:spPr>
            <a:xfrm>
              <a:off x="4375799" y="2651426"/>
              <a:ext cx="2622" cy="1610"/>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4631;p64">
              <a:extLst>
                <a:ext uri="{FF2B5EF4-FFF2-40B4-BE49-F238E27FC236}">
                  <a16:creationId xmlns:a16="http://schemas.microsoft.com/office/drawing/2014/main" id="{5146E70C-55C4-0305-6AE3-0115F378D6FF}"/>
                </a:ext>
              </a:extLst>
            </p:cNvPr>
            <p:cNvSpPr/>
            <p:nvPr/>
          </p:nvSpPr>
          <p:spPr>
            <a:xfrm>
              <a:off x="4356505" y="2659291"/>
              <a:ext cx="404" cy="149"/>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4632;p64">
              <a:extLst>
                <a:ext uri="{FF2B5EF4-FFF2-40B4-BE49-F238E27FC236}">
                  <a16:creationId xmlns:a16="http://schemas.microsoft.com/office/drawing/2014/main" id="{E3B8EB47-AC47-3C58-EF63-C5E71DDDAA74}"/>
                </a:ext>
              </a:extLst>
            </p:cNvPr>
            <p:cNvSpPr/>
            <p:nvPr/>
          </p:nvSpPr>
          <p:spPr>
            <a:xfrm>
              <a:off x="4364740" y="2648396"/>
              <a:ext cx="3226" cy="563"/>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4633;p64">
              <a:extLst>
                <a:ext uri="{FF2B5EF4-FFF2-40B4-BE49-F238E27FC236}">
                  <a16:creationId xmlns:a16="http://schemas.microsoft.com/office/drawing/2014/main" id="{CD7ED50F-70FF-A789-5260-B9911F6F097A}"/>
                </a:ext>
              </a:extLst>
            </p:cNvPr>
            <p:cNvSpPr/>
            <p:nvPr/>
          </p:nvSpPr>
          <p:spPr>
            <a:xfrm>
              <a:off x="4374388" y="2650754"/>
              <a:ext cx="1211" cy="563"/>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4634;p64">
              <a:extLst>
                <a:ext uri="{FF2B5EF4-FFF2-40B4-BE49-F238E27FC236}">
                  <a16:creationId xmlns:a16="http://schemas.microsoft.com/office/drawing/2014/main" id="{57FD8EBB-2148-9ECA-6FEB-42F8F7A4DFF1}"/>
                </a:ext>
              </a:extLst>
            </p:cNvPr>
            <p:cNvSpPr/>
            <p:nvPr/>
          </p:nvSpPr>
          <p:spPr>
            <a:xfrm>
              <a:off x="4368639" y="2649069"/>
              <a:ext cx="5447" cy="1610"/>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4635;p64">
              <a:extLst>
                <a:ext uri="{FF2B5EF4-FFF2-40B4-BE49-F238E27FC236}">
                  <a16:creationId xmlns:a16="http://schemas.microsoft.com/office/drawing/2014/main" id="{B76B0BE3-643B-3306-9572-0F0DA834F813}"/>
                </a:ext>
              </a:extLst>
            </p:cNvPr>
            <p:cNvSpPr/>
            <p:nvPr/>
          </p:nvSpPr>
          <p:spPr>
            <a:xfrm>
              <a:off x="4354052" y="2659928"/>
              <a:ext cx="604" cy="39"/>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4636;p64">
              <a:extLst>
                <a:ext uri="{FF2B5EF4-FFF2-40B4-BE49-F238E27FC236}">
                  <a16:creationId xmlns:a16="http://schemas.microsoft.com/office/drawing/2014/main" id="{897B22DF-989D-82D8-8DAD-09D9D7DF4AC4}"/>
                </a:ext>
              </a:extLst>
            </p:cNvPr>
            <p:cNvSpPr/>
            <p:nvPr/>
          </p:nvSpPr>
          <p:spPr>
            <a:xfrm>
              <a:off x="4350051" y="2659928"/>
              <a:ext cx="2959" cy="149"/>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4637;p64">
              <a:extLst>
                <a:ext uri="{FF2B5EF4-FFF2-40B4-BE49-F238E27FC236}">
                  <a16:creationId xmlns:a16="http://schemas.microsoft.com/office/drawing/2014/main" id="{4DAC1FD3-823C-5C8D-759F-E574BCFE1D92}"/>
                </a:ext>
              </a:extLst>
            </p:cNvPr>
            <p:cNvSpPr/>
            <p:nvPr/>
          </p:nvSpPr>
          <p:spPr>
            <a:xfrm>
              <a:off x="4380642" y="2655210"/>
              <a:ext cx="7195" cy="3069"/>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4638;p64">
              <a:extLst>
                <a:ext uri="{FF2B5EF4-FFF2-40B4-BE49-F238E27FC236}">
                  <a16:creationId xmlns:a16="http://schemas.microsoft.com/office/drawing/2014/main" id="{6F56267B-BC32-FF16-F05C-D56487C25B50}"/>
                </a:ext>
              </a:extLst>
            </p:cNvPr>
            <p:cNvSpPr/>
            <p:nvPr/>
          </p:nvSpPr>
          <p:spPr>
            <a:xfrm>
              <a:off x="4349110" y="2659928"/>
              <a:ext cx="975" cy="39"/>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4639;p64">
              <a:extLst>
                <a:ext uri="{FF2B5EF4-FFF2-40B4-BE49-F238E27FC236}">
                  <a16:creationId xmlns:a16="http://schemas.microsoft.com/office/drawing/2014/main" id="{7F1E06D2-0956-D1EF-402F-6499BCACC1CA}"/>
                </a:ext>
              </a:extLst>
            </p:cNvPr>
            <p:cNvSpPr/>
            <p:nvPr/>
          </p:nvSpPr>
          <p:spPr>
            <a:xfrm>
              <a:off x="4348033" y="2659815"/>
              <a:ext cx="874" cy="149"/>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4640;p64">
              <a:extLst>
                <a:ext uri="{FF2B5EF4-FFF2-40B4-BE49-F238E27FC236}">
                  <a16:creationId xmlns:a16="http://schemas.microsoft.com/office/drawing/2014/main" id="{CEF50EFC-E19E-1FFD-4945-F7707A6EEC4B}"/>
                </a:ext>
              </a:extLst>
            </p:cNvPr>
            <p:cNvSpPr/>
            <p:nvPr/>
          </p:nvSpPr>
          <p:spPr>
            <a:xfrm>
              <a:off x="4347092" y="2659663"/>
              <a:ext cx="740" cy="18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4641;p64">
              <a:extLst>
                <a:ext uri="{FF2B5EF4-FFF2-40B4-BE49-F238E27FC236}">
                  <a16:creationId xmlns:a16="http://schemas.microsoft.com/office/drawing/2014/main" id="{BE22F25C-424A-7901-3005-E24E1F06C98B}"/>
                </a:ext>
              </a:extLst>
            </p:cNvPr>
            <p:cNvSpPr/>
            <p:nvPr/>
          </p:nvSpPr>
          <p:spPr>
            <a:xfrm>
              <a:off x="4392171" y="2655621"/>
              <a:ext cx="2723" cy="1462"/>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4642;p64">
              <a:extLst>
                <a:ext uri="{FF2B5EF4-FFF2-40B4-BE49-F238E27FC236}">
                  <a16:creationId xmlns:a16="http://schemas.microsoft.com/office/drawing/2014/main" id="{AB87C6D6-3C51-202C-759F-D0E70D5DCC1C}"/>
                </a:ext>
              </a:extLst>
            </p:cNvPr>
            <p:cNvSpPr/>
            <p:nvPr/>
          </p:nvSpPr>
          <p:spPr>
            <a:xfrm>
              <a:off x="4345917" y="2659553"/>
              <a:ext cx="874" cy="149"/>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4643;p64">
              <a:extLst>
                <a:ext uri="{FF2B5EF4-FFF2-40B4-BE49-F238E27FC236}">
                  <a16:creationId xmlns:a16="http://schemas.microsoft.com/office/drawing/2014/main" id="{3E549C95-48C8-1D07-0C2B-FFFEA7F2F95B}"/>
                </a:ext>
              </a:extLst>
            </p:cNvPr>
            <p:cNvSpPr/>
            <p:nvPr/>
          </p:nvSpPr>
          <p:spPr>
            <a:xfrm>
              <a:off x="4353111" y="2659928"/>
              <a:ext cx="740" cy="39"/>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4644;p64">
              <a:extLst>
                <a:ext uri="{FF2B5EF4-FFF2-40B4-BE49-F238E27FC236}">
                  <a16:creationId xmlns:a16="http://schemas.microsoft.com/office/drawing/2014/main" id="{4CCDACB9-B5E4-7F3A-42C7-52EA47E15025}"/>
                </a:ext>
              </a:extLst>
            </p:cNvPr>
            <p:cNvSpPr/>
            <p:nvPr/>
          </p:nvSpPr>
          <p:spPr>
            <a:xfrm>
              <a:off x="4345446" y="2659402"/>
              <a:ext cx="270" cy="39"/>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4645;p64">
              <a:extLst>
                <a:ext uri="{FF2B5EF4-FFF2-40B4-BE49-F238E27FC236}">
                  <a16:creationId xmlns:a16="http://schemas.microsoft.com/office/drawing/2014/main" id="{09BE1BFA-A686-D6D6-A7BE-2E182D89285B}"/>
                </a:ext>
              </a:extLst>
            </p:cNvPr>
            <p:cNvSpPr/>
            <p:nvPr/>
          </p:nvSpPr>
          <p:spPr>
            <a:xfrm>
              <a:off x="4397113" y="2640082"/>
              <a:ext cx="95835" cy="40176"/>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4646;p64">
              <a:extLst>
                <a:ext uri="{FF2B5EF4-FFF2-40B4-BE49-F238E27FC236}">
                  <a16:creationId xmlns:a16="http://schemas.microsoft.com/office/drawing/2014/main" id="{497C6B3E-BF1A-B739-755A-38745914174B}"/>
                </a:ext>
              </a:extLst>
            </p:cNvPr>
            <p:cNvSpPr/>
            <p:nvPr/>
          </p:nvSpPr>
          <p:spPr>
            <a:xfrm>
              <a:off x="4491267" y="2649593"/>
              <a:ext cx="134" cy="39"/>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4647;p64">
              <a:extLst>
                <a:ext uri="{FF2B5EF4-FFF2-40B4-BE49-F238E27FC236}">
                  <a16:creationId xmlns:a16="http://schemas.microsoft.com/office/drawing/2014/main" id="{8BB4814D-416F-9665-5A9F-50D323B3B70A}"/>
                </a:ext>
              </a:extLst>
            </p:cNvPr>
            <p:cNvSpPr/>
            <p:nvPr/>
          </p:nvSpPr>
          <p:spPr>
            <a:xfrm>
              <a:off x="4485486" y="2647610"/>
              <a:ext cx="168" cy="39"/>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4648;p64">
              <a:extLst>
                <a:ext uri="{FF2B5EF4-FFF2-40B4-BE49-F238E27FC236}">
                  <a16:creationId xmlns:a16="http://schemas.microsoft.com/office/drawing/2014/main" id="{2D2BFCA5-8CD5-A414-ADBF-669FB354CE60}"/>
                </a:ext>
              </a:extLst>
            </p:cNvPr>
            <p:cNvSpPr/>
            <p:nvPr/>
          </p:nvSpPr>
          <p:spPr>
            <a:xfrm>
              <a:off x="4463231" y="2642630"/>
              <a:ext cx="7462" cy="1348"/>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4649;p64">
              <a:extLst>
                <a:ext uri="{FF2B5EF4-FFF2-40B4-BE49-F238E27FC236}">
                  <a16:creationId xmlns:a16="http://schemas.microsoft.com/office/drawing/2014/main" id="{277F920D-5FA1-CC91-DB6B-B8A6E691BF8E}"/>
                </a:ext>
              </a:extLst>
            </p:cNvPr>
            <p:cNvSpPr/>
            <p:nvPr/>
          </p:nvSpPr>
          <p:spPr>
            <a:xfrm>
              <a:off x="4492309" y="2649855"/>
              <a:ext cx="270" cy="39"/>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4650;p64">
              <a:extLst>
                <a:ext uri="{FF2B5EF4-FFF2-40B4-BE49-F238E27FC236}">
                  <a16:creationId xmlns:a16="http://schemas.microsoft.com/office/drawing/2014/main" id="{1DF9EABA-64F6-D509-2990-4214BB23E89C}"/>
                </a:ext>
              </a:extLst>
            </p:cNvPr>
            <p:cNvSpPr/>
            <p:nvPr/>
          </p:nvSpPr>
          <p:spPr>
            <a:xfrm>
              <a:off x="4486662" y="2648134"/>
              <a:ext cx="168" cy="39"/>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4651;p64">
              <a:extLst>
                <a:ext uri="{FF2B5EF4-FFF2-40B4-BE49-F238E27FC236}">
                  <a16:creationId xmlns:a16="http://schemas.microsoft.com/office/drawing/2014/main" id="{A54E7B47-B5F6-9317-649A-301AD315590F}"/>
                </a:ext>
              </a:extLst>
            </p:cNvPr>
            <p:cNvSpPr/>
            <p:nvPr/>
          </p:nvSpPr>
          <p:spPr>
            <a:xfrm>
              <a:off x="4485855" y="2647759"/>
              <a:ext cx="134" cy="39"/>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4652;p64">
              <a:extLst>
                <a:ext uri="{FF2B5EF4-FFF2-40B4-BE49-F238E27FC236}">
                  <a16:creationId xmlns:a16="http://schemas.microsoft.com/office/drawing/2014/main" id="{A162BB24-7D60-AE4B-C3DF-66BDA8755BD2}"/>
                </a:ext>
              </a:extLst>
            </p:cNvPr>
            <p:cNvSpPr/>
            <p:nvPr/>
          </p:nvSpPr>
          <p:spPr>
            <a:xfrm>
              <a:off x="4486090" y="2647872"/>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4653;p64">
              <a:extLst>
                <a:ext uri="{FF2B5EF4-FFF2-40B4-BE49-F238E27FC236}">
                  <a16:creationId xmlns:a16="http://schemas.microsoft.com/office/drawing/2014/main" id="{DC5D5E28-9105-1719-F2C1-A411F633E6CD}"/>
                </a:ext>
              </a:extLst>
            </p:cNvPr>
            <p:cNvSpPr/>
            <p:nvPr/>
          </p:nvSpPr>
          <p:spPr>
            <a:xfrm>
              <a:off x="4485384" y="2647345"/>
              <a:ext cx="35" cy="39"/>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4654;p64">
              <a:extLst>
                <a:ext uri="{FF2B5EF4-FFF2-40B4-BE49-F238E27FC236}">
                  <a16:creationId xmlns:a16="http://schemas.microsoft.com/office/drawing/2014/main" id="{40EE3DC0-43DF-BA6C-E81D-C85EB62EC839}"/>
                </a:ext>
              </a:extLst>
            </p:cNvPr>
            <p:cNvSpPr/>
            <p:nvPr/>
          </p:nvSpPr>
          <p:spPr>
            <a:xfrm>
              <a:off x="4487031" y="2648396"/>
              <a:ext cx="270" cy="18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4655;p64">
              <a:extLst>
                <a:ext uri="{FF2B5EF4-FFF2-40B4-BE49-F238E27FC236}">
                  <a16:creationId xmlns:a16="http://schemas.microsoft.com/office/drawing/2014/main" id="{D229D461-F819-CD2A-AA55-564A02CBDFAA}"/>
                </a:ext>
              </a:extLst>
            </p:cNvPr>
            <p:cNvSpPr/>
            <p:nvPr/>
          </p:nvSpPr>
          <p:spPr>
            <a:xfrm>
              <a:off x="4427231" y="2640007"/>
              <a:ext cx="874" cy="711"/>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4656;p64">
              <a:extLst>
                <a:ext uri="{FF2B5EF4-FFF2-40B4-BE49-F238E27FC236}">
                  <a16:creationId xmlns:a16="http://schemas.microsoft.com/office/drawing/2014/main" id="{8607F6BD-5ABA-344C-2C69-44E7F2F5C8CD}"/>
                </a:ext>
              </a:extLst>
            </p:cNvPr>
            <p:cNvSpPr/>
            <p:nvPr/>
          </p:nvSpPr>
          <p:spPr>
            <a:xfrm>
              <a:off x="4485149" y="2647235"/>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4657;p64">
              <a:extLst>
                <a:ext uri="{FF2B5EF4-FFF2-40B4-BE49-F238E27FC236}">
                  <a16:creationId xmlns:a16="http://schemas.microsoft.com/office/drawing/2014/main" id="{096B9C9B-E1BB-D877-42F5-10D7237AECBB}"/>
                </a:ext>
              </a:extLst>
            </p:cNvPr>
            <p:cNvSpPr/>
            <p:nvPr/>
          </p:nvSpPr>
          <p:spPr>
            <a:xfrm>
              <a:off x="4487603" y="2648545"/>
              <a:ext cx="270" cy="149"/>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4658;p64">
              <a:extLst>
                <a:ext uri="{FF2B5EF4-FFF2-40B4-BE49-F238E27FC236}">
                  <a16:creationId xmlns:a16="http://schemas.microsoft.com/office/drawing/2014/main" id="{A8FFE7DE-63A2-C1F0-4113-211D8D3DA02C}"/>
                </a:ext>
              </a:extLst>
            </p:cNvPr>
            <p:cNvSpPr/>
            <p:nvPr/>
          </p:nvSpPr>
          <p:spPr>
            <a:xfrm>
              <a:off x="4488308" y="2648807"/>
              <a:ext cx="270" cy="149"/>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4659;p64">
              <a:extLst>
                <a:ext uri="{FF2B5EF4-FFF2-40B4-BE49-F238E27FC236}">
                  <a16:creationId xmlns:a16="http://schemas.microsoft.com/office/drawing/2014/main" id="{8A42558E-B3EA-6EC8-752C-830D78744EF7}"/>
                </a:ext>
              </a:extLst>
            </p:cNvPr>
            <p:cNvSpPr/>
            <p:nvPr/>
          </p:nvSpPr>
          <p:spPr>
            <a:xfrm>
              <a:off x="4457584" y="2641844"/>
              <a:ext cx="5682" cy="825"/>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4660;p64">
              <a:extLst>
                <a:ext uri="{FF2B5EF4-FFF2-40B4-BE49-F238E27FC236}">
                  <a16:creationId xmlns:a16="http://schemas.microsoft.com/office/drawing/2014/main" id="{C15F341B-98E5-D44B-63EA-C3D94839BBB8}"/>
                </a:ext>
              </a:extLst>
            </p:cNvPr>
            <p:cNvSpPr/>
            <p:nvPr/>
          </p:nvSpPr>
          <p:spPr>
            <a:xfrm>
              <a:off x="4489014" y="2649069"/>
              <a:ext cx="270" cy="39"/>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4661;p64">
              <a:extLst>
                <a:ext uri="{FF2B5EF4-FFF2-40B4-BE49-F238E27FC236}">
                  <a16:creationId xmlns:a16="http://schemas.microsoft.com/office/drawing/2014/main" id="{61B48B8E-817C-1A13-F142-D003027F6EAA}"/>
                </a:ext>
              </a:extLst>
            </p:cNvPr>
            <p:cNvSpPr/>
            <p:nvPr/>
          </p:nvSpPr>
          <p:spPr>
            <a:xfrm>
              <a:off x="4396776" y="2662959"/>
              <a:ext cx="5311" cy="11568"/>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4662;p64">
              <a:extLst>
                <a:ext uri="{FF2B5EF4-FFF2-40B4-BE49-F238E27FC236}">
                  <a16:creationId xmlns:a16="http://schemas.microsoft.com/office/drawing/2014/main" id="{7B9FCF27-11F3-40E9-42E7-EEDBF0ABBF40}"/>
                </a:ext>
              </a:extLst>
            </p:cNvPr>
            <p:cNvSpPr/>
            <p:nvPr/>
          </p:nvSpPr>
          <p:spPr>
            <a:xfrm>
              <a:off x="4482896" y="266479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4663;p64">
              <a:extLst>
                <a:ext uri="{FF2B5EF4-FFF2-40B4-BE49-F238E27FC236}">
                  <a16:creationId xmlns:a16="http://schemas.microsoft.com/office/drawing/2014/main" id="{1B5D99AE-E649-2B27-7B5B-B7F5A2A555CC}"/>
                </a:ext>
              </a:extLst>
            </p:cNvPr>
            <p:cNvSpPr/>
            <p:nvPr/>
          </p:nvSpPr>
          <p:spPr>
            <a:xfrm>
              <a:off x="4482661" y="2664644"/>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4664;p64">
              <a:extLst>
                <a:ext uri="{FF2B5EF4-FFF2-40B4-BE49-F238E27FC236}">
                  <a16:creationId xmlns:a16="http://schemas.microsoft.com/office/drawing/2014/main" id="{36559653-CF8E-5898-BC69-816F4557BE0C}"/>
                </a:ext>
              </a:extLst>
            </p:cNvPr>
            <p:cNvSpPr/>
            <p:nvPr/>
          </p:nvSpPr>
          <p:spPr>
            <a:xfrm>
              <a:off x="4487031" y="2666742"/>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4665;p64">
              <a:extLst>
                <a:ext uri="{FF2B5EF4-FFF2-40B4-BE49-F238E27FC236}">
                  <a16:creationId xmlns:a16="http://schemas.microsoft.com/office/drawing/2014/main" id="{82098B59-2192-62B5-75B8-204E13255AC5}"/>
                </a:ext>
              </a:extLst>
            </p:cNvPr>
            <p:cNvSpPr/>
            <p:nvPr/>
          </p:nvSpPr>
          <p:spPr>
            <a:xfrm>
              <a:off x="4485721" y="2666218"/>
              <a:ext cx="270" cy="18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4666;p64">
              <a:extLst>
                <a:ext uri="{FF2B5EF4-FFF2-40B4-BE49-F238E27FC236}">
                  <a16:creationId xmlns:a16="http://schemas.microsoft.com/office/drawing/2014/main" id="{91C70B0B-E016-5B3F-40AC-F7498797D728}"/>
                </a:ext>
              </a:extLst>
            </p:cNvPr>
            <p:cNvSpPr/>
            <p:nvPr/>
          </p:nvSpPr>
          <p:spPr>
            <a:xfrm>
              <a:off x="4483131" y="2665057"/>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4667;p64">
              <a:extLst>
                <a:ext uri="{FF2B5EF4-FFF2-40B4-BE49-F238E27FC236}">
                  <a16:creationId xmlns:a16="http://schemas.microsoft.com/office/drawing/2014/main" id="{DA7F8273-5B13-5E05-9174-FC3801157FDA}"/>
                </a:ext>
              </a:extLst>
            </p:cNvPr>
            <p:cNvSpPr/>
            <p:nvPr/>
          </p:nvSpPr>
          <p:spPr>
            <a:xfrm>
              <a:off x="4402052" y="2674491"/>
              <a:ext cx="1580" cy="213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4668;p64">
              <a:extLst>
                <a:ext uri="{FF2B5EF4-FFF2-40B4-BE49-F238E27FC236}">
                  <a16:creationId xmlns:a16="http://schemas.microsoft.com/office/drawing/2014/main" id="{F84B7479-78C6-290A-A469-CC40AE9A8C25}"/>
                </a:ext>
              </a:extLst>
            </p:cNvPr>
            <p:cNvSpPr/>
            <p:nvPr/>
          </p:nvSpPr>
          <p:spPr>
            <a:xfrm>
              <a:off x="4483503" y="2665168"/>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4669;p64">
              <a:extLst>
                <a:ext uri="{FF2B5EF4-FFF2-40B4-BE49-F238E27FC236}">
                  <a16:creationId xmlns:a16="http://schemas.microsoft.com/office/drawing/2014/main" id="{E17E60A8-21A2-F6BA-6DE5-45EE72E1CB52}"/>
                </a:ext>
              </a:extLst>
            </p:cNvPr>
            <p:cNvSpPr/>
            <p:nvPr/>
          </p:nvSpPr>
          <p:spPr>
            <a:xfrm>
              <a:off x="4484208" y="2665581"/>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4670;p64">
              <a:extLst>
                <a:ext uri="{FF2B5EF4-FFF2-40B4-BE49-F238E27FC236}">
                  <a16:creationId xmlns:a16="http://schemas.microsoft.com/office/drawing/2014/main" id="{29ECF72A-0D13-5109-C342-F50CAED7E0E2}"/>
                </a:ext>
              </a:extLst>
            </p:cNvPr>
            <p:cNvSpPr/>
            <p:nvPr/>
          </p:nvSpPr>
          <p:spPr>
            <a:xfrm>
              <a:off x="4484780" y="2665956"/>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4671;p64">
              <a:extLst>
                <a:ext uri="{FF2B5EF4-FFF2-40B4-BE49-F238E27FC236}">
                  <a16:creationId xmlns:a16="http://schemas.microsoft.com/office/drawing/2014/main" id="{49B351CB-C471-A05E-B0DA-DA18CFFCC6BA}"/>
                </a:ext>
              </a:extLst>
            </p:cNvPr>
            <p:cNvSpPr/>
            <p:nvPr/>
          </p:nvSpPr>
          <p:spPr>
            <a:xfrm>
              <a:off x="4401483" y="2673443"/>
              <a:ext cx="1312" cy="1985"/>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4672;p64">
              <a:extLst>
                <a:ext uri="{FF2B5EF4-FFF2-40B4-BE49-F238E27FC236}">
                  <a16:creationId xmlns:a16="http://schemas.microsoft.com/office/drawing/2014/main" id="{15689934-858F-C1D6-231E-E61B512B0E72}"/>
                </a:ext>
              </a:extLst>
            </p:cNvPr>
            <p:cNvSpPr/>
            <p:nvPr/>
          </p:nvSpPr>
          <p:spPr>
            <a:xfrm>
              <a:off x="4399230" y="2659140"/>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4673;p64">
              <a:extLst>
                <a:ext uri="{FF2B5EF4-FFF2-40B4-BE49-F238E27FC236}">
                  <a16:creationId xmlns:a16="http://schemas.microsoft.com/office/drawing/2014/main" id="{2AD64E89-097F-56AE-803F-C66036DACF87}"/>
                </a:ext>
              </a:extLst>
            </p:cNvPr>
            <p:cNvSpPr/>
            <p:nvPr/>
          </p:nvSpPr>
          <p:spPr>
            <a:xfrm>
              <a:off x="4398893" y="2659553"/>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4674;p64">
              <a:extLst>
                <a:ext uri="{FF2B5EF4-FFF2-40B4-BE49-F238E27FC236}">
                  <a16:creationId xmlns:a16="http://schemas.microsoft.com/office/drawing/2014/main" id="{D339362C-2781-FA6B-BBAF-F0F4B97CBB6B}"/>
                </a:ext>
              </a:extLst>
            </p:cNvPr>
            <p:cNvSpPr/>
            <p:nvPr/>
          </p:nvSpPr>
          <p:spPr>
            <a:xfrm>
              <a:off x="4398423" y="2660077"/>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4675;p64">
              <a:extLst>
                <a:ext uri="{FF2B5EF4-FFF2-40B4-BE49-F238E27FC236}">
                  <a16:creationId xmlns:a16="http://schemas.microsoft.com/office/drawing/2014/main" id="{D79C0FF2-0395-0B35-53DB-C98BB39B13FB}"/>
                </a:ext>
              </a:extLst>
            </p:cNvPr>
            <p:cNvSpPr/>
            <p:nvPr/>
          </p:nvSpPr>
          <p:spPr>
            <a:xfrm>
              <a:off x="4399465" y="2658878"/>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4676;p64">
              <a:extLst>
                <a:ext uri="{FF2B5EF4-FFF2-40B4-BE49-F238E27FC236}">
                  <a16:creationId xmlns:a16="http://schemas.microsoft.com/office/drawing/2014/main" id="{2050E9EE-5502-2451-1290-3BE39407462C}"/>
                </a:ext>
              </a:extLst>
            </p:cNvPr>
            <p:cNvSpPr/>
            <p:nvPr/>
          </p:nvSpPr>
          <p:spPr>
            <a:xfrm>
              <a:off x="4397348" y="2661762"/>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4677;p64">
              <a:extLst>
                <a:ext uri="{FF2B5EF4-FFF2-40B4-BE49-F238E27FC236}">
                  <a16:creationId xmlns:a16="http://schemas.microsoft.com/office/drawing/2014/main" id="{9F10AAB6-CDBD-9D1E-A038-7AED9C766FC1}"/>
                </a:ext>
              </a:extLst>
            </p:cNvPr>
            <p:cNvSpPr/>
            <p:nvPr/>
          </p:nvSpPr>
          <p:spPr>
            <a:xfrm>
              <a:off x="4397952" y="2660714"/>
              <a:ext cx="35" cy="18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4678;p64">
              <a:extLst>
                <a:ext uri="{FF2B5EF4-FFF2-40B4-BE49-F238E27FC236}">
                  <a16:creationId xmlns:a16="http://schemas.microsoft.com/office/drawing/2014/main" id="{F7656DA7-1AEB-64D8-45F1-3B1D9159A64A}"/>
                </a:ext>
              </a:extLst>
            </p:cNvPr>
            <p:cNvSpPr/>
            <p:nvPr/>
          </p:nvSpPr>
          <p:spPr>
            <a:xfrm>
              <a:off x="4420071" y="2645398"/>
              <a:ext cx="839" cy="935"/>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4679;p64">
              <a:extLst>
                <a:ext uri="{FF2B5EF4-FFF2-40B4-BE49-F238E27FC236}">
                  <a16:creationId xmlns:a16="http://schemas.microsoft.com/office/drawing/2014/main" id="{ABCB1E3F-AA24-06D2-4BDE-D4B715021745}"/>
                </a:ext>
              </a:extLst>
            </p:cNvPr>
            <p:cNvSpPr/>
            <p:nvPr/>
          </p:nvSpPr>
          <p:spPr>
            <a:xfrm>
              <a:off x="4399700" y="2658878"/>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4680;p64">
              <a:extLst>
                <a:ext uri="{FF2B5EF4-FFF2-40B4-BE49-F238E27FC236}">
                  <a16:creationId xmlns:a16="http://schemas.microsoft.com/office/drawing/2014/main" id="{6F40E71F-6964-6140-44BF-C332DC8C0202}"/>
                </a:ext>
              </a:extLst>
            </p:cNvPr>
            <p:cNvSpPr/>
            <p:nvPr/>
          </p:nvSpPr>
          <p:spPr>
            <a:xfrm>
              <a:off x="4426525" y="2640007"/>
              <a:ext cx="740" cy="449"/>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4681;p64">
              <a:extLst>
                <a:ext uri="{FF2B5EF4-FFF2-40B4-BE49-F238E27FC236}">
                  <a16:creationId xmlns:a16="http://schemas.microsoft.com/office/drawing/2014/main" id="{E751CDF3-0116-0AD8-ABCA-FDB4D83A4E75}"/>
                </a:ext>
              </a:extLst>
            </p:cNvPr>
            <p:cNvSpPr/>
            <p:nvPr/>
          </p:nvSpPr>
          <p:spPr>
            <a:xfrm>
              <a:off x="4425013" y="2640683"/>
              <a:ext cx="1211" cy="935"/>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4682;p64">
              <a:extLst>
                <a:ext uri="{FF2B5EF4-FFF2-40B4-BE49-F238E27FC236}">
                  <a16:creationId xmlns:a16="http://schemas.microsoft.com/office/drawing/2014/main" id="{AECDA94B-0726-C4BE-344A-2EEF6D33407B}"/>
                </a:ext>
              </a:extLst>
            </p:cNvPr>
            <p:cNvSpPr/>
            <p:nvPr/>
          </p:nvSpPr>
          <p:spPr>
            <a:xfrm>
              <a:off x="4396776" y="2662959"/>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4683;p64">
              <a:extLst>
                <a:ext uri="{FF2B5EF4-FFF2-40B4-BE49-F238E27FC236}">
                  <a16:creationId xmlns:a16="http://schemas.microsoft.com/office/drawing/2014/main" id="{390B3F82-FE32-12E5-8BD9-1427DE677BCE}"/>
                </a:ext>
              </a:extLst>
            </p:cNvPr>
            <p:cNvSpPr/>
            <p:nvPr/>
          </p:nvSpPr>
          <p:spPr>
            <a:xfrm>
              <a:off x="4423700" y="2641844"/>
              <a:ext cx="874" cy="825"/>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4684;p64">
              <a:extLst>
                <a:ext uri="{FF2B5EF4-FFF2-40B4-BE49-F238E27FC236}">
                  <a16:creationId xmlns:a16="http://schemas.microsoft.com/office/drawing/2014/main" id="{77571893-21EA-62A0-F3D9-32ABFF068C72}"/>
                </a:ext>
              </a:extLst>
            </p:cNvPr>
            <p:cNvSpPr/>
            <p:nvPr/>
          </p:nvSpPr>
          <p:spPr>
            <a:xfrm>
              <a:off x="4418759" y="2646711"/>
              <a:ext cx="975" cy="1348"/>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4685;p64">
              <a:extLst>
                <a:ext uri="{FF2B5EF4-FFF2-40B4-BE49-F238E27FC236}">
                  <a16:creationId xmlns:a16="http://schemas.microsoft.com/office/drawing/2014/main" id="{F1CA33E5-1DA0-5CA4-70EA-DC429BA4ABE1}"/>
                </a:ext>
              </a:extLst>
            </p:cNvPr>
            <p:cNvSpPr/>
            <p:nvPr/>
          </p:nvSpPr>
          <p:spPr>
            <a:xfrm>
              <a:off x="4422423" y="2643041"/>
              <a:ext cx="839" cy="673"/>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4686;p64">
              <a:extLst>
                <a:ext uri="{FF2B5EF4-FFF2-40B4-BE49-F238E27FC236}">
                  <a16:creationId xmlns:a16="http://schemas.microsoft.com/office/drawing/2014/main" id="{23D2AFA8-A142-BA7F-7FBA-D9F5C8EE3627}"/>
                </a:ext>
              </a:extLst>
            </p:cNvPr>
            <p:cNvSpPr/>
            <p:nvPr/>
          </p:nvSpPr>
          <p:spPr>
            <a:xfrm>
              <a:off x="4421247" y="2644202"/>
              <a:ext cx="839" cy="711"/>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4687;p64">
              <a:extLst>
                <a:ext uri="{FF2B5EF4-FFF2-40B4-BE49-F238E27FC236}">
                  <a16:creationId xmlns:a16="http://schemas.microsoft.com/office/drawing/2014/main" id="{0312F896-CEC9-6C64-DE08-D069B4228E6A}"/>
                </a:ext>
              </a:extLst>
            </p:cNvPr>
            <p:cNvSpPr/>
            <p:nvPr/>
          </p:nvSpPr>
          <p:spPr>
            <a:xfrm>
              <a:off x="4396776" y="2663072"/>
              <a:ext cx="35" cy="39"/>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4688;p64">
              <a:extLst>
                <a:ext uri="{FF2B5EF4-FFF2-40B4-BE49-F238E27FC236}">
                  <a16:creationId xmlns:a16="http://schemas.microsoft.com/office/drawing/2014/main" id="{AFBB1DF8-A7EC-6506-362B-401838289E2F}"/>
                </a:ext>
              </a:extLst>
            </p:cNvPr>
            <p:cNvSpPr/>
            <p:nvPr/>
          </p:nvSpPr>
          <p:spPr>
            <a:xfrm>
              <a:off x="3912285" y="2831634"/>
              <a:ext cx="56609" cy="120188"/>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solidFill>
              <a:srgbClr val="00B050"/>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4689;p64">
              <a:extLst>
                <a:ext uri="{FF2B5EF4-FFF2-40B4-BE49-F238E27FC236}">
                  <a16:creationId xmlns:a16="http://schemas.microsoft.com/office/drawing/2014/main" id="{CED745AA-4D33-4BE5-7C66-17C3B8AD20E6}"/>
                </a:ext>
              </a:extLst>
            </p:cNvPr>
            <p:cNvSpPr/>
            <p:nvPr/>
          </p:nvSpPr>
          <p:spPr>
            <a:xfrm>
              <a:off x="4150345" y="2533974"/>
              <a:ext cx="67935" cy="63875"/>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4690;p64">
              <a:extLst>
                <a:ext uri="{FF2B5EF4-FFF2-40B4-BE49-F238E27FC236}">
                  <a16:creationId xmlns:a16="http://schemas.microsoft.com/office/drawing/2014/main" id="{26466DCC-0DE5-8BA3-D497-EA2CC8585536}"/>
                </a:ext>
              </a:extLst>
            </p:cNvPr>
            <p:cNvSpPr/>
            <p:nvPr/>
          </p:nvSpPr>
          <p:spPr>
            <a:xfrm>
              <a:off x="4196600" y="2626492"/>
              <a:ext cx="7093" cy="11345"/>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4691;p64">
              <a:extLst>
                <a:ext uri="{FF2B5EF4-FFF2-40B4-BE49-F238E27FC236}">
                  <a16:creationId xmlns:a16="http://schemas.microsoft.com/office/drawing/2014/main" id="{5E5CC030-DDF5-CD8D-D7CA-5FC89E5B7770}"/>
                </a:ext>
              </a:extLst>
            </p:cNvPr>
            <p:cNvSpPr/>
            <p:nvPr/>
          </p:nvSpPr>
          <p:spPr>
            <a:xfrm>
              <a:off x="4137741" y="2587290"/>
              <a:ext cx="64405" cy="50172"/>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4692;p64">
              <a:extLst>
                <a:ext uri="{FF2B5EF4-FFF2-40B4-BE49-F238E27FC236}">
                  <a16:creationId xmlns:a16="http://schemas.microsoft.com/office/drawing/2014/main" id="{ED08AE04-D49B-9853-E3D7-7169718D9737}"/>
                </a:ext>
              </a:extLst>
            </p:cNvPr>
            <p:cNvSpPr/>
            <p:nvPr/>
          </p:nvSpPr>
          <p:spPr>
            <a:xfrm>
              <a:off x="4148563" y="2594929"/>
              <a:ext cx="639" cy="149"/>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4693;p64">
              <a:extLst>
                <a:ext uri="{FF2B5EF4-FFF2-40B4-BE49-F238E27FC236}">
                  <a16:creationId xmlns:a16="http://schemas.microsoft.com/office/drawing/2014/main" id="{A19D3875-BDE3-CA44-E9E0-4F5A0E53DA80}"/>
                </a:ext>
              </a:extLst>
            </p:cNvPr>
            <p:cNvSpPr/>
            <p:nvPr/>
          </p:nvSpPr>
          <p:spPr>
            <a:xfrm>
              <a:off x="4193877" y="2600695"/>
              <a:ext cx="1344" cy="1462"/>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4694;p64">
              <a:extLst>
                <a:ext uri="{FF2B5EF4-FFF2-40B4-BE49-F238E27FC236}">
                  <a16:creationId xmlns:a16="http://schemas.microsoft.com/office/drawing/2014/main" id="{B692951A-AFC9-5A05-1131-C5CBF977B958}"/>
                </a:ext>
              </a:extLst>
            </p:cNvPr>
            <p:cNvSpPr/>
            <p:nvPr/>
          </p:nvSpPr>
          <p:spPr>
            <a:xfrm>
              <a:off x="4151623" y="2595828"/>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4695;p64">
              <a:extLst>
                <a:ext uri="{FF2B5EF4-FFF2-40B4-BE49-F238E27FC236}">
                  <a16:creationId xmlns:a16="http://schemas.microsoft.com/office/drawing/2014/main" id="{1875A287-1580-8957-F244-BC527DFC0BBF}"/>
                </a:ext>
              </a:extLst>
            </p:cNvPr>
            <p:cNvSpPr/>
            <p:nvPr/>
          </p:nvSpPr>
          <p:spPr>
            <a:xfrm>
              <a:off x="4147387" y="2594405"/>
              <a:ext cx="639" cy="301"/>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4696;p64">
              <a:extLst>
                <a:ext uri="{FF2B5EF4-FFF2-40B4-BE49-F238E27FC236}">
                  <a16:creationId xmlns:a16="http://schemas.microsoft.com/office/drawing/2014/main" id="{8839DCFA-8863-CE22-C434-CE5AFAA4C358}"/>
                </a:ext>
              </a:extLst>
            </p:cNvPr>
            <p:cNvSpPr/>
            <p:nvPr/>
          </p:nvSpPr>
          <p:spPr>
            <a:xfrm>
              <a:off x="4146109" y="2593732"/>
              <a:ext cx="740" cy="301"/>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4697;p64">
              <a:extLst>
                <a:ext uri="{FF2B5EF4-FFF2-40B4-BE49-F238E27FC236}">
                  <a16:creationId xmlns:a16="http://schemas.microsoft.com/office/drawing/2014/main" id="{2C5119BC-E4D5-36DA-6A42-A5F7DD1B2E94}"/>
                </a:ext>
              </a:extLst>
            </p:cNvPr>
            <p:cNvSpPr/>
            <p:nvPr/>
          </p:nvSpPr>
          <p:spPr>
            <a:xfrm>
              <a:off x="4150447" y="2595566"/>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4698;p64">
              <a:extLst>
                <a:ext uri="{FF2B5EF4-FFF2-40B4-BE49-F238E27FC236}">
                  <a16:creationId xmlns:a16="http://schemas.microsoft.com/office/drawing/2014/main" id="{DFF4F611-F5FB-3C1C-682F-F2CFD23604CE}"/>
                </a:ext>
              </a:extLst>
            </p:cNvPr>
            <p:cNvSpPr/>
            <p:nvPr/>
          </p:nvSpPr>
          <p:spPr>
            <a:xfrm>
              <a:off x="4149640" y="2595304"/>
              <a:ext cx="369" cy="18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4699;p64">
              <a:extLst>
                <a:ext uri="{FF2B5EF4-FFF2-40B4-BE49-F238E27FC236}">
                  <a16:creationId xmlns:a16="http://schemas.microsoft.com/office/drawing/2014/main" id="{7DA16697-1BE6-63A9-DC66-F9C70B2E5FDC}"/>
                </a:ext>
              </a:extLst>
            </p:cNvPr>
            <p:cNvSpPr/>
            <p:nvPr/>
          </p:nvSpPr>
          <p:spPr>
            <a:xfrm>
              <a:off x="4151051" y="2595714"/>
              <a:ext cx="270" cy="39"/>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4700;p64">
              <a:extLst>
                <a:ext uri="{FF2B5EF4-FFF2-40B4-BE49-F238E27FC236}">
                  <a16:creationId xmlns:a16="http://schemas.microsoft.com/office/drawing/2014/main" id="{B435B2C6-235D-3207-403A-B057D5C2EC64}"/>
                </a:ext>
              </a:extLst>
            </p:cNvPr>
            <p:cNvSpPr/>
            <p:nvPr/>
          </p:nvSpPr>
          <p:spPr>
            <a:xfrm>
              <a:off x="4195523" y="2602380"/>
              <a:ext cx="1580" cy="1497"/>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4701;p64">
              <a:extLst>
                <a:ext uri="{FF2B5EF4-FFF2-40B4-BE49-F238E27FC236}">
                  <a16:creationId xmlns:a16="http://schemas.microsoft.com/office/drawing/2014/main" id="{32E58DB3-2ECF-F731-4DFA-6F4F3597DC99}"/>
                </a:ext>
              </a:extLst>
            </p:cNvPr>
            <p:cNvSpPr/>
            <p:nvPr/>
          </p:nvSpPr>
          <p:spPr>
            <a:xfrm>
              <a:off x="4192599" y="2629898"/>
              <a:ext cx="134" cy="563"/>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4702;p64">
              <a:extLst>
                <a:ext uri="{FF2B5EF4-FFF2-40B4-BE49-F238E27FC236}">
                  <a16:creationId xmlns:a16="http://schemas.microsoft.com/office/drawing/2014/main" id="{90818D34-CB06-9C5F-4072-2A0810758B78}"/>
                </a:ext>
              </a:extLst>
            </p:cNvPr>
            <p:cNvSpPr/>
            <p:nvPr/>
          </p:nvSpPr>
          <p:spPr>
            <a:xfrm>
              <a:off x="4192936" y="2628475"/>
              <a:ext cx="270" cy="563"/>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4703;p64">
              <a:extLst>
                <a:ext uri="{FF2B5EF4-FFF2-40B4-BE49-F238E27FC236}">
                  <a16:creationId xmlns:a16="http://schemas.microsoft.com/office/drawing/2014/main" id="{8D1EE4B5-E73F-BDC0-ECC1-E7A9A747C866}"/>
                </a:ext>
              </a:extLst>
            </p:cNvPr>
            <p:cNvSpPr/>
            <p:nvPr/>
          </p:nvSpPr>
          <p:spPr>
            <a:xfrm>
              <a:off x="4193877" y="2626117"/>
              <a:ext cx="270" cy="411"/>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4704;p64">
              <a:extLst>
                <a:ext uri="{FF2B5EF4-FFF2-40B4-BE49-F238E27FC236}">
                  <a16:creationId xmlns:a16="http://schemas.microsoft.com/office/drawing/2014/main" id="{FDFF766A-6FEC-0CE1-F2F9-CCC61AD7C933}"/>
                </a:ext>
              </a:extLst>
            </p:cNvPr>
            <p:cNvSpPr/>
            <p:nvPr/>
          </p:nvSpPr>
          <p:spPr>
            <a:xfrm>
              <a:off x="4195895" y="2622973"/>
              <a:ext cx="270" cy="301"/>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4705;p64">
              <a:extLst>
                <a:ext uri="{FF2B5EF4-FFF2-40B4-BE49-F238E27FC236}">
                  <a16:creationId xmlns:a16="http://schemas.microsoft.com/office/drawing/2014/main" id="{40329D0A-2159-2FBC-492A-D7EA8821E57A}"/>
                </a:ext>
              </a:extLst>
            </p:cNvPr>
            <p:cNvSpPr/>
            <p:nvPr/>
          </p:nvSpPr>
          <p:spPr>
            <a:xfrm>
              <a:off x="4195288" y="2624021"/>
              <a:ext cx="35" cy="39"/>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4706;p64">
              <a:extLst>
                <a:ext uri="{FF2B5EF4-FFF2-40B4-BE49-F238E27FC236}">
                  <a16:creationId xmlns:a16="http://schemas.microsoft.com/office/drawing/2014/main" id="{2BFF9173-C728-52B5-9156-3A1F9978C009}"/>
                </a:ext>
              </a:extLst>
            </p:cNvPr>
            <p:cNvSpPr/>
            <p:nvPr/>
          </p:nvSpPr>
          <p:spPr>
            <a:xfrm>
              <a:off x="4196600" y="2622185"/>
              <a:ext cx="270" cy="301"/>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4707;p64">
              <a:extLst>
                <a:ext uri="{FF2B5EF4-FFF2-40B4-BE49-F238E27FC236}">
                  <a16:creationId xmlns:a16="http://schemas.microsoft.com/office/drawing/2014/main" id="{BCC15156-4B95-D432-9E26-D9E7DF31015C}"/>
                </a:ext>
              </a:extLst>
            </p:cNvPr>
            <p:cNvSpPr/>
            <p:nvPr/>
          </p:nvSpPr>
          <p:spPr>
            <a:xfrm>
              <a:off x="4194582" y="2625069"/>
              <a:ext cx="168" cy="301"/>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4708;p64">
              <a:extLst>
                <a:ext uri="{FF2B5EF4-FFF2-40B4-BE49-F238E27FC236}">
                  <a16:creationId xmlns:a16="http://schemas.microsoft.com/office/drawing/2014/main" id="{0678F9DF-889A-3153-97A9-60EFFE571182}"/>
                </a:ext>
              </a:extLst>
            </p:cNvPr>
            <p:cNvSpPr/>
            <p:nvPr/>
          </p:nvSpPr>
          <p:spPr>
            <a:xfrm>
              <a:off x="4191894" y="2635441"/>
              <a:ext cx="35" cy="262"/>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4709;p64">
              <a:extLst>
                <a:ext uri="{FF2B5EF4-FFF2-40B4-BE49-F238E27FC236}">
                  <a16:creationId xmlns:a16="http://schemas.microsoft.com/office/drawing/2014/main" id="{8F032A75-5103-48EC-84A8-348ABF5E7BC9}"/>
                </a:ext>
              </a:extLst>
            </p:cNvPr>
            <p:cNvSpPr/>
            <p:nvPr/>
          </p:nvSpPr>
          <p:spPr>
            <a:xfrm>
              <a:off x="4198583" y="2620351"/>
              <a:ext cx="270" cy="301"/>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4710;p64">
              <a:extLst>
                <a:ext uri="{FF2B5EF4-FFF2-40B4-BE49-F238E27FC236}">
                  <a16:creationId xmlns:a16="http://schemas.microsoft.com/office/drawing/2014/main" id="{FEBA9B44-F88A-E0E1-D86C-EEBD13CA4861}"/>
                </a:ext>
              </a:extLst>
            </p:cNvPr>
            <p:cNvSpPr/>
            <p:nvPr/>
          </p:nvSpPr>
          <p:spPr>
            <a:xfrm>
              <a:off x="4192364" y="2631359"/>
              <a:ext cx="134" cy="673"/>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4711;p64">
              <a:extLst>
                <a:ext uri="{FF2B5EF4-FFF2-40B4-BE49-F238E27FC236}">
                  <a16:creationId xmlns:a16="http://schemas.microsoft.com/office/drawing/2014/main" id="{4B51FE8A-9C44-F787-1906-04BE45DEB323}"/>
                </a:ext>
              </a:extLst>
            </p:cNvPr>
            <p:cNvSpPr/>
            <p:nvPr/>
          </p:nvSpPr>
          <p:spPr>
            <a:xfrm>
              <a:off x="4192129" y="2633193"/>
              <a:ext cx="35" cy="563"/>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4712;p64">
              <a:extLst>
                <a:ext uri="{FF2B5EF4-FFF2-40B4-BE49-F238E27FC236}">
                  <a16:creationId xmlns:a16="http://schemas.microsoft.com/office/drawing/2014/main" id="{DE9408AC-A8A0-2FA2-85BD-8FDA06A180F3}"/>
                </a:ext>
              </a:extLst>
            </p:cNvPr>
            <p:cNvSpPr/>
            <p:nvPr/>
          </p:nvSpPr>
          <p:spPr>
            <a:xfrm>
              <a:off x="4193406" y="2627278"/>
              <a:ext cx="270" cy="449"/>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4713;p64">
              <a:extLst>
                <a:ext uri="{FF2B5EF4-FFF2-40B4-BE49-F238E27FC236}">
                  <a16:creationId xmlns:a16="http://schemas.microsoft.com/office/drawing/2014/main" id="{C7075266-3DCE-F427-E83D-D4B71D5337C6}"/>
                </a:ext>
              </a:extLst>
            </p:cNvPr>
            <p:cNvSpPr/>
            <p:nvPr/>
          </p:nvSpPr>
          <p:spPr>
            <a:xfrm>
              <a:off x="4197878" y="2620875"/>
              <a:ext cx="270" cy="301"/>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4714;p64">
              <a:extLst>
                <a:ext uri="{FF2B5EF4-FFF2-40B4-BE49-F238E27FC236}">
                  <a16:creationId xmlns:a16="http://schemas.microsoft.com/office/drawing/2014/main" id="{EDDEB1D5-2856-7CE5-DF18-7AB804DC8519}"/>
                </a:ext>
              </a:extLst>
            </p:cNvPr>
            <p:cNvSpPr/>
            <p:nvPr/>
          </p:nvSpPr>
          <p:spPr>
            <a:xfrm>
              <a:off x="4197172" y="2621512"/>
              <a:ext cx="404" cy="301"/>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4715;p64">
              <a:extLst>
                <a:ext uri="{FF2B5EF4-FFF2-40B4-BE49-F238E27FC236}">
                  <a16:creationId xmlns:a16="http://schemas.microsoft.com/office/drawing/2014/main" id="{437D741C-F90D-7175-9383-2ACA0C272AE0}"/>
                </a:ext>
              </a:extLst>
            </p:cNvPr>
            <p:cNvSpPr/>
            <p:nvPr/>
          </p:nvSpPr>
          <p:spPr>
            <a:xfrm>
              <a:off x="4460307" y="2671347"/>
              <a:ext cx="161250" cy="114273"/>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4716;p64">
              <a:extLst>
                <a:ext uri="{FF2B5EF4-FFF2-40B4-BE49-F238E27FC236}">
                  <a16:creationId xmlns:a16="http://schemas.microsoft.com/office/drawing/2014/main" id="{A2515B93-E7ED-08D7-C96B-F9A3B7BD55BD}"/>
                </a:ext>
              </a:extLst>
            </p:cNvPr>
            <p:cNvSpPr/>
            <p:nvPr/>
          </p:nvSpPr>
          <p:spPr>
            <a:xfrm>
              <a:off x="4501487" y="2678424"/>
              <a:ext cx="874" cy="1985"/>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4717;p64">
              <a:extLst>
                <a:ext uri="{FF2B5EF4-FFF2-40B4-BE49-F238E27FC236}">
                  <a16:creationId xmlns:a16="http://schemas.microsoft.com/office/drawing/2014/main" id="{7D555BC0-718C-2838-26C7-8AA62FADFFB8}"/>
                </a:ext>
              </a:extLst>
            </p:cNvPr>
            <p:cNvSpPr/>
            <p:nvPr/>
          </p:nvSpPr>
          <p:spPr>
            <a:xfrm>
              <a:off x="4498662" y="2682615"/>
              <a:ext cx="874" cy="673"/>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4718;p64">
              <a:extLst>
                <a:ext uri="{FF2B5EF4-FFF2-40B4-BE49-F238E27FC236}">
                  <a16:creationId xmlns:a16="http://schemas.microsoft.com/office/drawing/2014/main" id="{EB060632-38FF-82FB-6696-B08F7B6B13E9}"/>
                </a:ext>
              </a:extLst>
            </p:cNvPr>
            <p:cNvSpPr/>
            <p:nvPr/>
          </p:nvSpPr>
          <p:spPr>
            <a:xfrm>
              <a:off x="4460173" y="2728893"/>
              <a:ext cx="1916" cy="1348"/>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4719;p64">
              <a:extLst>
                <a:ext uri="{FF2B5EF4-FFF2-40B4-BE49-F238E27FC236}">
                  <a16:creationId xmlns:a16="http://schemas.microsoft.com/office/drawing/2014/main" id="{B0D56F6C-8859-FF9E-CB63-99F7DAA8D7EB}"/>
                </a:ext>
              </a:extLst>
            </p:cNvPr>
            <p:cNvSpPr/>
            <p:nvPr/>
          </p:nvSpPr>
          <p:spPr>
            <a:xfrm>
              <a:off x="4500308" y="2681680"/>
              <a:ext cx="270" cy="18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4720;p64">
              <a:extLst>
                <a:ext uri="{FF2B5EF4-FFF2-40B4-BE49-F238E27FC236}">
                  <a16:creationId xmlns:a16="http://schemas.microsoft.com/office/drawing/2014/main" id="{E3C7C79B-70D9-BAE9-D2FF-C88DBFA8F871}"/>
                </a:ext>
              </a:extLst>
            </p:cNvPr>
            <p:cNvSpPr/>
            <p:nvPr/>
          </p:nvSpPr>
          <p:spPr>
            <a:xfrm>
              <a:off x="4496914" y="2683404"/>
              <a:ext cx="1681" cy="1197"/>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4721;p64">
              <a:extLst>
                <a:ext uri="{FF2B5EF4-FFF2-40B4-BE49-F238E27FC236}">
                  <a16:creationId xmlns:a16="http://schemas.microsoft.com/office/drawing/2014/main" id="{306738D6-39BB-A191-250C-AA9498D599DE}"/>
                </a:ext>
              </a:extLst>
            </p:cNvPr>
            <p:cNvSpPr/>
            <p:nvPr/>
          </p:nvSpPr>
          <p:spPr>
            <a:xfrm>
              <a:off x="4501150" y="2680632"/>
              <a:ext cx="270" cy="449"/>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4722;p64">
              <a:extLst>
                <a:ext uri="{FF2B5EF4-FFF2-40B4-BE49-F238E27FC236}">
                  <a16:creationId xmlns:a16="http://schemas.microsoft.com/office/drawing/2014/main" id="{63A2561E-0367-1445-46B5-56046FA761E8}"/>
                </a:ext>
              </a:extLst>
            </p:cNvPr>
            <p:cNvSpPr/>
            <p:nvPr/>
          </p:nvSpPr>
          <p:spPr>
            <a:xfrm>
              <a:off x="4576210" y="2667153"/>
              <a:ext cx="51362" cy="72263"/>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4723;p64">
              <a:extLst>
                <a:ext uri="{FF2B5EF4-FFF2-40B4-BE49-F238E27FC236}">
                  <a16:creationId xmlns:a16="http://schemas.microsoft.com/office/drawing/2014/main" id="{ACCC53EE-3030-DBFE-8060-FD5126BB0D8D}"/>
                </a:ext>
              </a:extLst>
            </p:cNvPr>
            <p:cNvSpPr/>
            <p:nvPr/>
          </p:nvSpPr>
          <p:spPr>
            <a:xfrm>
              <a:off x="4585051" y="2687184"/>
              <a:ext cx="369" cy="563"/>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4724;p64">
              <a:extLst>
                <a:ext uri="{FF2B5EF4-FFF2-40B4-BE49-F238E27FC236}">
                  <a16:creationId xmlns:a16="http://schemas.microsoft.com/office/drawing/2014/main" id="{CA1C09D2-C5E0-3F69-AAE0-DC0813B5F86F}"/>
                </a:ext>
              </a:extLst>
            </p:cNvPr>
            <p:cNvSpPr/>
            <p:nvPr/>
          </p:nvSpPr>
          <p:spPr>
            <a:xfrm>
              <a:off x="4584447" y="2686285"/>
              <a:ext cx="404" cy="563"/>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4725;p64">
              <a:extLst>
                <a:ext uri="{FF2B5EF4-FFF2-40B4-BE49-F238E27FC236}">
                  <a16:creationId xmlns:a16="http://schemas.microsoft.com/office/drawing/2014/main" id="{9838A891-2B17-2A2B-10CE-7FF1A6132F1F}"/>
                </a:ext>
              </a:extLst>
            </p:cNvPr>
            <p:cNvSpPr/>
            <p:nvPr/>
          </p:nvSpPr>
          <p:spPr>
            <a:xfrm>
              <a:off x="4597995" y="2734659"/>
              <a:ext cx="505" cy="1610"/>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4726;p64">
              <a:extLst>
                <a:ext uri="{FF2B5EF4-FFF2-40B4-BE49-F238E27FC236}">
                  <a16:creationId xmlns:a16="http://schemas.microsoft.com/office/drawing/2014/main" id="{B4392DD5-E7EB-4E60-240E-6102722E2B85}"/>
                </a:ext>
              </a:extLst>
            </p:cNvPr>
            <p:cNvSpPr/>
            <p:nvPr/>
          </p:nvSpPr>
          <p:spPr>
            <a:xfrm>
              <a:off x="4597623" y="2733088"/>
              <a:ext cx="404" cy="1724"/>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4727;p64">
              <a:extLst>
                <a:ext uri="{FF2B5EF4-FFF2-40B4-BE49-F238E27FC236}">
                  <a16:creationId xmlns:a16="http://schemas.microsoft.com/office/drawing/2014/main" id="{4355892D-D3CC-067A-FB76-49EC1C63354D}"/>
                </a:ext>
              </a:extLst>
            </p:cNvPr>
            <p:cNvSpPr/>
            <p:nvPr/>
          </p:nvSpPr>
          <p:spPr>
            <a:xfrm>
              <a:off x="4599171" y="2738068"/>
              <a:ext cx="604" cy="1197"/>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4728;p64">
              <a:extLst>
                <a:ext uri="{FF2B5EF4-FFF2-40B4-BE49-F238E27FC236}">
                  <a16:creationId xmlns:a16="http://schemas.microsoft.com/office/drawing/2014/main" id="{91AEE879-E2D9-25DB-DFE7-C69B741F9754}"/>
                </a:ext>
              </a:extLst>
            </p:cNvPr>
            <p:cNvSpPr/>
            <p:nvPr/>
          </p:nvSpPr>
          <p:spPr>
            <a:xfrm>
              <a:off x="4597388" y="2731254"/>
              <a:ext cx="270" cy="1348"/>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4729;p64">
              <a:extLst>
                <a:ext uri="{FF2B5EF4-FFF2-40B4-BE49-F238E27FC236}">
                  <a16:creationId xmlns:a16="http://schemas.microsoft.com/office/drawing/2014/main" id="{FB20F788-D674-48FD-B41F-6D18087E2A9A}"/>
                </a:ext>
              </a:extLst>
            </p:cNvPr>
            <p:cNvSpPr/>
            <p:nvPr/>
          </p:nvSpPr>
          <p:spPr>
            <a:xfrm>
              <a:off x="4586465" y="2689432"/>
              <a:ext cx="369" cy="563"/>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4730;p64">
              <a:extLst>
                <a:ext uri="{FF2B5EF4-FFF2-40B4-BE49-F238E27FC236}">
                  <a16:creationId xmlns:a16="http://schemas.microsoft.com/office/drawing/2014/main" id="{EF92C8C5-9735-2DA1-9036-54060A97FB0B}"/>
                </a:ext>
              </a:extLst>
            </p:cNvPr>
            <p:cNvSpPr/>
            <p:nvPr/>
          </p:nvSpPr>
          <p:spPr>
            <a:xfrm>
              <a:off x="4585992" y="2688756"/>
              <a:ext cx="270" cy="449"/>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4731;p64">
              <a:extLst>
                <a:ext uri="{FF2B5EF4-FFF2-40B4-BE49-F238E27FC236}">
                  <a16:creationId xmlns:a16="http://schemas.microsoft.com/office/drawing/2014/main" id="{123F30A9-0689-6C6B-B3C4-57490E15645F}"/>
                </a:ext>
              </a:extLst>
            </p:cNvPr>
            <p:cNvSpPr/>
            <p:nvPr/>
          </p:nvSpPr>
          <p:spPr>
            <a:xfrm>
              <a:off x="4597153" y="2728893"/>
              <a:ext cx="270" cy="1872"/>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4732;p64">
              <a:extLst>
                <a:ext uri="{FF2B5EF4-FFF2-40B4-BE49-F238E27FC236}">
                  <a16:creationId xmlns:a16="http://schemas.microsoft.com/office/drawing/2014/main" id="{0685DDD2-3FB0-164A-305A-F8A4E9BA8D2B}"/>
                </a:ext>
              </a:extLst>
            </p:cNvPr>
            <p:cNvSpPr/>
            <p:nvPr/>
          </p:nvSpPr>
          <p:spPr>
            <a:xfrm>
              <a:off x="4585522" y="2688119"/>
              <a:ext cx="369" cy="411"/>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4733;p64">
              <a:extLst>
                <a:ext uri="{FF2B5EF4-FFF2-40B4-BE49-F238E27FC236}">
                  <a16:creationId xmlns:a16="http://schemas.microsoft.com/office/drawing/2014/main" id="{02635093-7456-EC26-FCEF-6980B8B5C3E0}"/>
                </a:ext>
              </a:extLst>
            </p:cNvPr>
            <p:cNvSpPr/>
            <p:nvPr/>
          </p:nvSpPr>
          <p:spPr>
            <a:xfrm>
              <a:off x="4598564" y="2736606"/>
              <a:ext cx="505" cy="1086"/>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4734;p64">
              <a:extLst>
                <a:ext uri="{FF2B5EF4-FFF2-40B4-BE49-F238E27FC236}">
                  <a16:creationId xmlns:a16="http://schemas.microsoft.com/office/drawing/2014/main" id="{350055F5-668C-181C-8DDE-1A6F58063C6B}"/>
                </a:ext>
              </a:extLst>
            </p:cNvPr>
            <p:cNvSpPr/>
            <p:nvPr/>
          </p:nvSpPr>
          <p:spPr>
            <a:xfrm>
              <a:off x="4581053" y="2679733"/>
              <a:ext cx="369" cy="825"/>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4735;p64">
              <a:extLst>
                <a:ext uri="{FF2B5EF4-FFF2-40B4-BE49-F238E27FC236}">
                  <a16:creationId xmlns:a16="http://schemas.microsoft.com/office/drawing/2014/main" id="{DDAA5BBB-5342-99A1-698E-B90FEDF1C591}"/>
                </a:ext>
              </a:extLst>
            </p:cNvPr>
            <p:cNvSpPr/>
            <p:nvPr/>
          </p:nvSpPr>
          <p:spPr>
            <a:xfrm>
              <a:off x="4599743" y="2739378"/>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4736;p64">
              <a:extLst>
                <a:ext uri="{FF2B5EF4-FFF2-40B4-BE49-F238E27FC236}">
                  <a16:creationId xmlns:a16="http://schemas.microsoft.com/office/drawing/2014/main" id="{9D7A3B23-35C2-7A81-7005-A34C99E0AC31}"/>
                </a:ext>
              </a:extLst>
            </p:cNvPr>
            <p:cNvSpPr/>
            <p:nvPr/>
          </p:nvSpPr>
          <p:spPr>
            <a:xfrm>
              <a:off x="4581858" y="2681305"/>
              <a:ext cx="404" cy="673"/>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4737;p64">
              <a:extLst>
                <a:ext uri="{FF2B5EF4-FFF2-40B4-BE49-F238E27FC236}">
                  <a16:creationId xmlns:a16="http://schemas.microsoft.com/office/drawing/2014/main" id="{DC6DC93B-52AF-8C69-567E-A74406C069E4}"/>
                </a:ext>
              </a:extLst>
            </p:cNvPr>
            <p:cNvSpPr/>
            <p:nvPr/>
          </p:nvSpPr>
          <p:spPr>
            <a:xfrm>
              <a:off x="4576210" y="2669886"/>
              <a:ext cx="404" cy="97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4738;p64">
              <a:extLst>
                <a:ext uri="{FF2B5EF4-FFF2-40B4-BE49-F238E27FC236}">
                  <a16:creationId xmlns:a16="http://schemas.microsoft.com/office/drawing/2014/main" id="{E175DB61-E071-B207-8FE7-BD45070133AC}"/>
                </a:ext>
              </a:extLst>
            </p:cNvPr>
            <p:cNvSpPr/>
            <p:nvPr/>
          </p:nvSpPr>
          <p:spPr>
            <a:xfrm>
              <a:off x="4580211" y="2678162"/>
              <a:ext cx="505" cy="935"/>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4739;p64">
              <a:extLst>
                <a:ext uri="{FF2B5EF4-FFF2-40B4-BE49-F238E27FC236}">
                  <a16:creationId xmlns:a16="http://schemas.microsoft.com/office/drawing/2014/main" id="{023D4741-5BB4-E533-2EB8-DE384DF5E9B8}"/>
                </a:ext>
              </a:extLst>
            </p:cNvPr>
            <p:cNvSpPr/>
            <p:nvPr/>
          </p:nvSpPr>
          <p:spPr>
            <a:xfrm>
              <a:off x="4579404" y="2676438"/>
              <a:ext cx="369" cy="97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4740;p64">
              <a:extLst>
                <a:ext uri="{FF2B5EF4-FFF2-40B4-BE49-F238E27FC236}">
                  <a16:creationId xmlns:a16="http://schemas.microsoft.com/office/drawing/2014/main" id="{FC40CCD2-9F5F-E72E-4952-1C2866173196}"/>
                </a:ext>
              </a:extLst>
            </p:cNvPr>
            <p:cNvSpPr/>
            <p:nvPr/>
          </p:nvSpPr>
          <p:spPr>
            <a:xfrm>
              <a:off x="4577993" y="2673705"/>
              <a:ext cx="975" cy="1872"/>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4741;p64">
              <a:extLst>
                <a:ext uri="{FF2B5EF4-FFF2-40B4-BE49-F238E27FC236}">
                  <a16:creationId xmlns:a16="http://schemas.microsoft.com/office/drawing/2014/main" id="{D374E120-CB62-F714-13FC-2F11E7FE58B9}"/>
                </a:ext>
              </a:extLst>
            </p:cNvPr>
            <p:cNvSpPr/>
            <p:nvPr/>
          </p:nvSpPr>
          <p:spPr>
            <a:xfrm>
              <a:off x="4577052" y="2671720"/>
              <a:ext cx="604" cy="1235"/>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4742;p64">
              <a:extLst>
                <a:ext uri="{FF2B5EF4-FFF2-40B4-BE49-F238E27FC236}">
                  <a16:creationId xmlns:a16="http://schemas.microsoft.com/office/drawing/2014/main" id="{92B3154E-F8B5-A77F-7BA5-7C160B1FB002}"/>
                </a:ext>
              </a:extLst>
            </p:cNvPr>
            <p:cNvSpPr/>
            <p:nvPr/>
          </p:nvSpPr>
          <p:spPr>
            <a:xfrm>
              <a:off x="4583875" y="2685238"/>
              <a:ext cx="369" cy="563"/>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4743;p64">
              <a:extLst>
                <a:ext uri="{FF2B5EF4-FFF2-40B4-BE49-F238E27FC236}">
                  <a16:creationId xmlns:a16="http://schemas.microsoft.com/office/drawing/2014/main" id="{56A25320-BBFE-1346-190E-65C97001F01B}"/>
                </a:ext>
              </a:extLst>
            </p:cNvPr>
            <p:cNvSpPr/>
            <p:nvPr/>
          </p:nvSpPr>
          <p:spPr>
            <a:xfrm>
              <a:off x="4583271" y="2684038"/>
              <a:ext cx="404" cy="563"/>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4744;p64">
              <a:extLst>
                <a:ext uri="{FF2B5EF4-FFF2-40B4-BE49-F238E27FC236}">
                  <a16:creationId xmlns:a16="http://schemas.microsoft.com/office/drawing/2014/main" id="{65A16289-36A7-FE9C-8B65-6CBFE0674098}"/>
                </a:ext>
              </a:extLst>
            </p:cNvPr>
            <p:cNvSpPr/>
            <p:nvPr/>
          </p:nvSpPr>
          <p:spPr>
            <a:xfrm>
              <a:off x="4582566" y="2682728"/>
              <a:ext cx="404" cy="711"/>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4745;p64">
              <a:extLst>
                <a:ext uri="{FF2B5EF4-FFF2-40B4-BE49-F238E27FC236}">
                  <a16:creationId xmlns:a16="http://schemas.microsoft.com/office/drawing/2014/main" id="{33ECC33D-6D31-4AD9-6FB7-E59699CEED12}"/>
                </a:ext>
              </a:extLst>
            </p:cNvPr>
            <p:cNvSpPr/>
            <p:nvPr/>
          </p:nvSpPr>
          <p:spPr>
            <a:xfrm>
              <a:off x="4492207" y="2780188"/>
              <a:ext cx="109115" cy="64848"/>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4746;p64">
              <a:extLst>
                <a:ext uri="{FF2B5EF4-FFF2-40B4-BE49-F238E27FC236}">
                  <a16:creationId xmlns:a16="http://schemas.microsoft.com/office/drawing/2014/main" id="{969CAF63-8C12-C91E-42BF-DD64A44B3C70}"/>
                </a:ext>
              </a:extLst>
            </p:cNvPr>
            <p:cNvSpPr/>
            <p:nvPr/>
          </p:nvSpPr>
          <p:spPr>
            <a:xfrm>
              <a:off x="4563874" y="2830586"/>
              <a:ext cx="839" cy="1086"/>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4747;p64">
              <a:extLst>
                <a:ext uri="{FF2B5EF4-FFF2-40B4-BE49-F238E27FC236}">
                  <a16:creationId xmlns:a16="http://schemas.microsoft.com/office/drawing/2014/main" id="{CC8B9F67-1C27-073C-00AA-D327BB047988}"/>
                </a:ext>
              </a:extLst>
            </p:cNvPr>
            <p:cNvSpPr/>
            <p:nvPr/>
          </p:nvSpPr>
          <p:spPr>
            <a:xfrm>
              <a:off x="4588111" y="2830211"/>
              <a:ext cx="505" cy="149"/>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4748;p64">
              <a:extLst>
                <a:ext uri="{FF2B5EF4-FFF2-40B4-BE49-F238E27FC236}">
                  <a16:creationId xmlns:a16="http://schemas.microsoft.com/office/drawing/2014/main" id="{505ACD1E-F454-B5DF-B559-6F2F05077617}"/>
                </a:ext>
              </a:extLst>
            </p:cNvPr>
            <p:cNvSpPr/>
            <p:nvPr/>
          </p:nvSpPr>
          <p:spPr>
            <a:xfrm>
              <a:off x="4563505" y="2833619"/>
              <a:ext cx="35" cy="149"/>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4749;p64">
              <a:extLst>
                <a:ext uri="{FF2B5EF4-FFF2-40B4-BE49-F238E27FC236}">
                  <a16:creationId xmlns:a16="http://schemas.microsoft.com/office/drawing/2014/main" id="{0617D438-0192-B406-FFF0-C2BE9F4E3DEE}"/>
                </a:ext>
              </a:extLst>
            </p:cNvPr>
            <p:cNvSpPr/>
            <p:nvPr/>
          </p:nvSpPr>
          <p:spPr>
            <a:xfrm>
              <a:off x="4588683" y="2829949"/>
              <a:ext cx="639" cy="301"/>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4750;p64">
              <a:extLst>
                <a:ext uri="{FF2B5EF4-FFF2-40B4-BE49-F238E27FC236}">
                  <a16:creationId xmlns:a16="http://schemas.microsoft.com/office/drawing/2014/main" id="{EC9A73A7-7AFF-A410-F5D1-8F7EBC386E14}"/>
                </a:ext>
              </a:extLst>
            </p:cNvPr>
            <p:cNvSpPr/>
            <p:nvPr/>
          </p:nvSpPr>
          <p:spPr>
            <a:xfrm>
              <a:off x="4589287" y="2829800"/>
              <a:ext cx="505" cy="301"/>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4751;p64">
              <a:extLst>
                <a:ext uri="{FF2B5EF4-FFF2-40B4-BE49-F238E27FC236}">
                  <a16:creationId xmlns:a16="http://schemas.microsoft.com/office/drawing/2014/main" id="{D1D16608-5EBA-E400-3ADA-AD5A9726DADF}"/>
                </a:ext>
              </a:extLst>
            </p:cNvPr>
            <p:cNvSpPr/>
            <p:nvPr/>
          </p:nvSpPr>
          <p:spPr>
            <a:xfrm>
              <a:off x="4565386" y="2828225"/>
              <a:ext cx="13580" cy="1872"/>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4752;p64">
              <a:extLst>
                <a:ext uri="{FF2B5EF4-FFF2-40B4-BE49-F238E27FC236}">
                  <a16:creationId xmlns:a16="http://schemas.microsoft.com/office/drawing/2014/main" id="{7E822EF9-0C2D-D4C3-0EC2-D8AB62847DCE}"/>
                </a:ext>
              </a:extLst>
            </p:cNvPr>
            <p:cNvSpPr/>
            <p:nvPr/>
          </p:nvSpPr>
          <p:spPr>
            <a:xfrm>
              <a:off x="4564817" y="2830062"/>
              <a:ext cx="604" cy="449"/>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4753;p64">
              <a:extLst>
                <a:ext uri="{FF2B5EF4-FFF2-40B4-BE49-F238E27FC236}">
                  <a16:creationId xmlns:a16="http://schemas.microsoft.com/office/drawing/2014/main" id="{B0CF915F-867A-2901-F738-1066947B50A6}"/>
                </a:ext>
              </a:extLst>
            </p:cNvPr>
            <p:cNvSpPr/>
            <p:nvPr/>
          </p:nvSpPr>
          <p:spPr>
            <a:xfrm>
              <a:off x="4587270" y="2830324"/>
              <a:ext cx="740" cy="18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4754;p64">
              <a:extLst>
                <a:ext uri="{FF2B5EF4-FFF2-40B4-BE49-F238E27FC236}">
                  <a16:creationId xmlns:a16="http://schemas.microsoft.com/office/drawing/2014/main" id="{51D30696-9078-F01F-0110-AF65FD1BF921}"/>
                </a:ext>
              </a:extLst>
            </p:cNvPr>
            <p:cNvSpPr/>
            <p:nvPr/>
          </p:nvSpPr>
          <p:spPr>
            <a:xfrm>
              <a:off x="4586700" y="2830473"/>
              <a:ext cx="505" cy="39"/>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4755;p64">
              <a:extLst>
                <a:ext uri="{FF2B5EF4-FFF2-40B4-BE49-F238E27FC236}">
                  <a16:creationId xmlns:a16="http://schemas.microsoft.com/office/drawing/2014/main" id="{7D0A15AD-9A0E-30E6-52E4-13784A387168}"/>
                </a:ext>
              </a:extLst>
            </p:cNvPr>
            <p:cNvSpPr/>
            <p:nvPr/>
          </p:nvSpPr>
          <p:spPr>
            <a:xfrm>
              <a:off x="4563638" y="2831783"/>
              <a:ext cx="270" cy="673"/>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4756;p64">
              <a:extLst>
                <a:ext uri="{FF2B5EF4-FFF2-40B4-BE49-F238E27FC236}">
                  <a16:creationId xmlns:a16="http://schemas.microsoft.com/office/drawing/2014/main" id="{7DF6C3DB-A725-3EE5-AE7F-3AE4ED857EE7}"/>
                </a:ext>
              </a:extLst>
            </p:cNvPr>
            <p:cNvSpPr/>
            <p:nvPr/>
          </p:nvSpPr>
          <p:spPr>
            <a:xfrm>
              <a:off x="4585992" y="2830211"/>
              <a:ext cx="604" cy="149"/>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4757;p64">
              <a:extLst>
                <a:ext uri="{FF2B5EF4-FFF2-40B4-BE49-F238E27FC236}">
                  <a16:creationId xmlns:a16="http://schemas.microsoft.com/office/drawing/2014/main" id="{C44D8EB6-B5C8-EAFA-C40A-E17A0389D473}"/>
                </a:ext>
              </a:extLst>
            </p:cNvPr>
            <p:cNvSpPr/>
            <p:nvPr/>
          </p:nvSpPr>
          <p:spPr>
            <a:xfrm>
              <a:off x="4563505" y="2832420"/>
              <a:ext cx="35" cy="825"/>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4758;p64">
              <a:extLst>
                <a:ext uri="{FF2B5EF4-FFF2-40B4-BE49-F238E27FC236}">
                  <a16:creationId xmlns:a16="http://schemas.microsoft.com/office/drawing/2014/main" id="{3CA7DD23-F073-166A-099D-610EF2635EE8}"/>
                </a:ext>
              </a:extLst>
            </p:cNvPr>
            <p:cNvSpPr/>
            <p:nvPr/>
          </p:nvSpPr>
          <p:spPr>
            <a:xfrm>
              <a:off x="4600112" y="2789437"/>
              <a:ext cx="740" cy="301"/>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4759;p64">
              <a:extLst>
                <a:ext uri="{FF2B5EF4-FFF2-40B4-BE49-F238E27FC236}">
                  <a16:creationId xmlns:a16="http://schemas.microsoft.com/office/drawing/2014/main" id="{EB97EB6B-C07D-B754-2F2B-16941E2EC59D}"/>
                </a:ext>
              </a:extLst>
            </p:cNvPr>
            <p:cNvSpPr/>
            <p:nvPr/>
          </p:nvSpPr>
          <p:spPr>
            <a:xfrm>
              <a:off x="4558563" y="2777904"/>
              <a:ext cx="20269" cy="6067"/>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4760;p64">
              <a:extLst>
                <a:ext uri="{FF2B5EF4-FFF2-40B4-BE49-F238E27FC236}">
                  <a16:creationId xmlns:a16="http://schemas.microsoft.com/office/drawing/2014/main" id="{35121994-116D-3F34-2757-53C24DC226A0}"/>
                </a:ext>
              </a:extLst>
            </p:cNvPr>
            <p:cNvSpPr/>
            <p:nvPr/>
          </p:nvSpPr>
          <p:spPr>
            <a:xfrm>
              <a:off x="4578800" y="2777904"/>
              <a:ext cx="35" cy="39"/>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4761;p64">
              <a:extLst>
                <a:ext uri="{FF2B5EF4-FFF2-40B4-BE49-F238E27FC236}">
                  <a16:creationId xmlns:a16="http://schemas.microsoft.com/office/drawing/2014/main" id="{AF47DF18-6EBB-26C2-0560-A10603826FB9}"/>
                </a:ext>
              </a:extLst>
            </p:cNvPr>
            <p:cNvSpPr/>
            <p:nvPr/>
          </p:nvSpPr>
          <p:spPr>
            <a:xfrm>
              <a:off x="4495268" y="2780113"/>
              <a:ext cx="134" cy="39"/>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4762;p64">
              <a:extLst>
                <a:ext uri="{FF2B5EF4-FFF2-40B4-BE49-F238E27FC236}">
                  <a16:creationId xmlns:a16="http://schemas.microsoft.com/office/drawing/2014/main" id="{9B233784-679C-7046-261A-B2C1E84C59CA}"/>
                </a:ext>
              </a:extLst>
            </p:cNvPr>
            <p:cNvSpPr/>
            <p:nvPr/>
          </p:nvSpPr>
          <p:spPr>
            <a:xfrm>
              <a:off x="4595036" y="2786927"/>
              <a:ext cx="404" cy="301"/>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4763;p64">
              <a:extLst>
                <a:ext uri="{FF2B5EF4-FFF2-40B4-BE49-F238E27FC236}">
                  <a16:creationId xmlns:a16="http://schemas.microsoft.com/office/drawing/2014/main" id="{7D4F1701-FF79-3802-E8FA-7D2ED59089B4}"/>
                </a:ext>
              </a:extLst>
            </p:cNvPr>
            <p:cNvSpPr/>
            <p:nvPr/>
          </p:nvSpPr>
          <p:spPr>
            <a:xfrm>
              <a:off x="4497619" y="2781837"/>
              <a:ext cx="134" cy="149"/>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4764;p64">
              <a:extLst>
                <a:ext uri="{FF2B5EF4-FFF2-40B4-BE49-F238E27FC236}">
                  <a16:creationId xmlns:a16="http://schemas.microsoft.com/office/drawing/2014/main" id="{6EF9ECD0-8721-152A-FCAA-D8BDF5D9F855}"/>
                </a:ext>
              </a:extLst>
            </p:cNvPr>
            <p:cNvSpPr/>
            <p:nvPr/>
          </p:nvSpPr>
          <p:spPr>
            <a:xfrm>
              <a:off x="4594331" y="2786555"/>
              <a:ext cx="270" cy="149"/>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4765;p64">
              <a:extLst>
                <a:ext uri="{FF2B5EF4-FFF2-40B4-BE49-F238E27FC236}">
                  <a16:creationId xmlns:a16="http://schemas.microsoft.com/office/drawing/2014/main" id="{375E4282-5D31-1B89-C5FE-25F303876C40}"/>
                </a:ext>
              </a:extLst>
            </p:cNvPr>
            <p:cNvSpPr/>
            <p:nvPr/>
          </p:nvSpPr>
          <p:spPr>
            <a:xfrm>
              <a:off x="4596212" y="2787603"/>
              <a:ext cx="404" cy="149"/>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4766;p64">
              <a:extLst>
                <a:ext uri="{FF2B5EF4-FFF2-40B4-BE49-F238E27FC236}">
                  <a16:creationId xmlns:a16="http://schemas.microsoft.com/office/drawing/2014/main" id="{0BA701B0-20D4-E67A-9D94-51BF1266BDBF}"/>
                </a:ext>
              </a:extLst>
            </p:cNvPr>
            <p:cNvSpPr/>
            <p:nvPr/>
          </p:nvSpPr>
          <p:spPr>
            <a:xfrm>
              <a:off x="4593625" y="2786141"/>
              <a:ext cx="404" cy="18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4767;p64">
              <a:extLst>
                <a:ext uri="{FF2B5EF4-FFF2-40B4-BE49-F238E27FC236}">
                  <a16:creationId xmlns:a16="http://schemas.microsoft.com/office/drawing/2014/main" id="{D429F983-4DD3-3E5A-30B8-D55784D83B7B}"/>
                </a:ext>
              </a:extLst>
            </p:cNvPr>
            <p:cNvSpPr/>
            <p:nvPr/>
          </p:nvSpPr>
          <p:spPr>
            <a:xfrm>
              <a:off x="4496444" y="2780899"/>
              <a:ext cx="270" cy="18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4768;p64">
              <a:extLst>
                <a:ext uri="{FF2B5EF4-FFF2-40B4-BE49-F238E27FC236}">
                  <a16:creationId xmlns:a16="http://schemas.microsoft.com/office/drawing/2014/main" id="{828A4985-DBDE-5B5F-A042-D578739DAC82}"/>
                </a:ext>
              </a:extLst>
            </p:cNvPr>
            <p:cNvSpPr/>
            <p:nvPr/>
          </p:nvSpPr>
          <p:spPr>
            <a:xfrm>
              <a:off x="4498795" y="2782998"/>
              <a:ext cx="270" cy="301"/>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4769;p64">
              <a:extLst>
                <a:ext uri="{FF2B5EF4-FFF2-40B4-BE49-F238E27FC236}">
                  <a16:creationId xmlns:a16="http://schemas.microsoft.com/office/drawing/2014/main" id="{F9BF8CE1-7847-0F50-E5F2-99EA37061B6D}"/>
                </a:ext>
              </a:extLst>
            </p:cNvPr>
            <p:cNvSpPr/>
            <p:nvPr/>
          </p:nvSpPr>
          <p:spPr>
            <a:xfrm>
              <a:off x="4593152" y="2785766"/>
              <a:ext cx="270" cy="149"/>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4770;p64">
              <a:extLst>
                <a:ext uri="{FF2B5EF4-FFF2-40B4-BE49-F238E27FC236}">
                  <a16:creationId xmlns:a16="http://schemas.microsoft.com/office/drawing/2014/main" id="{B4288A70-4157-4288-48BB-511C24242DF4}"/>
                </a:ext>
              </a:extLst>
            </p:cNvPr>
            <p:cNvSpPr/>
            <p:nvPr/>
          </p:nvSpPr>
          <p:spPr>
            <a:xfrm>
              <a:off x="4597388" y="2788240"/>
              <a:ext cx="505" cy="18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4771;p64">
              <a:extLst>
                <a:ext uri="{FF2B5EF4-FFF2-40B4-BE49-F238E27FC236}">
                  <a16:creationId xmlns:a16="http://schemas.microsoft.com/office/drawing/2014/main" id="{42DC4615-A0D3-CA54-DAA6-31D987D00CD3}"/>
                </a:ext>
              </a:extLst>
            </p:cNvPr>
            <p:cNvSpPr/>
            <p:nvPr/>
          </p:nvSpPr>
          <p:spPr>
            <a:xfrm>
              <a:off x="4598700" y="2788764"/>
              <a:ext cx="604" cy="301"/>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4772;p64">
              <a:extLst>
                <a:ext uri="{FF2B5EF4-FFF2-40B4-BE49-F238E27FC236}">
                  <a16:creationId xmlns:a16="http://schemas.microsoft.com/office/drawing/2014/main" id="{7AE543CE-F9E0-DDEF-D741-CFE2AB21DCAB}"/>
                </a:ext>
              </a:extLst>
            </p:cNvPr>
            <p:cNvSpPr/>
            <p:nvPr/>
          </p:nvSpPr>
          <p:spPr>
            <a:xfrm>
              <a:off x="4592112" y="2784718"/>
              <a:ext cx="134" cy="149"/>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4773;p64">
              <a:extLst>
                <a:ext uri="{FF2B5EF4-FFF2-40B4-BE49-F238E27FC236}">
                  <a16:creationId xmlns:a16="http://schemas.microsoft.com/office/drawing/2014/main" id="{E97A2E26-B22B-69DB-179E-3A673C90F855}"/>
                </a:ext>
              </a:extLst>
            </p:cNvPr>
            <p:cNvSpPr/>
            <p:nvPr/>
          </p:nvSpPr>
          <p:spPr>
            <a:xfrm>
              <a:off x="4592348" y="2785093"/>
              <a:ext cx="270" cy="18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4774;p64">
              <a:extLst>
                <a:ext uri="{FF2B5EF4-FFF2-40B4-BE49-F238E27FC236}">
                  <a16:creationId xmlns:a16="http://schemas.microsoft.com/office/drawing/2014/main" id="{3FA9CD62-67FD-BE0B-F84E-505053A9FFC5}"/>
                </a:ext>
              </a:extLst>
            </p:cNvPr>
            <p:cNvSpPr/>
            <p:nvPr/>
          </p:nvSpPr>
          <p:spPr>
            <a:xfrm>
              <a:off x="4591877" y="2784570"/>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4775;p64">
              <a:extLst>
                <a:ext uri="{FF2B5EF4-FFF2-40B4-BE49-F238E27FC236}">
                  <a16:creationId xmlns:a16="http://schemas.microsoft.com/office/drawing/2014/main" id="{370AF887-364D-6BAF-360D-D998C70C2486}"/>
                </a:ext>
              </a:extLst>
            </p:cNvPr>
            <p:cNvSpPr/>
            <p:nvPr/>
          </p:nvSpPr>
          <p:spPr>
            <a:xfrm>
              <a:off x="4591741" y="2784308"/>
              <a:ext cx="35" cy="18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4776;p64">
              <a:extLst>
                <a:ext uri="{FF2B5EF4-FFF2-40B4-BE49-F238E27FC236}">
                  <a16:creationId xmlns:a16="http://schemas.microsoft.com/office/drawing/2014/main" id="{F41986BA-F41D-E258-A382-9327250F3071}"/>
                </a:ext>
              </a:extLst>
            </p:cNvPr>
            <p:cNvSpPr/>
            <p:nvPr/>
          </p:nvSpPr>
          <p:spPr>
            <a:xfrm>
              <a:off x="4591639" y="2784194"/>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4777;p64">
              <a:extLst>
                <a:ext uri="{FF2B5EF4-FFF2-40B4-BE49-F238E27FC236}">
                  <a16:creationId xmlns:a16="http://schemas.microsoft.com/office/drawing/2014/main" id="{DF94C3A0-05DC-BEAC-CC6F-FE2F14BB7633}"/>
                </a:ext>
              </a:extLst>
            </p:cNvPr>
            <p:cNvSpPr/>
            <p:nvPr/>
          </p:nvSpPr>
          <p:spPr>
            <a:xfrm>
              <a:off x="4592682" y="2785355"/>
              <a:ext cx="270" cy="18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4778;p64">
              <a:extLst>
                <a:ext uri="{FF2B5EF4-FFF2-40B4-BE49-F238E27FC236}">
                  <a16:creationId xmlns:a16="http://schemas.microsoft.com/office/drawing/2014/main" id="{12D08AFA-2BA5-DCB2-1299-F798B7D2941C}"/>
                </a:ext>
              </a:extLst>
            </p:cNvPr>
            <p:cNvSpPr/>
            <p:nvPr/>
          </p:nvSpPr>
          <p:spPr>
            <a:xfrm>
              <a:off x="4459366" y="2823659"/>
              <a:ext cx="44641" cy="33847"/>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4779;p64">
              <a:extLst>
                <a:ext uri="{FF2B5EF4-FFF2-40B4-BE49-F238E27FC236}">
                  <a16:creationId xmlns:a16="http://schemas.microsoft.com/office/drawing/2014/main" id="{5F9F04DE-3C4A-FACA-AE69-2CD967538A3E}"/>
                </a:ext>
              </a:extLst>
            </p:cNvPr>
            <p:cNvSpPr/>
            <p:nvPr/>
          </p:nvSpPr>
          <p:spPr>
            <a:xfrm>
              <a:off x="4459468" y="2837400"/>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4780;p64">
              <a:extLst>
                <a:ext uri="{FF2B5EF4-FFF2-40B4-BE49-F238E27FC236}">
                  <a16:creationId xmlns:a16="http://schemas.microsoft.com/office/drawing/2014/main" id="{12008637-CF69-2565-18DE-3839C0A245A8}"/>
                </a:ext>
              </a:extLst>
            </p:cNvPr>
            <p:cNvSpPr/>
            <p:nvPr/>
          </p:nvSpPr>
          <p:spPr>
            <a:xfrm>
              <a:off x="4459233" y="2839647"/>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4781;p64">
              <a:extLst>
                <a:ext uri="{FF2B5EF4-FFF2-40B4-BE49-F238E27FC236}">
                  <a16:creationId xmlns:a16="http://schemas.microsoft.com/office/drawing/2014/main" id="{E37D6E2C-975A-EBF1-22F1-7F973DD82129}"/>
                </a:ext>
              </a:extLst>
            </p:cNvPr>
            <p:cNvSpPr/>
            <p:nvPr/>
          </p:nvSpPr>
          <p:spPr>
            <a:xfrm>
              <a:off x="4459233" y="2845524"/>
              <a:ext cx="35" cy="18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4782;p64">
              <a:extLst>
                <a:ext uri="{FF2B5EF4-FFF2-40B4-BE49-F238E27FC236}">
                  <a16:creationId xmlns:a16="http://schemas.microsoft.com/office/drawing/2014/main" id="{FF8F4B18-37D1-01CB-B221-A22EAA300B40}"/>
                </a:ext>
              </a:extLst>
            </p:cNvPr>
            <p:cNvSpPr/>
            <p:nvPr/>
          </p:nvSpPr>
          <p:spPr>
            <a:xfrm>
              <a:off x="4467838" y="2857205"/>
              <a:ext cx="505" cy="411"/>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4783;p64">
              <a:extLst>
                <a:ext uri="{FF2B5EF4-FFF2-40B4-BE49-F238E27FC236}">
                  <a16:creationId xmlns:a16="http://schemas.microsoft.com/office/drawing/2014/main" id="{F050DD52-721E-CC7A-6724-78EA3E928453}"/>
                </a:ext>
              </a:extLst>
            </p:cNvPr>
            <p:cNvSpPr/>
            <p:nvPr/>
          </p:nvSpPr>
          <p:spPr>
            <a:xfrm>
              <a:off x="4461013" y="2850242"/>
              <a:ext cx="505" cy="825"/>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4784;p64">
              <a:extLst>
                <a:ext uri="{FF2B5EF4-FFF2-40B4-BE49-F238E27FC236}">
                  <a16:creationId xmlns:a16="http://schemas.microsoft.com/office/drawing/2014/main" id="{0078309B-7F89-0413-5860-1CE3042820E8}"/>
                </a:ext>
              </a:extLst>
            </p:cNvPr>
            <p:cNvSpPr/>
            <p:nvPr/>
          </p:nvSpPr>
          <p:spPr>
            <a:xfrm>
              <a:off x="4459131" y="2841594"/>
              <a:ext cx="35" cy="301"/>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4785;p64">
              <a:extLst>
                <a:ext uri="{FF2B5EF4-FFF2-40B4-BE49-F238E27FC236}">
                  <a16:creationId xmlns:a16="http://schemas.microsoft.com/office/drawing/2014/main" id="{1D17BCAA-DE85-704E-4821-1C3BC5F15FDD}"/>
                </a:ext>
              </a:extLst>
            </p:cNvPr>
            <p:cNvSpPr/>
            <p:nvPr/>
          </p:nvSpPr>
          <p:spPr>
            <a:xfrm>
              <a:off x="4461956" y="2851552"/>
              <a:ext cx="740" cy="711"/>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4786;p64">
              <a:extLst>
                <a:ext uri="{FF2B5EF4-FFF2-40B4-BE49-F238E27FC236}">
                  <a16:creationId xmlns:a16="http://schemas.microsoft.com/office/drawing/2014/main" id="{A3148CA4-8870-B1F6-12BC-DA440929EC1A}"/>
                </a:ext>
              </a:extLst>
            </p:cNvPr>
            <p:cNvSpPr/>
            <p:nvPr/>
          </p:nvSpPr>
          <p:spPr>
            <a:xfrm>
              <a:off x="4459131" y="2843952"/>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4787;p64">
              <a:extLst>
                <a:ext uri="{FF2B5EF4-FFF2-40B4-BE49-F238E27FC236}">
                  <a16:creationId xmlns:a16="http://schemas.microsoft.com/office/drawing/2014/main" id="{FD1A272C-9BB8-283D-B08D-7FE828D48998}"/>
                </a:ext>
              </a:extLst>
            </p:cNvPr>
            <p:cNvSpPr/>
            <p:nvPr/>
          </p:nvSpPr>
          <p:spPr>
            <a:xfrm>
              <a:off x="4466190" y="2855633"/>
              <a:ext cx="975" cy="935"/>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4788;p64">
              <a:extLst>
                <a:ext uri="{FF2B5EF4-FFF2-40B4-BE49-F238E27FC236}">
                  <a16:creationId xmlns:a16="http://schemas.microsoft.com/office/drawing/2014/main" id="{EDDDC3BA-5F9A-4BA6-7FE5-58631BE9D229}"/>
                </a:ext>
              </a:extLst>
            </p:cNvPr>
            <p:cNvSpPr/>
            <p:nvPr/>
          </p:nvSpPr>
          <p:spPr>
            <a:xfrm>
              <a:off x="4459703" y="2834667"/>
              <a:ext cx="35" cy="301"/>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4789;p64">
              <a:extLst>
                <a:ext uri="{FF2B5EF4-FFF2-40B4-BE49-F238E27FC236}">
                  <a16:creationId xmlns:a16="http://schemas.microsoft.com/office/drawing/2014/main" id="{F7A0704A-E0B2-8197-2905-6FDE357ED6FB}"/>
                </a:ext>
              </a:extLst>
            </p:cNvPr>
            <p:cNvSpPr/>
            <p:nvPr/>
          </p:nvSpPr>
          <p:spPr>
            <a:xfrm>
              <a:off x="4464543" y="2854323"/>
              <a:ext cx="839" cy="673"/>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4790;p64">
              <a:extLst>
                <a:ext uri="{FF2B5EF4-FFF2-40B4-BE49-F238E27FC236}">
                  <a16:creationId xmlns:a16="http://schemas.microsoft.com/office/drawing/2014/main" id="{69F87024-F0FA-3C0A-6400-A317D0F68CB3}"/>
                </a:ext>
              </a:extLst>
            </p:cNvPr>
            <p:cNvSpPr/>
            <p:nvPr/>
          </p:nvSpPr>
          <p:spPr>
            <a:xfrm>
              <a:off x="4459468" y="2846985"/>
              <a:ext cx="505" cy="1462"/>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4791;p64">
              <a:extLst>
                <a:ext uri="{FF2B5EF4-FFF2-40B4-BE49-F238E27FC236}">
                  <a16:creationId xmlns:a16="http://schemas.microsoft.com/office/drawing/2014/main" id="{482FAC00-5820-C11C-5CDF-AE7F344BE717}"/>
                </a:ext>
              </a:extLst>
            </p:cNvPr>
            <p:cNvSpPr/>
            <p:nvPr/>
          </p:nvSpPr>
          <p:spPr>
            <a:xfrm>
              <a:off x="4463231" y="2852862"/>
              <a:ext cx="639" cy="825"/>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4792;p64">
              <a:extLst>
                <a:ext uri="{FF2B5EF4-FFF2-40B4-BE49-F238E27FC236}">
                  <a16:creationId xmlns:a16="http://schemas.microsoft.com/office/drawing/2014/main" id="{9E5B1B2A-F451-1DEE-104B-F672E7D480AF}"/>
                </a:ext>
              </a:extLst>
            </p:cNvPr>
            <p:cNvSpPr/>
            <p:nvPr/>
          </p:nvSpPr>
          <p:spPr>
            <a:xfrm>
              <a:off x="4460173" y="2832045"/>
              <a:ext cx="35" cy="411"/>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4793;p64">
              <a:extLst>
                <a:ext uri="{FF2B5EF4-FFF2-40B4-BE49-F238E27FC236}">
                  <a16:creationId xmlns:a16="http://schemas.microsoft.com/office/drawing/2014/main" id="{8BF36B63-4F71-BBF5-E97A-856B52973D54}"/>
                </a:ext>
              </a:extLst>
            </p:cNvPr>
            <p:cNvSpPr/>
            <p:nvPr/>
          </p:nvSpPr>
          <p:spPr>
            <a:xfrm>
              <a:off x="4460173" y="2848819"/>
              <a:ext cx="505" cy="935"/>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4794;p64">
              <a:extLst>
                <a:ext uri="{FF2B5EF4-FFF2-40B4-BE49-F238E27FC236}">
                  <a16:creationId xmlns:a16="http://schemas.microsoft.com/office/drawing/2014/main" id="{4184CE3E-B63D-E467-88BA-67E58D7F0A37}"/>
                </a:ext>
              </a:extLst>
            </p:cNvPr>
            <p:cNvSpPr/>
            <p:nvPr/>
          </p:nvSpPr>
          <p:spPr>
            <a:xfrm>
              <a:off x="4460778" y="2829800"/>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4795;p64">
              <a:extLst>
                <a:ext uri="{FF2B5EF4-FFF2-40B4-BE49-F238E27FC236}">
                  <a16:creationId xmlns:a16="http://schemas.microsoft.com/office/drawing/2014/main" id="{6F4EDD6D-EDCC-BC73-FCB2-1130EB2EB295}"/>
                </a:ext>
              </a:extLst>
            </p:cNvPr>
            <p:cNvSpPr/>
            <p:nvPr/>
          </p:nvSpPr>
          <p:spPr>
            <a:xfrm>
              <a:off x="4503502" y="2842904"/>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4796;p64">
              <a:extLst>
                <a:ext uri="{FF2B5EF4-FFF2-40B4-BE49-F238E27FC236}">
                  <a16:creationId xmlns:a16="http://schemas.microsoft.com/office/drawing/2014/main" id="{7E628994-C179-DBC8-03FE-5C1467A32F4B}"/>
                </a:ext>
              </a:extLst>
            </p:cNvPr>
            <p:cNvSpPr/>
            <p:nvPr/>
          </p:nvSpPr>
          <p:spPr>
            <a:xfrm>
              <a:off x="4503839" y="284331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4797;p64">
              <a:extLst>
                <a:ext uri="{FF2B5EF4-FFF2-40B4-BE49-F238E27FC236}">
                  <a16:creationId xmlns:a16="http://schemas.microsoft.com/office/drawing/2014/main" id="{C3D26861-7532-E502-B5D1-183B95ABA593}"/>
                </a:ext>
              </a:extLst>
            </p:cNvPr>
            <p:cNvSpPr/>
            <p:nvPr/>
          </p:nvSpPr>
          <p:spPr>
            <a:xfrm>
              <a:off x="4489855" y="2823659"/>
              <a:ext cx="1074" cy="2771"/>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4798;p64">
              <a:extLst>
                <a:ext uri="{FF2B5EF4-FFF2-40B4-BE49-F238E27FC236}">
                  <a16:creationId xmlns:a16="http://schemas.microsoft.com/office/drawing/2014/main" id="{DC3AC588-FD6F-C8D1-9181-6A3D6D5FDE73}"/>
                </a:ext>
              </a:extLst>
            </p:cNvPr>
            <p:cNvSpPr/>
            <p:nvPr/>
          </p:nvSpPr>
          <p:spPr>
            <a:xfrm>
              <a:off x="4491031" y="2561981"/>
              <a:ext cx="322804" cy="204844"/>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4799;p64">
              <a:extLst>
                <a:ext uri="{FF2B5EF4-FFF2-40B4-BE49-F238E27FC236}">
                  <a16:creationId xmlns:a16="http://schemas.microsoft.com/office/drawing/2014/main" id="{964B0C61-A747-DE42-6B01-7C822BF838D2}"/>
                </a:ext>
              </a:extLst>
            </p:cNvPr>
            <p:cNvSpPr/>
            <p:nvPr/>
          </p:nvSpPr>
          <p:spPr>
            <a:xfrm>
              <a:off x="4516309" y="2586653"/>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4800;p64">
              <a:extLst>
                <a:ext uri="{FF2B5EF4-FFF2-40B4-BE49-F238E27FC236}">
                  <a16:creationId xmlns:a16="http://schemas.microsoft.com/office/drawing/2014/main" id="{1E3CFA1C-F6F2-436A-51B8-BD2857BBDB83}"/>
                </a:ext>
              </a:extLst>
            </p:cNvPr>
            <p:cNvSpPr/>
            <p:nvPr/>
          </p:nvSpPr>
          <p:spPr>
            <a:xfrm>
              <a:off x="4498325" y="2649855"/>
              <a:ext cx="740" cy="1086"/>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4801;p64">
              <a:extLst>
                <a:ext uri="{FF2B5EF4-FFF2-40B4-BE49-F238E27FC236}">
                  <a16:creationId xmlns:a16="http://schemas.microsoft.com/office/drawing/2014/main" id="{FABEB084-8FFB-C653-3F4C-5978D7518B5F}"/>
                </a:ext>
              </a:extLst>
            </p:cNvPr>
            <p:cNvSpPr/>
            <p:nvPr/>
          </p:nvSpPr>
          <p:spPr>
            <a:xfrm>
              <a:off x="4519604" y="2592419"/>
              <a:ext cx="5447" cy="16173"/>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4802;p64">
              <a:extLst>
                <a:ext uri="{FF2B5EF4-FFF2-40B4-BE49-F238E27FC236}">
                  <a16:creationId xmlns:a16="http://schemas.microsoft.com/office/drawing/2014/main" id="{D190B2DE-DE35-50DD-02D9-1F446F52C746}"/>
                </a:ext>
              </a:extLst>
            </p:cNvPr>
            <p:cNvSpPr/>
            <p:nvPr/>
          </p:nvSpPr>
          <p:spPr>
            <a:xfrm>
              <a:off x="4496075" y="2670672"/>
              <a:ext cx="639" cy="449"/>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4803;p64">
              <a:extLst>
                <a:ext uri="{FF2B5EF4-FFF2-40B4-BE49-F238E27FC236}">
                  <a16:creationId xmlns:a16="http://schemas.microsoft.com/office/drawing/2014/main" id="{37C9B2E8-26B1-A9D0-59B6-2C018E4EC786}"/>
                </a:ext>
              </a:extLst>
            </p:cNvPr>
            <p:cNvSpPr/>
            <p:nvPr/>
          </p:nvSpPr>
          <p:spPr>
            <a:xfrm>
              <a:off x="4494092" y="2669100"/>
              <a:ext cx="1681" cy="1348"/>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4804;p64">
              <a:extLst>
                <a:ext uri="{FF2B5EF4-FFF2-40B4-BE49-F238E27FC236}">
                  <a16:creationId xmlns:a16="http://schemas.microsoft.com/office/drawing/2014/main" id="{4BD232FF-C679-01CD-1700-5C406EC80395}"/>
                </a:ext>
              </a:extLst>
            </p:cNvPr>
            <p:cNvSpPr/>
            <p:nvPr/>
          </p:nvSpPr>
          <p:spPr>
            <a:xfrm>
              <a:off x="4498662" y="2671982"/>
              <a:ext cx="740" cy="449"/>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4805;p64">
              <a:extLst>
                <a:ext uri="{FF2B5EF4-FFF2-40B4-BE49-F238E27FC236}">
                  <a16:creationId xmlns:a16="http://schemas.microsoft.com/office/drawing/2014/main" id="{E3835F77-385B-0020-A564-AE293216BCFF}"/>
                </a:ext>
              </a:extLst>
            </p:cNvPr>
            <p:cNvSpPr/>
            <p:nvPr/>
          </p:nvSpPr>
          <p:spPr>
            <a:xfrm>
              <a:off x="4499504" y="2672508"/>
              <a:ext cx="1446" cy="1086"/>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4806;p64">
              <a:extLst>
                <a:ext uri="{FF2B5EF4-FFF2-40B4-BE49-F238E27FC236}">
                  <a16:creationId xmlns:a16="http://schemas.microsoft.com/office/drawing/2014/main" id="{739D634C-FB76-2AA3-1849-92B079A08B51}"/>
                </a:ext>
              </a:extLst>
            </p:cNvPr>
            <p:cNvSpPr/>
            <p:nvPr/>
          </p:nvSpPr>
          <p:spPr>
            <a:xfrm>
              <a:off x="4493485" y="2668314"/>
              <a:ext cx="505" cy="563"/>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4807;p64">
              <a:extLst>
                <a:ext uri="{FF2B5EF4-FFF2-40B4-BE49-F238E27FC236}">
                  <a16:creationId xmlns:a16="http://schemas.microsoft.com/office/drawing/2014/main" id="{22BCD7FD-EE4A-5E0D-E81B-951B7460F7ED}"/>
                </a:ext>
              </a:extLst>
            </p:cNvPr>
            <p:cNvSpPr/>
            <p:nvPr/>
          </p:nvSpPr>
          <p:spPr>
            <a:xfrm>
              <a:off x="4491502" y="2665581"/>
              <a:ext cx="270" cy="411"/>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4808;p64">
              <a:extLst>
                <a:ext uri="{FF2B5EF4-FFF2-40B4-BE49-F238E27FC236}">
                  <a16:creationId xmlns:a16="http://schemas.microsoft.com/office/drawing/2014/main" id="{A9A31C57-2F3E-6491-CD38-B101D5C0774C}"/>
                </a:ext>
              </a:extLst>
            </p:cNvPr>
            <p:cNvSpPr/>
            <p:nvPr/>
          </p:nvSpPr>
          <p:spPr>
            <a:xfrm>
              <a:off x="4492913" y="2667790"/>
              <a:ext cx="505" cy="563"/>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4809;p64">
              <a:extLst>
                <a:ext uri="{FF2B5EF4-FFF2-40B4-BE49-F238E27FC236}">
                  <a16:creationId xmlns:a16="http://schemas.microsoft.com/office/drawing/2014/main" id="{04290036-7E3F-1325-6B4A-B5D7205872F0}"/>
                </a:ext>
              </a:extLst>
            </p:cNvPr>
            <p:cNvSpPr/>
            <p:nvPr/>
          </p:nvSpPr>
          <p:spPr>
            <a:xfrm>
              <a:off x="4492207" y="2666742"/>
              <a:ext cx="270" cy="449"/>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4810;p64">
              <a:extLst>
                <a:ext uri="{FF2B5EF4-FFF2-40B4-BE49-F238E27FC236}">
                  <a16:creationId xmlns:a16="http://schemas.microsoft.com/office/drawing/2014/main" id="{7114D712-4361-6C7A-1E1F-4E42B3BDBB48}"/>
                </a:ext>
              </a:extLst>
            </p:cNvPr>
            <p:cNvSpPr/>
            <p:nvPr/>
          </p:nvSpPr>
          <p:spPr>
            <a:xfrm>
              <a:off x="4491267" y="2664644"/>
              <a:ext cx="35" cy="18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4811;p64">
              <a:extLst>
                <a:ext uri="{FF2B5EF4-FFF2-40B4-BE49-F238E27FC236}">
                  <a16:creationId xmlns:a16="http://schemas.microsoft.com/office/drawing/2014/main" id="{7A91BF61-EB32-D132-21AA-125B6C73D8CD}"/>
                </a:ext>
              </a:extLst>
            </p:cNvPr>
            <p:cNvSpPr/>
            <p:nvPr/>
          </p:nvSpPr>
          <p:spPr>
            <a:xfrm>
              <a:off x="4499367" y="2646187"/>
              <a:ext cx="1446" cy="2920"/>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4812;p64">
              <a:extLst>
                <a:ext uri="{FF2B5EF4-FFF2-40B4-BE49-F238E27FC236}">
                  <a16:creationId xmlns:a16="http://schemas.microsoft.com/office/drawing/2014/main" id="{9C754DF6-FC0B-9AB1-1D98-E28797B9DD72}"/>
                </a:ext>
              </a:extLst>
            </p:cNvPr>
            <p:cNvSpPr/>
            <p:nvPr/>
          </p:nvSpPr>
          <p:spPr>
            <a:xfrm>
              <a:off x="4498325" y="2650117"/>
              <a:ext cx="604" cy="673"/>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4813;p64">
              <a:extLst>
                <a:ext uri="{FF2B5EF4-FFF2-40B4-BE49-F238E27FC236}">
                  <a16:creationId xmlns:a16="http://schemas.microsoft.com/office/drawing/2014/main" id="{BA273D75-9776-9B08-0338-52CEC8AAFE77}"/>
                </a:ext>
              </a:extLst>
            </p:cNvPr>
            <p:cNvSpPr/>
            <p:nvPr/>
          </p:nvSpPr>
          <p:spPr>
            <a:xfrm>
              <a:off x="4493856" y="2668838"/>
              <a:ext cx="337" cy="375"/>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4814;p64">
              <a:extLst>
                <a:ext uri="{FF2B5EF4-FFF2-40B4-BE49-F238E27FC236}">
                  <a16:creationId xmlns:a16="http://schemas.microsoft.com/office/drawing/2014/main" id="{81D484B9-A000-25E8-3370-B3675873BB8C}"/>
                </a:ext>
              </a:extLst>
            </p:cNvPr>
            <p:cNvSpPr/>
            <p:nvPr/>
          </p:nvSpPr>
          <p:spPr>
            <a:xfrm>
              <a:off x="4502663" y="2673181"/>
              <a:ext cx="1580" cy="149"/>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4815;p64">
              <a:extLst>
                <a:ext uri="{FF2B5EF4-FFF2-40B4-BE49-F238E27FC236}">
                  <a16:creationId xmlns:a16="http://schemas.microsoft.com/office/drawing/2014/main" id="{25A1B009-8FDF-F5F6-A768-49360041D306}"/>
                </a:ext>
              </a:extLst>
            </p:cNvPr>
            <p:cNvSpPr/>
            <p:nvPr/>
          </p:nvSpPr>
          <p:spPr>
            <a:xfrm>
              <a:off x="4505955" y="2673032"/>
              <a:ext cx="1109" cy="39"/>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4816;p64">
              <a:extLst>
                <a:ext uri="{FF2B5EF4-FFF2-40B4-BE49-F238E27FC236}">
                  <a16:creationId xmlns:a16="http://schemas.microsoft.com/office/drawing/2014/main" id="{85F59342-CFEC-6D51-2ECE-07DB0B47F99D}"/>
                </a:ext>
              </a:extLst>
            </p:cNvPr>
            <p:cNvSpPr/>
            <p:nvPr/>
          </p:nvSpPr>
          <p:spPr>
            <a:xfrm>
              <a:off x="4568580" y="2667528"/>
              <a:ext cx="35" cy="39"/>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4817;p64">
              <a:extLst>
                <a:ext uri="{FF2B5EF4-FFF2-40B4-BE49-F238E27FC236}">
                  <a16:creationId xmlns:a16="http://schemas.microsoft.com/office/drawing/2014/main" id="{0806D3C0-E4EE-D9E6-EF4F-CA626ED5FAA4}"/>
                </a:ext>
              </a:extLst>
            </p:cNvPr>
            <p:cNvSpPr/>
            <p:nvPr/>
          </p:nvSpPr>
          <p:spPr>
            <a:xfrm>
              <a:off x="4573522" y="2665430"/>
              <a:ext cx="604" cy="18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4818;p64">
              <a:extLst>
                <a:ext uri="{FF2B5EF4-FFF2-40B4-BE49-F238E27FC236}">
                  <a16:creationId xmlns:a16="http://schemas.microsoft.com/office/drawing/2014/main" id="{FB5C1306-F0F2-A847-5407-D42FE246454D}"/>
                </a:ext>
              </a:extLst>
            </p:cNvPr>
            <p:cNvSpPr/>
            <p:nvPr/>
          </p:nvSpPr>
          <p:spPr>
            <a:xfrm>
              <a:off x="4504443" y="2673032"/>
              <a:ext cx="1312" cy="18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4819;p64">
              <a:extLst>
                <a:ext uri="{FF2B5EF4-FFF2-40B4-BE49-F238E27FC236}">
                  <a16:creationId xmlns:a16="http://schemas.microsoft.com/office/drawing/2014/main" id="{5FF408CA-5E94-EE05-52F0-650DB89D151B}"/>
                </a:ext>
              </a:extLst>
            </p:cNvPr>
            <p:cNvSpPr/>
            <p:nvPr/>
          </p:nvSpPr>
          <p:spPr>
            <a:xfrm>
              <a:off x="4562227" y="2667677"/>
              <a:ext cx="6016" cy="4230"/>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4820;p64">
              <a:extLst>
                <a:ext uri="{FF2B5EF4-FFF2-40B4-BE49-F238E27FC236}">
                  <a16:creationId xmlns:a16="http://schemas.microsoft.com/office/drawing/2014/main" id="{91A071A2-B2A7-6400-7F1A-39B8CD1BFBAF}"/>
                </a:ext>
              </a:extLst>
            </p:cNvPr>
            <p:cNvSpPr/>
            <p:nvPr/>
          </p:nvSpPr>
          <p:spPr>
            <a:xfrm>
              <a:off x="4500915" y="2673443"/>
              <a:ext cx="1681" cy="149"/>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4821;p64">
              <a:extLst>
                <a:ext uri="{FF2B5EF4-FFF2-40B4-BE49-F238E27FC236}">
                  <a16:creationId xmlns:a16="http://schemas.microsoft.com/office/drawing/2014/main" id="{74660AF6-ABB0-1A20-50CE-95DF050BB98F}"/>
                </a:ext>
              </a:extLst>
            </p:cNvPr>
            <p:cNvSpPr/>
            <p:nvPr/>
          </p:nvSpPr>
          <p:spPr>
            <a:xfrm>
              <a:off x="4546932" y="2676063"/>
              <a:ext cx="4503" cy="411"/>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4822;p64">
              <a:extLst>
                <a:ext uri="{FF2B5EF4-FFF2-40B4-BE49-F238E27FC236}">
                  <a16:creationId xmlns:a16="http://schemas.microsoft.com/office/drawing/2014/main" id="{5A418F01-508A-78F2-5750-A5655D22A036}"/>
                </a:ext>
              </a:extLst>
            </p:cNvPr>
            <p:cNvSpPr/>
            <p:nvPr/>
          </p:nvSpPr>
          <p:spPr>
            <a:xfrm>
              <a:off x="4620247" y="2743158"/>
              <a:ext cx="740" cy="711"/>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4823;p64">
              <a:extLst>
                <a:ext uri="{FF2B5EF4-FFF2-40B4-BE49-F238E27FC236}">
                  <a16:creationId xmlns:a16="http://schemas.microsoft.com/office/drawing/2014/main" id="{8AF5A743-5E66-2879-8437-F5BD319B565D}"/>
                </a:ext>
              </a:extLst>
            </p:cNvPr>
            <p:cNvSpPr/>
            <p:nvPr/>
          </p:nvSpPr>
          <p:spPr>
            <a:xfrm>
              <a:off x="4619541" y="2742635"/>
              <a:ext cx="604" cy="563"/>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4824;p64">
              <a:extLst>
                <a:ext uri="{FF2B5EF4-FFF2-40B4-BE49-F238E27FC236}">
                  <a16:creationId xmlns:a16="http://schemas.microsoft.com/office/drawing/2014/main" id="{59C31B0E-025A-7D6F-093D-E381829B7EF8}"/>
                </a:ext>
              </a:extLst>
            </p:cNvPr>
            <p:cNvSpPr/>
            <p:nvPr/>
          </p:nvSpPr>
          <p:spPr>
            <a:xfrm>
              <a:off x="4617187" y="2741587"/>
              <a:ext cx="270" cy="39"/>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4825;p64">
              <a:extLst>
                <a:ext uri="{FF2B5EF4-FFF2-40B4-BE49-F238E27FC236}">
                  <a16:creationId xmlns:a16="http://schemas.microsoft.com/office/drawing/2014/main" id="{04A1BD6A-C9F4-E83C-F9AE-E2235E8DF777}"/>
                </a:ext>
              </a:extLst>
            </p:cNvPr>
            <p:cNvSpPr/>
            <p:nvPr/>
          </p:nvSpPr>
          <p:spPr>
            <a:xfrm>
              <a:off x="4617422" y="2741587"/>
              <a:ext cx="369" cy="18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4826;p64">
              <a:extLst>
                <a:ext uri="{FF2B5EF4-FFF2-40B4-BE49-F238E27FC236}">
                  <a16:creationId xmlns:a16="http://schemas.microsoft.com/office/drawing/2014/main" id="{0AA70319-9A4F-F395-81E9-79E06D895413}"/>
                </a:ext>
              </a:extLst>
            </p:cNvPr>
            <p:cNvSpPr/>
            <p:nvPr/>
          </p:nvSpPr>
          <p:spPr>
            <a:xfrm>
              <a:off x="4604818" y="2745930"/>
              <a:ext cx="134" cy="39"/>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4827;p64">
              <a:extLst>
                <a:ext uri="{FF2B5EF4-FFF2-40B4-BE49-F238E27FC236}">
                  <a16:creationId xmlns:a16="http://schemas.microsoft.com/office/drawing/2014/main" id="{E1A45F45-45EB-9125-7627-5EE0FE580456}"/>
                </a:ext>
              </a:extLst>
            </p:cNvPr>
            <p:cNvSpPr/>
            <p:nvPr/>
          </p:nvSpPr>
          <p:spPr>
            <a:xfrm>
              <a:off x="4617895" y="2741736"/>
              <a:ext cx="369" cy="149"/>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4828;p64">
              <a:extLst>
                <a:ext uri="{FF2B5EF4-FFF2-40B4-BE49-F238E27FC236}">
                  <a16:creationId xmlns:a16="http://schemas.microsoft.com/office/drawing/2014/main" id="{0ED0C50F-7498-0EB5-5FC8-3B6FDC7BBFA8}"/>
                </a:ext>
              </a:extLst>
            </p:cNvPr>
            <p:cNvSpPr/>
            <p:nvPr/>
          </p:nvSpPr>
          <p:spPr>
            <a:xfrm>
              <a:off x="4618229" y="2741849"/>
              <a:ext cx="505" cy="301"/>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4829;p64">
              <a:extLst>
                <a:ext uri="{FF2B5EF4-FFF2-40B4-BE49-F238E27FC236}">
                  <a16:creationId xmlns:a16="http://schemas.microsoft.com/office/drawing/2014/main" id="{CEDF807D-D89E-95FE-3E35-F1F291179FCB}"/>
                </a:ext>
              </a:extLst>
            </p:cNvPr>
            <p:cNvSpPr/>
            <p:nvPr/>
          </p:nvSpPr>
          <p:spPr>
            <a:xfrm>
              <a:off x="4617053" y="2741474"/>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4830;p64">
              <a:extLst>
                <a:ext uri="{FF2B5EF4-FFF2-40B4-BE49-F238E27FC236}">
                  <a16:creationId xmlns:a16="http://schemas.microsoft.com/office/drawing/2014/main" id="{C2E22AD4-F04A-2C1D-B743-42BB994DFBC6}"/>
                </a:ext>
              </a:extLst>
            </p:cNvPr>
            <p:cNvSpPr/>
            <p:nvPr/>
          </p:nvSpPr>
          <p:spPr>
            <a:xfrm>
              <a:off x="4602228" y="2744995"/>
              <a:ext cx="270" cy="18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4831;p64">
              <a:extLst>
                <a:ext uri="{FF2B5EF4-FFF2-40B4-BE49-F238E27FC236}">
                  <a16:creationId xmlns:a16="http://schemas.microsoft.com/office/drawing/2014/main" id="{A0DD45AB-3E6D-D882-9A7B-B17E85F914AA}"/>
                </a:ext>
              </a:extLst>
            </p:cNvPr>
            <p:cNvSpPr/>
            <p:nvPr/>
          </p:nvSpPr>
          <p:spPr>
            <a:xfrm>
              <a:off x="4618836" y="2742259"/>
              <a:ext cx="604" cy="301"/>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4832;p64">
              <a:extLst>
                <a:ext uri="{FF2B5EF4-FFF2-40B4-BE49-F238E27FC236}">
                  <a16:creationId xmlns:a16="http://schemas.microsoft.com/office/drawing/2014/main" id="{7939804B-F85B-67D3-2A46-A5E85A29F8DE}"/>
                </a:ext>
              </a:extLst>
            </p:cNvPr>
            <p:cNvSpPr/>
            <p:nvPr/>
          </p:nvSpPr>
          <p:spPr>
            <a:xfrm>
              <a:off x="4616246" y="2683928"/>
              <a:ext cx="1783" cy="475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4833;p64">
              <a:extLst>
                <a:ext uri="{FF2B5EF4-FFF2-40B4-BE49-F238E27FC236}">
                  <a16:creationId xmlns:a16="http://schemas.microsoft.com/office/drawing/2014/main" id="{0A27A195-7038-0665-F430-5EB14D5EE9D5}"/>
                </a:ext>
              </a:extLst>
            </p:cNvPr>
            <p:cNvSpPr/>
            <p:nvPr/>
          </p:nvSpPr>
          <p:spPr>
            <a:xfrm>
              <a:off x="4575876" y="2662286"/>
              <a:ext cx="9782" cy="2658"/>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4834;p64">
              <a:extLst>
                <a:ext uri="{FF2B5EF4-FFF2-40B4-BE49-F238E27FC236}">
                  <a16:creationId xmlns:a16="http://schemas.microsoft.com/office/drawing/2014/main" id="{F9FB6863-7BC6-F2E1-0285-25F81AF21408}"/>
                </a:ext>
              </a:extLst>
            </p:cNvPr>
            <p:cNvSpPr/>
            <p:nvPr/>
          </p:nvSpPr>
          <p:spPr>
            <a:xfrm>
              <a:off x="4622364" y="2696770"/>
              <a:ext cx="2151" cy="32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4835;p64">
              <a:extLst>
                <a:ext uri="{FF2B5EF4-FFF2-40B4-BE49-F238E27FC236}">
                  <a16:creationId xmlns:a16="http://schemas.microsoft.com/office/drawing/2014/main" id="{65C8F71A-91A3-EEC5-8536-DF4355AE98F6}"/>
                </a:ext>
              </a:extLst>
            </p:cNvPr>
            <p:cNvSpPr/>
            <p:nvPr/>
          </p:nvSpPr>
          <p:spPr>
            <a:xfrm>
              <a:off x="4569759" y="2666480"/>
              <a:ext cx="1211" cy="563"/>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4836;p64">
              <a:extLst>
                <a:ext uri="{FF2B5EF4-FFF2-40B4-BE49-F238E27FC236}">
                  <a16:creationId xmlns:a16="http://schemas.microsoft.com/office/drawing/2014/main" id="{D187AC71-B8DE-4F21-E9B7-03D06C741842}"/>
                </a:ext>
              </a:extLst>
            </p:cNvPr>
            <p:cNvSpPr/>
            <p:nvPr/>
          </p:nvSpPr>
          <p:spPr>
            <a:xfrm>
              <a:off x="4601624" y="2725074"/>
              <a:ext cx="10891" cy="19695"/>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4837;p64">
              <a:extLst>
                <a:ext uri="{FF2B5EF4-FFF2-40B4-BE49-F238E27FC236}">
                  <a16:creationId xmlns:a16="http://schemas.microsoft.com/office/drawing/2014/main" id="{61F34B23-D10B-135A-B5A9-C171B9E6BDF2}"/>
                </a:ext>
              </a:extLst>
            </p:cNvPr>
            <p:cNvSpPr/>
            <p:nvPr/>
          </p:nvSpPr>
          <p:spPr>
            <a:xfrm>
              <a:off x="4601624" y="2744620"/>
              <a:ext cx="168" cy="149"/>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4838;p64">
              <a:extLst>
                <a:ext uri="{FF2B5EF4-FFF2-40B4-BE49-F238E27FC236}">
                  <a16:creationId xmlns:a16="http://schemas.microsoft.com/office/drawing/2014/main" id="{EE51423C-49E0-A178-822B-E2E27E7206AE}"/>
                </a:ext>
              </a:extLst>
            </p:cNvPr>
            <p:cNvSpPr/>
            <p:nvPr/>
          </p:nvSpPr>
          <p:spPr>
            <a:xfrm>
              <a:off x="4509384" y="2454784"/>
              <a:ext cx="167974" cy="129696"/>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4839;p64">
              <a:extLst>
                <a:ext uri="{FF2B5EF4-FFF2-40B4-BE49-F238E27FC236}">
                  <a16:creationId xmlns:a16="http://schemas.microsoft.com/office/drawing/2014/main" id="{65BBC507-4833-7462-1326-535BCBDBB24C}"/>
                </a:ext>
              </a:extLst>
            </p:cNvPr>
            <p:cNvSpPr/>
            <p:nvPr/>
          </p:nvSpPr>
          <p:spPr>
            <a:xfrm>
              <a:off x="4516780" y="2527271"/>
              <a:ext cx="874" cy="1235"/>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4840;p64">
              <a:extLst>
                <a:ext uri="{FF2B5EF4-FFF2-40B4-BE49-F238E27FC236}">
                  <a16:creationId xmlns:a16="http://schemas.microsoft.com/office/drawing/2014/main" id="{F2DFAC9A-DE3E-8B6B-CA7B-6AF1926715C4}"/>
                </a:ext>
              </a:extLst>
            </p:cNvPr>
            <p:cNvSpPr/>
            <p:nvPr/>
          </p:nvSpPr>
          <p:spPr>
            <a:xfrm>
              <a:off x="4514898" y="2516676"/>
              <a:ext cx="2050" cy="10633"/>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4841;p64">
              <a:extLst>
                <a:ext uri="{FF2B5EF4-FFF2-40B4-BE49-F238E27FC236}">
                  <a16:creationId xmlns:a16="http://schemas.microsoft.com/office/drawing/2014/main" id="{EA5DF01F-D13B-B198-30DA-CF0E672E202D}"/>
                </a:ext>
              </a:extLst>
            </p:cNvPr>
            <p:cNvSpPr/>
            <p:nvPr/>
          </p:nvSpPr>
          <p:spPr>
            <a:xfrm>
              <a:off x="4653895" y="2563740"/>
              <a:ext cx="369" cy="39"/>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4842;p64">
              <a:extLst>
                <a:ext uri="{FF2B5EF4-FFF2-40B4-BE49-F238E27FC236}">
                  <a16:creationId xmlns:a16="http://schemas.microsoft.com/office/drawing/2014/main" id="{7C2AFC21-ACF4-4E53-9B2F-69816C813184}"/>
                </a:ext>
              </a:extLst>
            </p:cNvPr>
            <p:cNvSpPr/>
            <p:nvPr/>
          </p:nvSpPr>
          <p:spPr>
            <a:xfrm>
              <a:off x="4519134" y="2578267"/>
              <a:ext cx="404" cy="18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4843;p64">
              <a:extLst>
                <a:ext uri="{FF2B5EF4-FFF2-40B4-BE49-F238E27FC236}">
                  <a16:creationId xmlns:a16="http://schemas.microsoft.com/office/drawing/2014/main" id="{84FC192A-98AF-A1AA-FCD5-9C0DDFD21552}"/>
                </a:ext>
              </a:extLst>
            </p:cNvPr>
            <p:cNvSpPr/>
            <p:nvPr/>
          </p:nvSpPr>
          <p:spPr>
            <a:xfrm>
              <a:off x="4520679" y="2576957"/>
              <a:ext cx="604" cy="711"/>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4844;p64">
              <a:extLst>
                <a:ext uri="{FF2B5EF4-FFF2-40B4-BE49-F238E27FC236}">
                  <a16:creationId xmlns:a16="http://schemas.microsoft.com/office/drawing/2014/main" id="{932137FE-A9B6-D141-0046-71E5728A6723}"/>
                </a:ext>
              </a:extLst>
            </p:cNvPr>
            <p:cNvSpPr/>
            <p:nvPr/>
          </p:nvSpPr>
          <p:spPr>
            <a:xfrm>
              <a:off x="4519840" y="2577743"/>
              <a:ext cx="404" cy="301"/>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4845;p64">
              <a:extLst>
                <a:ext uri="{FF2B5EF4-FFF2-40B4-BE49-F238E27FC236}">
                  <a16:creationId xmlns:a16="http://schemas.microsoft.com/office/drawing/2014/main" id="{8F561D4C-BC42-9316-59E9-0CC73FD0F17D}"/>
                </a:ext>
              </a:extLst>
            </p:cNvPr>
            <p:cNvSpPr/>
            <p:nvPr/>
          </p:nvSpPr>
          <p:spPr>
            <a:xfrm>
              <a:off x="4652484" y="2563853"/>
              <a:ext cx="369" cy="39"/>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4846;p64">
              <a:extLst>
                <a:ext uri="{FF2B5EF4-FFF2-40B4-BE49-F238E27FC236}">
                  <a16:creationId xmlns:a16="http://schemas.microsoft.com/office/drawing/2014/main" id="{978C1780-078E-11BD-5A3D-8E2CC5A8C1BD}"/>
                </a:ext>
              </a:extLst>
            </p:cNvPr>
            <p:cNvSpPr/>
            <p:nvPr/>
          </p:nvSpPr>
          <p:spPr>
            <a:xfrm>
              <a:off x="4653056" y="2563853"/>
              <a:ext cx="505" cy="39"/>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4847;p64">
              <a:extLst>
                <a:ext uri="{FF2B5EF4-FFF2-40B4-BE49-F238E27FC236}">
                  <a16:creationId xmlns:a16="http://schemas.microsoft.com/office/drawing/2014/main" id="{676430CE-16C6-C409-7883-A7232689A7CC}"/>
                </a:ext>
              </a:extLst>
            </p:cNvPr>
            <p:cNvSpPr/>
            <p:nvPr/>
          </p:nvSpPr>
          <p:spPr>
            <a:xfrm>
              <a:off x="4619408" y="2582610"/>
              <a:ext cx="270" cy="149"/>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4848;p64">
              <a:extLst>
                <a:ext uri="{FF2B5EF4-FFF2-40B4-BE49-F238E27FC236}">
                  <a16:creationId xmlns:a16="http://schemas.microsoft.com/office/drawing/2014/main" id="{EC4572A3-915F-ECB5-3096-59995F026597}"/>
                </a:ext>
              </a:extLst>
            </p:cNvPr>
            <p:cNvSpPr/>
            <p:nvPr/>
          </p:nvSpPr>
          <p:spPr>
            <a:xfrm>
              <a:off x="4605422" y="2579315"/>
              <a:ext cx="369" cy="39"/>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4849;p64">
              <a:extLst>
                <a:ext uri="{FF2B5EF4-FFF2-40B4-BE49-F238E27FC236}">
                  <a16:creationId xmlns:a16="http://schemas.microsoft.com/office/drawing/2014/main" id="{74220377-A548-1D88-10BC-E117C2A1F18C}"/>
                </a:ext>
              </a:extLst>
            </p:cNvPr>
            <p:cNvSpPr/>
            <p:nvPr/>
          </p:nvSpPr>
          <p:spPr>
            <a:xfrm>
              <a:off x="4603035" y="2579053"/>
              <a:ext cx="404" cy="18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4850;p64">
              <a:extLst>
                <a:ext uri="{FF2B5EF4-FFF2-40B4-BE49-F238E27FC236}">
                  <a16:creationId xmlns:a16="http://schemas.microsoft.com/office/drawing/2014/main" id="{3E22D975-7C87-5650-FD27-187A30DE6E08}"/>
                </a:ext>
              </a:extLst>
            </p:cNvPr>
            <p:cNvSpPr/>
            <p:nvPr/>
          </p:nvSpPr>
          <p:spPr>
            <a:xfrm>
              <a:off x="4518428" y="2578529"/>
              <a:ext cx="270" cy="18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4851;p64">
              <a:extLst>
                <a:ext uri="{FF2B5EF4-FFF2-40B4-BE49-F238E27FC236}">
                  <a16:creationId xmlns:a16="http://schemas.microsoft.com/office/drawing/2014/main" id="{008CC02A-01F7-2CE8-BA7A-9C2929C94E97}"/>
                </a:ext>
              </a:extLst>
            </p:cNvPr>
            <p:cNvSpPr/>
            <p:nvPr/>
          </p:nvSpPr>
          <p:spPr>
            <a:xfrm>
              <a:off x="4656247" y="2563067"/>
              <a:ext cx="839" cy="301"/>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4852;p64">
              <a:extLst>
                <a:ext uri="{FF2B5EF4-FFF2-40B4-BE49-F238E27FC236}">
                  <a16:creationId xmlns:a16="http://schemas.microsoft.com/office/drawing/2014/main" id="{97C59DC7-5A0E-A1AB-F120-94025078AE93}"/>
                </a:ext>
              </a:extLst>
            </p:cNvPr>
            <p:cNvSpPr/>
            <p:nvPr/>
          </p:nvSpPr>
          <p:spPr>
            <a:xfrm>
              <a:off x="4655408" y="2563329"/>
              <a:ext cx="874" cy="18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4853;p64">
              <a:extLst>
                <a:ext uri="{FF2B5EF4-FFF2-40B4-BE49-F238E27FC236}">
                  <a16:creationId xmlns:a16="http://schemas.microsoft.com/office/drawing/2014/main" id="{51230D68-B0C8-FEA8-970B-943C0BC01ACA}"/>
                </a:ext>
              </a:extLst>
            </p:cNvPr>
            <p:cNvSpPr/>
            <p:nvPr/>
          </p:nvSpPr>
          <p:spPr>
            <a:xfrm>
              <a:off x="4636248" y="2583509"/>
              <a:ext cx="975" cy="563"/>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4854;p64">
              <a:extLst>
                <a:ext uri="{FF2B5EF4-FFF2-40B4-BE49-F238E27FC236}">
                  <a16:creationId xmlns:a16="http://schemas.microsoft.com/office/drawing/2014/main" id="{08684030-E265-61CB-50AE-94D78F3D09BE}"/>
                </a:ext>
              </a:extLst>
            </p:cNvPr>
            <p:cNvSpPr/>
            <p:nvPr/>
          </p:nvSpPr>
          <p:spPr>
            <a:xfrm>
              <a:off x="4654601" y="2563478"/>
              <a:ext cx="505" cy="149"/>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4855;p64">
              <a:extLst>
                <a:ext uri="{FF2B5EF4-FFF2-40B4-BE49-F238E27FC236}">
                  <a16:creationId xmlns:a16="http://schemas.microsoft.com/office/drawing/2014/main" id="{3D7EB049-8050-ADF6-F598-5DD8B4EB1801}"/>
                </a:ext>
              </a:extLst>
            </p:cNvPr>
            <p:cNvSpPr/>
            <p:nvPr/>
          </p:nvSpPr>
          <p:spPr>
            <a:xfrm>
              <a:off x="4517723" y="2578791"/>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4856;p64">
              <a:extLst>
                <a:ext uri="{FF2B5EF4-FFF2-40B4-BE49-F238E27FC236}">
                  <a16:creationId xmlns:a16="http://schemas.microsoft.com/office/drawing/2014/main" id="{C56863A6-E306-EC9C-233A-C36B5F60F50E}"/>
                </a:ext>
              </a:extLst>
            </p:cNvPr>
            <p:cNvSpPr/>
            <p:nvPr/>
          </p:nvSpPr>
          <p:spPr>
            <a:xfrm>
              <a:off x="4516780" y="2578791"/>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4857;p64">
              <a:extLst>
                <a:ext uri="{FF2B5EF4-FFF2-40B4-BE49-F238E27FC236}">
                  <a16:creationId xmlns:a16="http://schemas.microsoft.com/office/drawing/2014/main" id="{67C0AA6B-A454-C2DF-38D3-120984B0BF66}"/>
                </a:ext>
              </a:extLst>
            </p:cNvPr>
            <p:cNvSpPr/>
            <p:nvPr/>
          </p:nvSpPr>
          <p:spPr>
            <a:xfrm>
              <a:off x="4631408" y="2581937"/>
              <a:ext cx="740" cy="18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4858;p64">
              <a:extLst>
                <a:ext uri="{FF2B5EF4-FFF2-40B4-BE49-F238E27FC236}">
                  <a16:creationId xmlns:a16="http://schemas.microsoft.com/office/drawing/2014/main" id="{561C54ED-B40A-4C0F-945E-8C3CF47BF36F}"/>
                </a:ext>
              </a:extLst>
            </p:cNvPr>
            <p:cNvSpPr/>
            <p:nvPr/>
          </p:nvSpPr>
          <p:spPr>
            <a:xfrm>
              <a:off x="4629994" y="2581824"/>
              <a:ext cx="740" cy="39"/>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4859;p64">
              <a:extLst>
                <a:ext uri="{FF2B5EF4-FFF2-40B4-BE49-F238E27FC236}">
                  <a16:creationId xmlns:a16="http://schemas.microsoft.com/office/drawing/2014/main" id="{6AEDDE72-93DA-BEC3-E060-91E57E6A5EC6}"/>
                </a:ext>
              </a:extLst>
            </p:cNvPr>
            <p:cNvSpPr/>
            <p:nvPr/>
          </p:nvSpPr>
          <p:spPr>
            <a:xfrm>
              <a:off x="4650600" y="256411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4860;p64">
              <a:extLst>
                <a:ext uri="{FF2B5EF4-FFF2-40B4-BE49-F238E27FC236}">
                  <a16:creationId xmlns:a16="http://schemas.microsoft.com/office/drawing/2014/main" id="{C7059F0D-1B84-ED31-8C0C-C772C0C8E597}"/>
                </a:ext>
              </a:extLst>
            </p:cNvPr>
            <p:cNvSpPr/>
            <p:nvPr/>
          </p:nvSpPr>
          <p:spPr>
            <a:xfrm>
              <a:off x="4657290" y="2562954"/>
              <a:ext cx="639" cy="149"/>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4861;p64">
              <a:extLst>
                <a:ext uri="{FF2B5EF4-FFF2-40B4-BE49-F238E27FC236}">
                  <a16:creationId xmlns:a16="http://schemas.microsoft.com/office/drawing/2014/main" id="{780BD7FF-7FC6-71CB-397A-C203566B6B68}"/>
                </a:ext>
              </a:extLst>
            </p:cNvPr>
            <p:cNvSpPr/>
            <p:nvPr/>
          </p:nvSpPr>
          <p:spPr>
            <a:xfrm>
              <a:off x="4627070" y="2581562"/>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4862;p64">
              <a:extLst>
                <a:ext uri="{FF2B5EF4-FFF2-40B4-BE49-F238E27FC236}">
                  <a16:creationId xmlns:a16="http://schemas.microsoft.com/office/drawing/2014/main" id="{AD471ACD-B75D-48D1-5A9B-EDCA80F12855}"/>
                </a:ext>
              </a:extLst>
            </p:cNvPr>
            <p:cNvSpPr/>
            <p:nvPr/>
          </p:nvSpPr>
          <p:spPr>
            <a:xfrm>
              <a:off x="4628583" y="2581675"/>
              <a:ext cx="740" cy="39"/>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4863;p64">
              <a:extLst>
                <a:ext uri="{FF2B5EF4-FFF2-40B4-BE49-F238E27FC236}">
                  <a16:creationId xmlns:a16="http://schemas.microsoft.com/office/drawing/2014/main" id="{8E168993-7C89-60D1-BB9E-CAF5022506CF}"/>
                </a:ext>
              </a:extLst>
            </p:cNvPr>
            <p:cNvSpPr/>
            <p:nvPr/>
          </p:nvSpPr>
          <p:spPr>
            <a:xfrm>
              <a:off x="4635171" y="2582985"/>
              <a:ext cx="740" cy="449"/>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4864;p64">
              <a:extLst>
                <a:ext uri="{FF2B5EF4-FFF2-40B4-BE49-F238E27FC236}">
                  <a16:creationId xmlns:a16="http://schemas.microsoft.com/office/drawing/2014/main" id="{7478D036-3A13-F2C9-8838-91B63AE19E38}"/>
                </a:ext>
              </a:extLst>
            </p:cNvPr>
            <p:cNvSpPr/>
            <p:nvPr/>
          </p:nvSpPr>
          <p:spPr>
            <a:xfrm>
              <a:off x="4633995" y="2582610"/>
              <a:ext cx="740" cy="301"/>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4865;p64">
              <a:extLst>
                <a:ext uri="{FF2B5EF4-FFF2-40B4-BE49-F238E27FC236}">
                  <a16:creationId xmlns:a16="http://schemas.microsoft.com/office/drawing/2014/main" id="{269E520E-3055-E463-E68D-21BD13ECAFA8}"/>
                </a:ext>
              </a:extLst>
            </p:cNvPr>
            <p:cNvSpPr/>
            <p:nvPr/>
          </p:nvSpPr>
          <p:spPr>
            <a:xfrm>
              <a:off x="4620247" y="2582199"/>
              <a:ext cx="369" cy="18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4866;p64">
              <a:extLst>
                <a:ext uri="{FF2B5EF4-FFF2-40B4-BE49-F238E27FC236}">
                  <a16:creationId xmlns:a16="http://schemas.microsoft.com/office/drawing/2014/main" id="{CB5416AC-6BB7-DDA7-7A32-0042D268F97B}"/>
                </a:ext>
              </a:extLst>
            </p:cNvPr>
            <p:cNvSpPr/>
            <p:nvPr/>
          </p:nvSpPr>
          <p:spPr>
            <a:xfrm>
              <a:off x="4632717" y="2582199"/>
              <a:ext cx="740" cy="301"/>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4867;p64">
              <a:extLst>
                <a:ext uri="{FF2B5EF4-FFF2-40B4-BE49-F238E27FC236}">
                  <a16:creationId xmlns:a16="http://schemas.microsoft.com/office/drawing/2014/main" id="{D0CC82A0-52CC-3AB8-B7A2-9085020CA1EA}"/>
                </a:ext>
              </a:extLst>
            </p:cNvPr>
            <p:cNvSpPr/>
            <p:nvPr/>
          </p:nvSpPr>
          <p:spPr>
            <a:xfrm>
              <a:off x="4622230" y="2581937"/>
              <a:ext cx="505" cy="39"/>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4868;p64">
              <a:extLst>
                <a:ext uri="{FF2B5EF4-FFF2-40B4-BE49-F238E27FC236}">
                  <a16:creationId xmlns:a16="http://schemas.microsoft.com/office/drawing/2014/main" id="{CE8502AD-BDAA-07D4-6504-930DA0726268}"/>
                </a:ext>
              </a:extLst>
            </p:cNvPr>
            <p:cNvSpPr/>
            <p:nvPr/>
          </p:nvSpPr>
          <p:spPr>
            <a:xfrm>
              <a:off x="4651642" y="2564002"/>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4869;p64">
              <a:extLst>
                <a:ext uri="{FF2B5EF4-FFF2-40B4-BE49-F238E27FC236}">
                  <a16:creationId xmlns:a16="http://schemas.microsoft.com/office/drawing/2014/main" id="{8EB0E4A9-E4E3-3FE0-DCC5-F48E3B8B8014}"/>
                </a:ext>
              </a:extLst>
            </p:cNvPr>
            <p:cNvSpPr/>
            <p:nvPr/>
          </p:nvSpPr>
          <p:spPr>
            <a:xfrm>
              <a:off x="4621188" y="2582086"/>
              <a:ext cx="505" cy="39"/>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4870;p64">
              <a:extLst>
                <a:ext uri="{FF2B5EF4-FFF2-40B4-BE49-F238E27FC236}">
                  <a16:creationId xmlns:a16="http://schemas.microsoft.com/office/drawing/2014/main" id="{B428F9BA-0781-1566-9A56-08E3B3469260}"/>
                </a:ext>
              </a:extLst>
            </p:cNvPr>
            <p:cNvSpPr/>
            <p:nvPr/>
          </p:nvSpPr>
          <p:spPr>
            <a:xfrm>
              <a:off x="4624718" y="2581675"/>
              <a:ext cx="505" cy="39"/>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4871;p64">
              <a:extLst>
                <a:ext uri="{FF2B5EF4-FFF2-40B4-BE49-F238E27FC236}">
                  <a16:creationId xmlns:a16="http://schemas.microsoft.com/office/drawing/2014/main" id="{B2216FC7-00C5-6998-182F-384552F4A9BA}"/>
                </a:ext>
              </a:extLst>
            </p:cNvPr>
            <p:cNvSpPr/>
            <p:nvPr/>
          </p:nvSpPr>
          <p:spPr>
            <a:xfrm>
              <a:off x="4625996" y="2581562"/>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4872;p64">
              <a:extLst>
                <a:ext uri="{FF2B5EF4-FFF2-40B4-BE49-F238E27FC236}">
                  <a16:creationId xmlns:a16="http://schemas.microsoft.com/office/drawing/2014/main" id="{753B3B9A-BAB2-B9E0-9BA9-9EBAE7E16763}"/>
                </a:ext>
              </a:extLst>
            </p:cNvPr>
            <p:cNvSpPr/>
            <p:nvPr/>
          </p:nvSpPr>
          <p:spPr>
            <a:xfrm>
              <a:off x="4651172" y="2564002"/>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4873;p64">
              <a:extLst>
                <a:ext uri="{FF2B5EF4-FFF2-40B4-BE49-F238E27FC236}">
                  <a16:creationId xmlns:a16="http://schemas.microsoft.com/office/drawing/2014/main" id="{61FB3ED4-935F-44FD-2B5E-524A1D0E9922}"/>
                </a:ext>
              </a:extLst>
            </p:cNvPr>
            <p:cNvSpPr/>
            <p:nvPr/>
          </p:nvSpPr>
          <p:spPr>
            <a:xfrm>
              <a:off x="4650835" y="256411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4874;p64">
              <a:extLst>
                <a:ext uri="{FF2B5EF4-FFF2-40B4-BE49-F238E27FC236}">
                  <a16:creationId xmlns:a16="http://schemas.microsoft.com/office/drawing/2014/main" id="{D2228A80-E015-CDF7-B935-B158664719AE}"/>
                </a:ext>
              </a:extLst>
            </p:cNvPr>
            <p:cNvSpPr/>
            <p:nvPr/>
          </p:nvSpPr>
          <p:spPr>
            <a:xfrm>
              <a:off x="4623406" y="2581824"/>
              <a:ext cx="505" cy="39"/>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4875;p64">
              <a:extLst>
                <a:ext uri="{FF2B5EF4-FFF2-40B4-BE49-F238E27FC236}">
                  <a16:creationId xmlns:a16="http://schemas.microsoft.com/office/drawing/2014/main" id="{A9304258-B15D-755A-3BEA-1149C4D35792}"/>
                </a:ext>
              </a:extLst>
            </p:cNvPr>
            <p:cNvSpPr/>
            <p:nvPr/>
          </p:nvSpPr>
          <p:spPr>
            <a:xfrm>
              <a:off x="4515133" y="2578791"/>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4876;p64">
              <a:extLst>
                <a:ext uri="{FF2B5EF4-FFF2-40B4-BE49-F238E27FC236}">
                  <a16:creationId xmlns:a16="http://schemas.microsoft.com/office/drawing/2014/main" id="{2E53D2E4-9B33-198F-9DDC-B2DB500EE52A}"/>
                </a:ext>
              </a:extLst>
            </p:cNvPr>
            <p:cNvSpPr/>
            <p:nvPr/>
          </p:nvSpPr>
          <p:spPr>
            <a:xfrm>
              <a:off x="4603506" y="2579202"/>
              <a:ext cx="1580" cy="149"/>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4877;p64">
              <a:extLst>
                <a:ext uri="{FF2B5EF4-FFF2-40B4-BE49-F238E27FC236}">
                  <a16:creationId xmlns:a16="http://schemas.microsoft.com/office/drawing/2014/main" id="{ECFE4D0D-BAD6-57AA-CA92-F3BEB96C9759}"/>
                </a:ext>
              </a:extLst>
            </p:cNvPr>
            <p:cNvSpPr/>
            <p:nvPr/>
          </p:nvSpPr>
          <p:spPr>
            <a:xfrm>
              <a:off x="4516074" y="2578791"/>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4878;p64">
              <a:extLst>
                <a:ext uri="{FF2B5EF4-FFF2-40B4-BE49-F238E27FC236}">
                  <a16:creationId xmlns:a16="http://schemas.microsoft.com/office/drawing/2014/main" id="{FA479E36-CD21-0C9A-F406-F67F76E0CD54}"/>
                </a:ext>
              </a:extLst>
            </p:cNvPr>
            <p:cNvSpPr/>
            <p:nvPr/>
          </p:nvSpPr>
          <p:spPr>
            <a:xfrm>
              <a:off x="4659072" y="2562540"/>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4879;p64">
              <a:extLst>
                <a:ext uri="{FF2B5EF4-FFF2-40B4-BE49-F238E27FC236}">
                  <a16:creationId xmlns:a16="http://schemas.microsoft.com/office/drawing/2014/main" id="{495389E7-993C-194F-EBCA-20512CC9B28A}"/>
                </a:ext>
              </a:extLst>
            </p:cNvPr>
            <p:cNvSpPr/>
            <p:nvPr/>
          </p:nvSpPr>
          <p:spPr>
            <a:xfrm>
              <a:off x="4658233" y="2562692"/>
              <a:ext cx="639" cy="149"/>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4880;p64">
              <a:extLst>
                <a:ext uri="{FF2B5EF4-FFF2-40B4-BE49-F238E27FC236}">
                  <a16:creationId xmlns:a16="http://schemas.microsoft.com/office/drawing/2014/main" id="{278CE077-AB7E-B650-F3DA-C3C0E697C838}"/>
                </a:ext>
              </a:extLst>
            </p:cNvPr>
            <p:cNvSpPr/>
            <p:nvPr/>
          </p:nvSpPr>
          <p:spPr>
            <a:xfrm>
              <a:off x="4465719" y="2398548"/>
              <a:ext cx="130661" cy="64812"/>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4881;p64">
              <a:extLst>
                <a:ext uri="{FF2B5EF4-FFF2-40B4-BE49-F238E27FC236}">
                  <a16:creationId xmlns:a16="http://schemas.microsoft.com/office/drawing/2014/main" id="{A3C7C353-B7CB-3C05-520B-68CB34B8AFCF}"/>
                </a:ext>
              </a:extLst>
            </p:cNvPr>
            <p:cNvSpPr/>
            <p:nvPr/>
          </p:nvSpPr>
          <p:spPr>
            <a:xfrm>
              <a:off x="4572581" y="2457406"/>
              <a:ext cx="8606" cy="3069"/>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4882;p64">
              <a:extLst>
                <a:ext uri="{FF2B5EF4-FFF2-40B4-BE49-F238E27FC236}">
                  <a16:creationId xmlns:a16="http://schemas.microsoft.com/office/drawing/2014/main" id="{95CD859F-FEB5-41AA-8F1C-60E9D2276296}"/>
                </a:ext>
              </a:extLst>
            </p:cNvPr>
            <p:cNvSpPr/>
            <p:nvPr/>
          </p:nvSpPr>
          <p:spPr>
            <a:xfrm>
              <a:off x="4569622" y="2460440"/>
              <a:ext cx="2991" cy="3182"/>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4883;p64">
              <a:extLst>
                <a:ext uri="{FF2B5EF4-FFF2-40B4-BE49-F238E27FC236}">
                  <a16:creationId xmlns:a16="http://schemas.microsoft.com/office/drawing/2014/main" id="{E68AA93A-8A6D-0902-0B71-EA61F5142413}"/>
                </a:ext>
              </a:extLst>
            </p:cNvPr>
            <p:cNvSpPr/>
            <p:nvPr/>
          </p:nvSpPr>
          <p:spPr>
            <a:xfrm>
              <a:off x="4593152" y="2450330"/>
              <a:ext cx="404" cy="301"/>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4884;p64">
              <a:extLst>
                <a:ext uri="{FF2B5EF4-FFF2-40B4-BE49-F238E27FC236}">
                  <a16:creationId xmlns:a16="http://schemas.microsoft.com/office/drawing/2014/main" id="{A3EB9A7F-0314-9253-3498-F1B0CC336582}"/>
                </a:ext>
              </a:extLst>
            </p:cNvPr>
            <p:cNvSpPr/>
            <p:nvPr/>
          </p:nvSpPr>
          <p:spPr>
            <a:xfrm>
              <a:off x="4594700" y="2449544"/>
              <a:ext cx="270" cy="18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4885;p64">
              <a:extLst>
                <a:ext uri="{FF2B5EF4-FFF2-40B4-BE49-F238E27FC236}">
                  <a16:creationId xmlns:a16="http://schemas.microsoft.com/office/drawing/2014/main" id="{BFD87CDD-EC09-1E73-7D30-4872238530CF}"/>
                </a:ext>
              </a:extLst>
            </p:cNvPr>
            <p:cNvSpPr/>
            <p:nvPr/>
          </p:nvSpPr>
          <p:spPr>
            <a:xfrm>
              <a:off x="4467267" y="2444564"/>
              <a:ext cx="100274" cy="67209"/>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4886;p64">
              <a:extLst>
                <a:ext uri="{FF2B5EF4-FFF2-40B4-BE49-F238E27FC236}">
                  <a16:creationId xmlns:a16="http://schemas.microsoft.com/office/drawing/2014/main" id="{A9949458-EB21-E041-5CD5-8128AB32D70F}"/>
                </a:ext>
              </a:extLst>
            </p:cNvPr>
            <p:cNvSpPr/>
            <p:nvPr/>
          </p:nvSpPr>
          <p:spPr>
            <a:xfrm>
              <a:off x="4511367" y="2506828"/>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4887;p64">
              <a:extLst>
                <a:ext uri="{FF2B5EF4-FFF2-40B4-BE49-F238E27FC236}">
                  <a16:creationId xmlns:a16="http://schemas.microsoft.com/office/drawing/2014/main" id="{B81E8759-87CE-D34A-641C-F2A4701B5707}"/>
                </a:ext>
              </a:extLst>
            </p:cNvPr>
            <p:cNvSpPr/>
            <p:nvPr/>
          </p:nvSpPr>
          <p:spPr>
            <a:xfrm>
              <a:off x="4512076" y="2507352"/>
              <a:ext cx="874" cy="711"/>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4888;p64">
              <a:extLst>
                <a:ext uri="{FF2B5EF4-FFF2-40B4-BE49-F238E27FC236}">
                  <a16:creationId xmlns:a16="http://schemas.microsoft.com/office/drawing/2014/main" id="{9C5DC2AA-ADB1-6FF4-D6C8-A3E0D62C217E}"/>
                </a:ext>
              </a:extLst>
            </p:cNvPr>
            <p:cNvSpPr/>
            <p:nvPr/>
          </p:nvSpPr>
          <p:spPr>
            <a:xfrm>
              <a:off x="4512915" y="2508028"/>
              <a:ext cx="2857" cy="3557"/>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4889;p64">
              <a:extLst>
                <a:ext uri="{FF2B5EF4-FFF2-40B4-BE49-F238E27FC236}">
                  <a16:creationId xmlns:a16="http://schemas.microsoft.com/office/drawing/2014/main" id="{300E2F2E-8DDE-27FB-8E15-E6D6AD610C35}"/>
                </a:ext>
              </a:extLst>
            </p:cNvPr>
            <p:cNvSpPr/>
            <p:nvPr/>
          </p:nvSpPr>
          <p:spPr>
            <a:xfrm>
              <a:off x="4520679" y="2511809"/>
              <a:ext cx="839" cy="39"/>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4890;p64">
              <a:extLst>
                <a:ext uri="{FF2B5EF4-FFF2-40B4-BE49-F238E27FC236}">
                  <a16:creationId xmlns:a16="http://schemas.microsoft.com/office/drawing/2014/main" id="{E428ACDC-08FE-C936-7200-FCCB4548D051}"/>
                </a:ext>
              </a:extLst>
            </p:cNvPr>
            <p:cNvSpPr/>
            <p:nvPr/>
          </p:nvSpPr>
          <p:spPr>
            <a:xfrm>
              <a:off x="4517621" y="2511696"/>
              <a:ext cx="1211" cy="39"/>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4891;p64">
              <a:extLst>
                <a:ext uri="{FF2B5EF4-FFF2-40B4-BE49-F238E27FC236}">
                  <a16:creationId xmlns:a16="http://schemas.microsoft.com/office/drawing/2014/main" id="{E305728F-DEE7-AA0E-13FC-DA4DD0B9FEB2}"/>
                </a:ext>
              </a:extLst>
            </p:cNvPr>
            <p:cNvSpPr/>
            <p:nvPr/>
          </p:nvSpPr>
          <p:spPr>
            <a:xfrm>
              <a:off x="4523974" y="2512071"/>
              <a:ext cx="505" cy="39"/>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4892;p64">
              <a:extLst>
                <a:ext uri="{FF2B5EF4-FFF2-40B4-BE49-F238E27FC236}">
                  <a16:creationId xmlns:a16="http://schemas.microsoft.com/office/drawing/2014/main" id="{CD83ABFC-AABD-CF8C-5486-74DE6725610C}"/>
                </a:ext>
              </a:extLst>
            </p:cNvPr>
            <p:cNvSpPr/>
            <p:nvPr/>
          </p:nvSpPr>
          <p:spPr>
            <a:xfrm>
              <a:off x="4519134" y="2511696"/>
              <a:ext cx="975" cy="39"/>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4893;p64">
              <a:extLst>
                <a:ext uri="{FF2B5EF4-FFF2-40B4-BE49-F238E27FC236}">
                  <a16:creationId xmlns:a16="http://schemas.microsoft.com/office/drawing/2014/main" id="{5DE14632-25B8-69A1-61EF-BDAE44D33213}"/>
                </a:ext>
              </a:extLst>
            </p:cNvPr>
            <p:cNvSpPr/>
            <p:nvPr/>
          </p:nvSpPr>
          <p:spPr>
            <a:xfrm>
              <a:off x="4521857" y="2511958"/>
              <a:ext cx="740" cy="39"/>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4894;p64">
              <a:extLst>
                <a:ext uri="{FF2B5EF4-FFF2-40B4-BE49-F238E27FC236}">
                  <a16:creationId xmlns:a16="http://schemas.microsoft.com/office/drawing/2014/main" id="{E8FECB0A-C33D-EE0B-4ACF-7FE80821455C}"/>
                </a:ext>
              </a:extLst>
            </p:cNvPr>
            <p:cNvSpPr/>
            <p:nvPr/>
          </p:nvSpPr>
          <p:spPr>
            <a:xfrm>
              <a:off x="4515839" y="2511547"/>
              <a:ext cx="1446" cy="39"/>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4895;p64">
              <a:extLst>
                <a:ext uri="{FF2B5EF4-FFF2-40B4-BE49-F238E27FC236}">
                  <a16:creationId xmlns:a16="http://schemas.microsoft.com/office/drawing/2014/main" id="{8C8F6E0B-B7C1-DB07-391B-B75C478DCC58}"/>
                </a:ext>
              </a:extLst>
            </p:cNvPr>
            <p:cNvSpPr/>
            <p:nvPr/>
          </p:nvSpPr>
          <p:spPr>
            <a:xfrm>
              <a:off x="4522900" y="2511958"/>
              <a:ext cx="740" cy="39"/>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4896;p64">
              <a:extLst>
                <a:ext uri="{FF2B5EF4-FFF2-40B4-BE49-F238E27FC236}">
                  <a16:creationId xmlns:a16="http://schemas.microsoft.com/office/drawing/2014/main" id="{298CF8AC-013D-126C-F328-8F984FC0C5E3}"/>
                </a:ext>
              </a:extLst>
            </p:cNvPr>
            <p:cNvSpPr/>
            <p:nvPr/>
          </p:nvSpPr>
          <p:spPr>
            <a:xfrm>
              <a:off x="4524781" y="2512071"/>
              <a:ext cx="505" cy="39"/>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4897;p64">
              <a:extLst>
                <a:ext uri="{FF2B5EF4-FFF2-40B4-BE49-F238E27FC236}">
                  <a16:creationId xmlns:a16="http://schemas.microsoft.com/office/drawing/2014/main" id="{9A1180B6-8E10-32AB-6721-75938C52B897}"/>
                </a:ext>
              </a:extLst>
            </p:cNvPr>
            <p:cNvSpPr/>
            <p:nvPr/>
          </p:nvSpPr>
          <p:spPr>
            <a:xfrm>
              <a:off x="4566565" y="2467778"/>
              <a:ext cx="874" cy="6067"/>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4898;p64">
              <a:extLst>
                <a:ext uri="{FF2B5EF4-FFF2-40B4-BE49-F238E27FC236}">
                  <a16:creationId xmlns:a16="http://schemas.microsoft.com/office/drawing/2014/main" id="{525A0DDA-C032-7CB3-A97B-790FEE25A51C}"/>
                </a:ext>
              </a:extLst>
            </p:cNvPr>
            <p:cNvSpPr/>
            <p:nvPr/>
          </p:nvSpPr>
          <p:spPr>
            <a:xfrm>
              <a:off x="4525487" y="2512219"/>
              <a:ext cx="404" cy="39"/>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4899;p64">
              <a:extLst>
                <a:ext uri="{FF2B5EF4-FFF2-40B4-BE49-F238E27FC236}">
                  <a16:creationId xmlns:a16="http://schemas.microsoft.com/office/drawing/2014/main" id="{DAB5FB76-ED09-C667-6191-5C907B0C434D}"/>
                </a:ext>
              </a:extLst>
            </p:cNvPr>
            <p:cNvSpPr/>
            <p:nvPr/>
          </p:nvSpPr>
          <p:spPr>
            <a:xfrm>
              <a:off x="4527975" y="251259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4900;p64">
              <a:extLst>
                <a:ext uri="{FF2B5EF4-FFF2-40B4-BE49-F238E27FC236}">
                  <a16:creationId xmlns:a16="http://schemas.microsoft.com/office/drawing/2014/main" id="{41AE8EEA-2677-D538-DD51-2C467D4E9752}"/>
                </a:ext>
              </a:extLst>
            </p:cNvPr>
            <p:cNvSpPr/>
            <p:nvPr/>
          </p:nvSpPr>
          <p:spPr>
            <a:xfrm>
              <a:off x="4527839" y="2512595"/>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4901;p64">
              <a:extLst>
                <a:ext uri="{FF2B5EF4-FFF2-40B4-BE49-F238E27FC236}">
                  <a16:creationId xmlns:a16="http://schemas.microsoft.com/office/drawing/2014/main" id="{BE96C3C1-BC2E-A5FF-0A2A-3D9241449D55}"/>
                </a:ext>
              </a:extLst>
            </p:cNvPr>
            <p:cNvSpPr/>
            <p:nvPr/>
          </p:nvSpPr>
          <p:spPr>
            <a:xfrm>
              <a:off x="4527133" y="2512481"/>
              <a:ext cx="168" cy="39"/>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4902;p64">
              <a:extLst>
                <a:ext uri="{FF2B5EF4-FFF2-40B4-BE49-F238E27FC236}">
                  <a16:creationId xmlns:a16="http://schemas.microsoft.com/office/drawing/2014/main" id="{296DBCA6-24D2-A24B-BF81-7CF4D3312D77}"/>
                </a:ext>
              </a:extLst>
            </p:cNvPr>
            <p:cNvSpPr/>
            <p:nvPr/>
          </p:nvSpPr>
          <p:spPr>
            <a:xfrm>
              <a:off x="4527505" y="2512481"/>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4903;p64">
              <a:extLst>
                <a:ext uri="{FF2B5EF4-FFF2-40B4-BE49-F238E27FC236}">
                  <a16:creationId xmlns:a16="http://schemas.microsoft.com/office/drawing/2014/main" id="{5AC80A58-C1A2-CB84-8A52-30CE3E9E314B}"/>
                </a:ext>
              </a:extLst>
            </p:cNvPr>
            <p:cNvSpPr/>
            <p:nvPr/>
          </p:nvSpPr>
          <p:spPr>
            <a:xfrm>
              <a:off x="4526663" y="2512333"/>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4904;p64">
              <a:extLst>
                <a:ext uri="{FF2B5EF4-FFF2-40B4-BE49-F238E27FC236}">
                  <a16:creationId xmlns:a16="http://schemas.microsoft.com/office/drawing/2014/main" id="{AA51EBCE-EB63-FAC7-9C9A-05A50C89677F}"/>
                </a:ext>
              </a:extLst>
            </p:cNvPr>
            <p:cNvSpPr/>
            <p:nvPr/>
          </p:nvSpPr>
          <p:spPr>
            <a:xfrm>
              <a:off x="4526192" y="2512333"/>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4905;p64">
              <a:extLst>
                <a:ext uri="{FF2B5EF4-FFF2-40B4-BE49-F238E27FC236}">
                  <a16:creationId xmlns:a16="http://schemas.microsoft.com/office/drawing/2014/main" id="{2F4124AC-7979-9E1C-13D4-A6F84EAF88A3}"/>
                </a:ext>
              </a:extLst>
            </p:cNvPr>
            <p:cNvSpPr/>
            <p:nvPr/>
          </p:nvSpPr>
          <p:spPr>
            <a:xfrm>
              <a:off x="4561522" y="2463697"/>
              <a:ext cx="740" cy="563"/>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4906;p64">
              <a:extLst>
                <a:ext uri="{FF2B5EF4-FFF2-40B4-BE49-F238E27FC236}">
                  <a16:creationId xmlns:a16="http://schemas.microsoft.com/office/drawing/2014/main" id="{38B26869-ABCD-87ED-A6F1-8376ABBDB80E}"/>
                </a:ext>
              </a:extLst>
            </p:cNvPr>
            <p:cNvSpPr/>
            <p:nvPr/>
          </p:nvSpPr>
          <p:spPr>
            <a:xfrm>
              <a:off x="4477719" y="2450217"/>
              <a:ext cx="639" cy="301"/>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4907;p64">
              <a:extLst>
                <a:ext uri="{FF2B5EF4-FFF2-40B4-BE49-F238E27FC236}">
                  <a16:creationId xmlns:a16="http://schemas.microsoft.com/office/drawing/2014/main" id="{8E1E3566-2345-E5EE-41E3-5C0CA3C71CF1}"/>
                </a:ext>
              </a:extLst>
            </p:cNvPr>
            <p:cNvSpPr/>
            <p:nvPr/>
          </p:nvSpPr>
          <p:spPr>
            <a:xfrm>
              <a:off x="4482562" y="2448122"/>
              <a:ext cx="505" cy="301"/>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4908;p64">
              <a:extLst>
                <a:ext uri="{FF2B5EF4-FFF2-40B4-BE49-F238E27FC236}">
                  <a16:creationId xmlns:a16="http://schemas.microsoft.com/office/drawing/2014/main" id="{7B591340-CA98-F47B-F519-394451711E61}"/>
                </a:ext>
              </a:extLst>
            </p:cNvPr>
            <p:cNvSpPr/>
            <p:nvPr/>
          </p:nvSpPr>
          <p:spPr>
            <a:xfrm>
              <a:off x="4524546" y="2448756"/>
              <a:ext cx="4739" cy="301"/>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4909;p64">
              <a:extLst>
                <a:ext uri="{FF2B5EF4-FFF2-40B4-BE49-F238E27FC236}">
                  <a16:creationId xmlns:a16="http://schemas.microsoft.com/office/drawing/2014/main" id="{6C1D7B62-C6CD-1B44-987C-2DCBE9A6CE7B}"/>
                </a:ext>
              </a:extLst>
            </p:cNvPr>
            <p:cNvSpPr/>
            <p:nvPr/>
          </p:nvSpPr>
          <p:spPr>
            <a:xfrm>
              <a:off x="4481014" y="2448907"/>
              <a:ext cx="639" cy="301"/>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4910;p64">
              <a:extLst>
                <a:ext uri="{FF2B5EF4-FFF2-40B4-BE49-F238E27FC236}">
                  <a16:creationId xmlns:a16="http://schemas.microsoft.com/office/drawing/2014/main" id="{735053B5-DF19-2A4C-45EA-281CECC09339}"/>
                </a:ext>
              </a:extLst>
            </p:cNvPr>
            <p:cNvSpPr/>
            <p:nvPr/>
          </p:nvSpPr>
          <p:spPr>
            <a:xfrm>
              <a:off x="4563638" y="2465268"/>
              <a:ext cx="839" cy="563"/>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4911;p64">
              <a:extLst>
                <a:ext uri="{FF2B5EF4-FFF2-40B4-BE49-F238E27FC236}">
                  <a16:creationId xmlns:a16="http://schemas.microsoft.com/office/drawing/2014/main" id="{8317E2EC-E3C3-E925-8A3A-3BA20251216C}"/>
                </a:ext>
              </a:extLst>
            </p:cNvPr>
            <p:cNvSpPr/>
            <p:nvPr/>
          </p:nvSpPr>
          <p:spPr>
            <a:xfrm>
              <a:off x="4479502" y="2449544"/>
              <a:ext cx="604" cy="301"/>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4912;p64">
              <a:extLst>
                <a:ext uri="{FF2B5EF4-FFF2-40B4-BE49-F238E27FC236}">
                  <a16:creationId xmlns:a16="http://schemas.microsoft.com/office/drawing/2014/main" id="{53C22ABF-5255-C358-680C-5E4E5C8559B8}"/>
                </a:ext>
              </a:extLst>
            </p:cNvPr>
            <p:cNvSpPr/>
            <p:nvPr/>
          </p:nvSpPr>
          <p:spPr>
            <a:xfrm>
              <a:off x="4565758" y="2466730"/>
              <a:ext cx="1312" cy="825"/>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4913;p64">
              <a:extLst>
                <a:ext uri="{FF2B5EF4-FFF2-40B4-BE49-F238E27FC236}">
                  <a16:creationId xmlns:a16="http://schemas.microsoft.com/office/drawing/2014/main" id="{8272FDEF-BAED-321A-42E1-379E99C60EBA}"/>
                </a:ext>
              </a:extLst>
            </p:cNvPr>
            <p:cNvSpPr/>
            <p:nvPr/>
          </p:nvSpPr>
          <p:spPr>
            <a:xfrm>
              <a:off x="4473619" y="2451265"/>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4914;p64">
              <a:extLst>
                <a:ext uri="{FF2B5EF4-FFF2-40B4-BE49-F238E27FC236}">
                  <a16:creationId xmlns:a16="http://schemas.microsoft.com/office/drawing/2014/main" id="{8872B088-4830-5590-B1C7-BEA340B2B917}"/>
                </a:ext>
              </a:extLst>
            </p:cNvPr>
            <p:cNvSpPr/>
            <p:nvPr/>
          </p:nvSpPr>
          <p:spPr>
            <a:xfrm>
              <a:off x="4535033" y="2447184"/>
              <a:ext cx="2520" cy="1497"/>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4915;p64">
              <a:extLst>
                <a:ext uri="{FF2B5EF4-FFF2-40B4-BE49-F238E27FC236}">
                  <a16:creationId xmlns:a16="http://schemas.microsoft.com/office/drawing/2014/main" id="{8C6081A7-633F-83CD-FC88-28EF29DA193E}"/>
                </a:ext>
              </a:extLst>
            </p:cNvPr>
            <p:cNvSpPr/>
            <p:nvPr/>
          </p:nvSpPr>
          <p:spPr>
            <a:xfrm>
              <a:off x="4475736" y="2450741"/>
              <a:ext cx="604" cy="149"/>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4916;p64">
              <a:extLst>
                <a:ext uri="{FF2B5EF4-FFF2-40B4-BE49-F238E27FC236}">
                  <a16:creationId xmlns:a16="http://schemas.microsoft.com/office/drawing/2014/main" id="{3C74C7D6-E105-7607-6C59-E96EF798CAE8}"/>
                </a:ext>
              </a:extLst>
            </p:cNvPr>
            <p:cNvSpPr/>
            <p:nvPr/>
          </p:nvSpPr>
          <p:spPr>
            <a:xfrm>
              <a:off x="4204364" y="2689468"/>
              <a:ext cx="75464" cy="43132"/>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4917;p64">
              <a:extLst>
                <a:ext uri="{FF2B5EF4-FFF2-40B4-BE49-F238E27FC236}">
                  <a16:creationId xmlns:a16="http://schemas.microsoft.com/office/drawing/2014/main" id="{A368D55B-2827-DBE5-6558-BB3345A288A2}"/>
                </a:ext>
              </a:extLst>
            </p:cNvPr>
            <p:cNvSpPr/>
            <p:nvPr/>
          </p:nvSpPr>
          <p:spPr>
            <a:xfrm>
              <a:off x="4275325" y="2709725"/>
              <a:ext cx="369" cy="18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4918;p64">
              <a:extLst>
                <a:ext uri="{FF2B5EF4-FFF2-40B4-BE49-F238E27FC236}">
                  <a16:creationId xmlns:a16="http://schemas.microsoft.com/office/drawing/2014/main" id="{722045AD-1676-102D-BF11-30823C29A5EC}"/>
                </a:ext>
              </a:extLst>
            </p:cNvPr>
            <p:cNvSpPr/>
            <p:nvPr/>
          </p:nvSpPr>
          <p:spPr>
            <a:xfrm>
              <a:off x="4279898" y="2709612"/>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4919;p64">
              <a:extLst>
                <a:ext uri="{FF2B5EF4-FFF2-40B4-BE49-F238E27FC236}">
                  <a16:creationId xmlns:a16="http://schemas.microsoft.com/office/drawing/2014/main" id="{F4C139AC-9B84-633F-0B7D-BAFBCA60AE22}"/>
                </a:ext>
              </a:extLst>
            </p:cNvPr>
            <p:cNvSpPr/>
            <p:nvPr/>
          </p:nvSpPr>
          <p:spPr>
            <a:xfrm>
              <a:off x="4262889" y="2695046"/>
              <a:ext cx="337" cy="7002"/>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4920;p64">
              <a:extLst>
                <a:ext uri="{FF2B5EF4-FFF2-40B4-BE49-F238E27FC236}">
                  <a16:creationId xmlns:a16="http://schemas.microsoft.com/office/drawing/2014/main" id="{BC299B41-1A42-DE28-21A1-D5B3DD25C5C0}"/>
                </a:ext>
              </a:extLst>
            </p:cNvPr>
            <p:cNvSpPr/>
            <p:nvPr/>
          </p:nvSpPr>
          <p:spPr>
            <a:xfrm>
              <a:off x="4278385" y="2709350"/>
              <a:ext cx="369" cy="39"/>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4921;p64">
              <a:extLst>
                <a:ext uri="{FF2B5EF4-FFF2-40B4-BE49-F238E27FC236}">
                  <a16:creationId xmlns:a16="http://schemas.microsoft.com/office/drawing/2014/main" id="{3D61F222-F2F6-EA8C-F607-294772198C92}"/>
                </a:ext>
              </a:extLst>
            </p:cNvPr>
            <p:cNvSpPr/>
            <p:nvPr/>
          </p:nvSpPr>
          <p:spPr>
            <a:xfrm>
              <a:off x="4277209" y="2709350"/>
              <a:ext cx="505" cy="39"/>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4922;p64">
              <a:extLst>
                <a:ext uri="{FF2B5EF4-FFF2-40B4-BE49-F238E27FC236}">
                  <a16:creationId xmlns:a16="http://schemas.microsoft.com/office/drawing/2014/main" id="{2E4D4247-FF15-F991-EB52-38780DB4B6F9}"/>
                </a:ext>
              </a:extLst>
            </p:cNvPr>
            <p:cNvSpPr/>
            <p:nvPr/>
          </p:nvSpPr>
          <p:spPr>
            <a:xfrm>
              <a:off x="4275661" y="2709350"/>
              <a:ext cx="975" cy="411"/>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4923;p64">
              <a:extLst>
                <a:ext uri="{FF2B5EF4-FFF2-40B4-BE49-F238E27FC236}">
                  <a16:creationId xmlns:a16="http://schemas.microsoft.com/office/drawing/2014/main" id="{8D2EBCF1-3458-B99B-5B93-0CA3A255EC7D}"/>
                </a:ext>
              </a:extLst>
            </p:cNvPr>
            <p:cNvSpPr/>
            <p:nvPr/>
          </p:nvSpPr>
          <p:spPr>
            <a:xfrm>
              <a:off x="4201406" y="2494248"/>
              <a:ext cx="158898" cy="199262"/>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4924;p64">
              <a:extLst>
                <a:ext uri="{FF2B5EF4-FFF2-40B4-BE49-F238E27FC236}">
                  <a16:creationId xmlns:a16="http://schemas.microsoft.com/office/drawing/2014/main" id="{6C2A5F59-92BC-0462-FBF1-2D9197786A37}"/>
                </a:ext>
              </a:extLst>
            </p:cNvPr>
            <p:cNvSpPr/>
            <p:nvPr/>
          </p:nvSpPr>
          <p:spPr>
            <a:xfrm>
              <a:off x="4359699" y="2593205"/>
              <a:ext cx="740" cy="3069"/>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4925;p64">
              <a:extLst>
                <a:ext uri="{FF2B5EF4-FFF2-40B4-BE49-F238E27FC236}">
                  <a16:creationId xmlns:a16="http://schemas.microsoft.com/office/drawing/2014/main" id="{F6AE5B03-439C-FCFD-EB38-DB2DFB33EB03}"/>
                </a:ext>
              </a:extLst>
            </p:cNvPr>
            <p:cNvSpPr/>
            <p:nvPr/>
          </p:nvSpPr>
          <p:spPr>
            <a:xfrm>
              <a:off x="4359934" y="2590472"/>
              <a:ext cx="35" cy="149"/>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4926;p64">
              <a:extLst>
                <a:ext uri="{FF2B5EF4-FFF2-40B4-BE49-F238E27FC236}">
                  <a16:creationId xmlns:a16="http://schemas.microsoft.com/office/drawing/2014/main" id="{11EEEAEE-F7D7-7CAE-D140-CF55A4A84E58}"/>
                </a:ext>
              </a:extLst>
            </p:cNvPr>
            <p:cNvSpPr/>
            <p:nvPr/>
          </p:nvSpPr>
          <p:spPr>
            <a:xfrm>
              <a:off x="4360271" y="2592309"/>
              <a:ext cx="168" cy="411"/>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4927;p64">
              <a:extLst>
                <a:ext uri="{FF2B5EF4-FFF2-40B4-BE49-F238E27FC236}">
                  <a16:creationId xmlns:a16="http://schemas.microsoft.com/office/drawing/2014/main" id="{333CE8C6-411A-F70A-BC63-C796E93B6D81}"/>
                </a:ext>
              </a:extLst>
            </p:cNvPr>
            <p:cNvSpPr/>
            <p:nvPr/>
          </p:nvSpPr>
          <p:spPr>
            <a:xfrm>
              <a:off x="4347092" y="2519933"/>
              <a:ext cx="35" cy="825"/>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4928;p64">
              <a:extLst>
                <a:ext uri="{FF2B5EF4-FFF2-40B4-BE49-F238E27FC236}">
                  <a16:creationId xmlns:a16="http://schemas.microsoft.com/office/drawing/2014/main" id="{ED102875-A226-20A8-3980-5BBB98A41EB9}"/>
                </a:ext>
              </a:extLst>
            </p:cNvPr>
            <p:cNvSpPr/>
            <p:nvPr/>
          </p:nvSpPr>
          <p:spPr>
            <a:xfrm>
              <a:off x="4360271" y="2591371"/>
              <a:ext cx="35" cy="301"/>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4929;p64">
              <a:extLst>
                <a:ext uri="{FF2B5EF4-FFF2-40B4-BE49-F238E27FC236}">
                  <a16:creationId xmlns:a16="http://schemas.microsoft.com/office/drawing/2014/main" id="{44F035EC-8FAC-8ECD-B8F9-45D171865195}"/>
                </a:ext>
              </a:extLst>
            </p:cNvPr>
            <p:cNvSpPr/>
            <p:nvPr/>
          </p:nvSpPr>
          <p:spPr>
            <a:xfrm>
              <a:off x="4347092" y="2520980"/>
              <a:ext cx="270" cy="1235"/>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4930;p64">
              <a:extLst>
                <a:ext uri="{FF2B5EF4-FFF2-40B4-BE49-F238E27FC236}">
                  <a16:creationId xmlns:a16="http://schemas.microsoft.com/office/drawing/2014/main" id="{373686F0-E61F-79A3-355D-3F7FE42CEFF3}"/>
                </a:ext>
              </a:extLst>
            </p:cNvPr>
            <p:cNvSpPr/>
            <p:nvPr/>
          </p:nvSpPr>
          <p:spPr>
            <a:xfrm>
              <a:off x="4331562" y="2660339"/>
              <a:ext cx="9346" cy="6591"/>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4931;p64">
              <a:extLst>
                <a:ext uri="{FF2B5EF4-FFF2-40B4-BE49-F238E27FC236}">
                  <a16:creationId xmlns:a16="http://schemas.microsoft.com/office/drawing/2014/main" id="{8C1EF471-D0D3-0339-3E42-7D6D8F3C6937}"/>
                </a:ext>
              </a:extLst>
            </p:cNvPr>
            <p:cNvSpPr/>
            <p:nvPr/>
          </p:nvSpPr>
          <p:spPr>
            <a:xfrm>
              <a:off x="4267897" y="2688643"/>
              <a:ext cx="505" cy="39"/>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4932;p64">
              <a:extLst>
                <a:ext uri="{FF2B5EF4-FFF2-40B4-BE49-F238E27FC236}">
                  <a16:creationId xmlns:a16="http://schemas.microsoft.com/office/drawing/2014/main" id="{7F700A0E-0002-CD3A-0BD9-B34D9FBA12F8}"/>
                </a:ext>
              </a:extLst>
            </p:cNvPr>
            <p:cNvSpPr/>
            <p:nvPr/>
          </p:nvSpPr>
          <p:spPr>
            <a:xfrm>
              <a:off x="4264501" y="2688908"/>
              <a:ext cx="2018" cy="1348"/>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4933;p64">
              <a:extLst>
                <a:ext uri="{FF2B5EF4-FFF2-40B4-BE49-F238E27FC236}">
                  <a16:creationId xmlns:a16="http://schemas.microsoft.com/office/drawing/2014/main" id="{0F910D0A-CCC1-C025-DB8E-D3D2AF5C11DE}"/>
                </a:ext>
              </a:extLst>
            </p:cNvPr>
            <p:cNvSpPr/>
            <p:nvPr/>
          </p:nvSpPr>
          <p:spPr>
            <a:xfrm>
              <a:off x="4267189" y="2688643"/>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4934;p64">
              <a:extLst>
                <a:ext uri="{FF2B5EF4-FFF2-40B4-BE49-F238E27FC236}">
                  <a16:creationId xmlns:a16="http://schemas.microsoft.com/office/drawing/2014/main" id="{AD2E34E7-84FB-8354-5022-B9AE26E095BD}"/>
                </a:ext>
              </a:extLst>
            </p:cNvPr>
            <p:cNvSpPr/>
            <p:nvPr/>
          </p:nvSpPr>
          <p:spPr>
            <a:xfrm>
              <a:off x="4269442" y="2688908"/>
              <a:ext cx="604" cy="301"/>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4935;p64">
              <a:extLst>
                <a:ext uri="{FF2B5EF4-FFF2-40B4-BE49-F238E27FC236}">
                  <a16:creationId xmlns:a16="http://schemas.microsoft.com/office/drawing/2014/main" id="{1046C91A-F364-105A-529B-BC96086B5CC0}"/>
                </a:ext>
              </a:extLst>
            </p:cNvPr>
            <p:cNvSpPr/>
            <p:nvPr/>
          </p:nvSpPr>
          <p:spPr>
            <a:xfrm>
              <a:off x="4271797" y="2690218"/>
              <a:ext cx="369" cy="301"/>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4936;p64">
              <a:extLst>
                <a:ext uri="{FF2B5EF4-FFF2-40B4-BE49-F238E27FC236}">
                  <a16:creationId xmlns:a16="http://schemas.microsoft.com/office/drawing/2014/main" id="{2EA8CA62-DF73-A421-956D-548C274CEE17}"/>
                </a:ext>
              </a:extLst>
            </p:cNvPr>
            <p:cNvSpPr/>
            <p:nvPr/>
          </p:nvSpPr>
          <p:spPr>
            <a:xfrm>
              <a:off x="4270955" y="2689694"/>
              <a:ext cx="505" cy="301"/>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4937;p64">
              <a:extLst>
                <a:ext uri="{FF2B5EF4-FFF2-40B4-BE49-F238E27FC236}">
                  <a16:creationId xmlns:a16="http://schemas.microsoft.com/office/drawing/2014/main" id="{77C144A9-0F27-552B-B602-C5519D6C2534}"/>
                </a:ext>
              </a:extLst>
            </p:cNvPr>
            <p:cNvSpPr/>
            <p:nvPr/>
          </p:nvSpPr>
          <p:spPr>
            <a:xfrm>
              <a:off x="4270249" y="2689280"/>
              <a:ext cx="505" cy="301"/>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4938;p64">
              <a:extLst>
                <a:ext uri="{FF2B5EF4-FFF2-40B4-BE49-F238E27FC236}">
                  <a16:creationId xmlns:a16="http://schemas.microsoft.com/office/drawing/2014/main" id="{7768B52E-BD77-7BFA-7308-37D6F42E2574}"/>
                </a:ext>
              </a:extLst>
            </p:cNvPr>
            <p:cNvSpPr/>
            <p:nvPr/>
          </p:nvSpPr>
          <p:spPr>
            <a:xfrm>
              <a:off x="4268603" y="2688756"/>
              <a:ext cx="639" cy="18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4939;p64">
              <a:extLst>
                <a:ext uri="{FF2B5EF4-FFF2-40B4-BE49-F238E27FC236}">
                  <a16:creationId xmlns:a16="http://schemas.microsoft.com/office/drawing/2014/main" id="{EEC1152D-B0C8-590E-A1BE-AB964736F853}"/>
                </a:ext>
              </a:extLst>
            </p:cNvPr>
            <p:cNvSpPr/>
            <p:nvPr/>
          </p:nvSpPr>
          <p:spPr>
            <a:xfrm>
              <a:off x="4272502" y="2690742"/>
              <a:ext cx="1074" cy="825"/>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4940;p64">
              <a:extLst>
                <a:ext uri="{FF2B5EF4-FFF2-40B4-BE49-F238E27FC236}">
                  <a16:creationId xmlns:a16="http://schemas.microsoft.com/office/drawing/2014/main" id="{6A63B947-7FF5-9362-BA8B-A27B2AAC498E}"/>
                </a:ext>
              </a:extLst>
            </p:cNvPr>
            <p:cNvSpPr/>
            <p:nvPr/>
          </p:nvSpPr>
          <p:spPr>
            <a:xfrm>
              <a:off x="4329814" y="2651165"/>
              <a:ext cx="134" cy="39"/>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4941;p64">
              <a:extLst>
                <a:ext uri="{FF2B5EF4-FFF2-40B4-BE49-F238E27FC236}">
                  <a16:creationId xmlns:a16="http://schemas.microsoft.com/office/drawing/2014/main" id="{1A929D4A-8EB6-8BC6-1437-40DC13325E58}"/>
                </a:ext>
              </a:extLst>
            </p:cNvPr>
            <p:cNvSpPr/>
            <p:nvPr/>
          </p:nvSpPr>
          <p:spPr>
            <a:xfrm>
              <a:off x="4330621" y="2651802"/>
              <a:ext cx="270" cy="18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4942;p64">
              <a:extLst>
                <a:ext uri="{FF2B5EF4-FFF2-40B4-BE49-F238E27FC236}">
                  <a16:creationId xmlns:a16="http://schemas.microsoft.com/office/drawing/2014/main" id="{C904FC92-946F-1F7B-3496-8E45D00C4461}"/>
                </a:ext>
              </a:extLst>
            </p:cNvPr>
            <p:cNvSpPr/>
            <p:nvPr/>
          </p:nvSpPr>
          <p:spPr>
            <a:xfrm>
              <a:off x="4340740" y="2660190"/>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4943;p64">
              <a:extLst>
                <a:ext uri="{FF2B5EF4-FFF2-40B4-BE49-F238E27FC236}">
                  <a16:creationId xmlns:a16="http://schemas.microsoft.com/office/drawing/2014/main" id="{6DEF4C71-BC72-9DC2-C2D6-3AB000896523}"/>
                </a:ext>
              </a:extLst>
            </p:cNvPr>
            <p:cNvSpPr/>
            <p:nvPr/>
          </p:nvSpPr>
          <p:spPr>
            <a:xfrm>
              <a:off x="4359093" y="2596351"/>
              <a:ext cx="639" cy="1497"/>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4944;p64">
              <a:extLst>
                <a:ext uri="{FF2B5EF4-FFF2-40B4-BE49-F238E27FC236}">
                  <a16:creationId xmlns:a16="http://schemas.microsoft.com/office/drawing/2014/main" id="{B25DA707-FC92-4930-A71E-81D5852FAB64}"/>
                </a:ext>
              </a:extLst>
            </p:cNvPr>
            <p:cNvSpPr/>
            <p:nvPr/>
          </p:nvSpPr>
          <p:spPr>
            <a:xfrm>
              <a:off x="4340403" y="2659815"/>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4945;p64">
              <a:extLst>
                <a:ext uri="{FF2B5EF4-FFF2-40B4-BE49-F238E27FC236}">
                  <a16:creationId xmlns:a16="http://schemas.microsoft.com/office/drawing/2014/main" id="{060D8788-AE21-E64D-2FAD-63EE75DC8518}"/>
                </a:ext>
              </a:extLst>
            </p:cNvPr>
            <p:cNvSpPr/>
            <p:nvPr/>
          </p:nvSpPr>
          <p:spPr>
            <a:xfrm>
              <a:off x="4358050" y="2597548"/>
              <a:ext cx="134" cy="39"/>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4946;p64">
              <a:extLst>
                <a:ext uri="{FF2B5EF4-FFF2-40B4-BE49-F238E27FC236}">
                  <a16:creationId xmlns:a16="http://schemas.microsoft.com/office/drawing/2014/main" id="{F007E2FF-AF7E-02EF-6BE5-2ECE056E547F}"/>
                </a:ext>
              </a:extLst>
            </p:cNvPr>
            <p:cNvSpPr/>
            <p:nvPr/>
          </p:nvSpPr>
          <p:spPr>
            <a:xfrm>
              <a:off x="4358622" y="2597661"/>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4947;p64">
              <a:extLst>
                <a:ext uri="{FF2B5EF4-FFF2-40B4-BE49-F238E27FC236}">
                  <a16:creationId xmlns:a16="http://schemas.microsoft.com/office/drawing/2014/main" id="{4903BD3D-1F11-8C9C-C133-8EF6DD8F9B15}"/>
                </a:ext>
              </a:extLst>
            </p:cNvPr>
            <p:cNvSpPr/>
            <p:nvPr/>
          </p:nvSpPr>
          <p:spPr>
            <a:xfrm>
              <a:off x="4331933" y="2652849"/>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4948;p64">
              <a:extLst>
                <a:ext uri="{FF2B5EF4-FFF2-40B4-BE49-F238E27FC236}">
                  <a16:creationId xmlns:a16="http://schemas.microsoft.com/office/drawing/2014/main" id="{AD2EF6CA-091E-05DC-351E-EFFFC00C1981}"/>
                </a:ext>
              </a:extLst>
            </p:cNvPr>
            <p:cNvSpPr/>
            <p:nvPr/>
          </p:nvSpPr>
          <p:spPr>
            <a:xfrm>
              <a:off x="4333109" y="2653638"/>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4949;p64">
              <a:extLst>
                <a:ext uri="{FF2B5EF4-FFF2-40B4-BE49-F238E27FC236}">
                  <a16:creationId xmlns:a16="http://schemas.microsoft.com/office/drawing/2014/main" id="{065C57C1-3EC6-EF27-D0D0-3C10026C1EB3}"/>
                </a:ext>
              </a:extLst>
            </p:cNvPr>
            <p:cNvSpPr/>
            <p:nvPr/>
          </p:nvSpPr>
          <p:spPr>
            <a:xfrm>
              <a:off x="4327227" y="2649182"/>
              <a:ext cx="740" cy="563"/>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4950;p64">
              <a:extLst>
                <a:ext uri="{FF2B5EF4-FFF2-40B4-BE49-F238E27FC236}">
                  <a16:creationId xmlns:a16="http://schemas.microsoft.com/office/drawing/2014/main" id="{891C7362-722F-A9BF-C918-E06B42E7B201}"/>
                </a:ext>
              </a:extLst>
            </p:cNvPr>
            <p:cNvSpPr/>
            <p:nvPr/>
          </p:nvSpPr>
          <p:spPr>
            <a:xfrm>
              <a:off x="4326385" y="2648545"/>
              <a:ext cx="740" cy="563"/>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4951;p64">
              <a:extLst>
                <a:ext uri="{FF2B5EF4-FFF2-40B4-BE49-F238E27FC236}">
                  <a16:creationId xmlns:a16="http://schemas.microsoft.com/office/drawing/2014/main" id="{C96C001E-F0FD-7499-376C-4F857F82CD2B}"/>
                </a:ext>
              </a:extLst>
            </p:cNvPr>
            <p:cNvSpPr/>
            <p:nvPr/>
          </p:nvSpPr>
          <p:spPr>
            <a:xfrm>
              <a:off x="4359464" y="2595566"/>
              <a:ext cx="505" cy="1497"/>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4952;p64">
              <a:extLst>
                <a:ext uri="{FF2B5EF4-FFF2-40B4-BE49-F238E27FC236}">
                  <a16:creationId xmlns:a16="http://schemas.microsoft.com/office/drawing/2014/main" id="{1013A568-07C6-F636-5577-B0B41803CE7C}"/>
                </a:ext>
              </a:extLst>
            </p:cNvPr>
            <p:cNvSpPr/>
            <p:nvPr/>
          </p:nvSpPr>
          <p:spPr>
            <a:xfrm>
              <a:off x="4340873" y="2660339"/>
              <a:ext cx="35" cy="39"/>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4953;p64">
              <a:extLst>
                <a:ext uri="{FF2B5EF4-FFF2-40B4-BE49-F238E27FC236}">
                  <a16:creationId xmlns:a16="http://schemas.microsoft.com/office/drawing/2014/main" id="{CFA719D7-E110-1F22-32E9-1815B2716F62}"/>
                </a:ext>
              </a:extLst>
            </p:cNvPr>
            <p:cNvSpPr/>
            <p:nvPr/>
          </p:nvSpPr>
          <p:spPr>
            <a:xfrm>
              <a:off x="4222011" y="2531989"/>
              <a:ext cx="270" cy="1348"/>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4954;p64">
              <a:extLst>
                <a:ext uri="{FF2B5EF4-FFF2-40B4-BE49-F238E27FC236}">
                  <a16:creationId xmlns:a16="http://schemas.microsoft.com/office/drawing/2014/main" id="{99EEFF0E-ECED-46DA-155B-A9FD871702BB}"/>
                </a:ext>
              </a:extLst>
            </p:cNvPr>
            <p:cNvSpPr/>
            <p:nvPr/>
          </p:nvSpPr>
          <p:spPr>
            <a:xfrm>
              <a:off x="4222482" y="2544459"/>
              <a:ext cx="134" cy="411"/>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4955;p64">
              <a:extLst>
                <a:ext uri="{FF2B5EF4-FFF2-40B4-BE49-F238E27FC236}">
                  <a16:creationId xmlns:a16="http://schemas.microsoft.com/office/drawing/2014/main" id="{834E0651-B107-CBD0-77B7-832084363B6B}"/>
                </a:ext>
              </a:extLst>
            </p:cNvPr>
            <p:cNvSpPr/>
            <p:nvPr/>
          </p:nvSpPr>
          <p:spPr>
            <a:xfrm>
              <a:off x="4222583" y="2534760"/>
              <a:ext cx="168" cy="1086"/>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4956;p64">
              <a:extLst>
                <a:ext uri="{FF2B5EF4-FFF2-40B4-BE49-F238E27FC236}">
                  <a16:creationId xmlns:a16="http://schemas.microsoft.com/office/drawing/2014/main" id="{4146142C-FC69-EFDD-E016-CDCD0FB5D9B1}"/>
                </a:ext>
              </a:extLst>
            </p:cNvPr>
            <p:cNvSpPr/>
            <p:nvPr/>
          </p:nvSpPr>
          <p:spPr>
            <a:xfrm>
              <a:off x="4222952" y="2537118"/>
              <a:ext cx="35" cy="1086"/>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4957;p64">
              <a:extLst>
                <a:ext uri="{FF2B5EF4-FFF2-40B4-BE49-F238E27FC236}">
                  <a16:creationId xmlns:a16="http://schemas.microsoft.com/office/drawing/2014/main" id="{16F12E0C-6FA6-32E5-9614-A53A1E82B863}"/>
                </a:ext>
              </a:extLst>
            </p:cNvPr>
            <p:cNvSpPr/>
            <p:nvPr/>
          </p:nvSpPr>
          <p:spPr>
            <a:xfrm>
              <a:off x="4223054" y="2539217"/>
              <a:ext cx="35" cy="935"/>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4958;p64">
              <a:extLst>
                <a:ext uri="{FF2B5EF4-FFF2-40B4-BE49-F238E27FC236}">
                  <a16:creationId xmlns:a16="http://schemas.microsoft.com/office/drawing/2014/main" id="{5C8D4A06-99CE-73E7-4A53-7E593DF83FD7}"/>
                </a:ext>
              </a:extLst>
            </p:cNvPr>
            <p:cNvSpPr/>
            <p:nvPr/>
          </p:nvSpPr>
          <p:spPr>
            <a:xfrm>
              <a:off x="4222819" y="2542884"/>
              <a:ext cx="168" cy="673"/>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4959;p64">
              <a:extLst>
                <a:ext uri="{FF2B5EF4-FFF2-40B4-BE49-F238E27FC236}">
                  <a16:creationId xmlns:a16="http://schemas.microsoft.com/office/drawing/2014/main" id="{9E50FE12-95BF-86BC-3145-8310F0A4B848}"/>
                </a:ext>
              </a:extLst>
            </p:cNvPr>
            <p:cNvSpPr/>
            <p:nvPr/>
          </p:nvSpPr>
          <p:spPr>
            <a:xfrm>
              <a:off x="4223054" y="2541163"/>
              <a:ext cx="35" cy="711"/>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4960;p64">
              <a:extLst>
                <a:ext uri="{FF2B5EF4-FFF2-40B4-BE49-F238E27FC236}">
                  <a16:creationId xmlns:a16="http://schemas.microsoft.com/office/drawing/2014/main" id="{0754A14F-8411-42FA-EE4F-3D1F0E733739}"/>
                </a:ext>
              </a:extLst>
            </p:cNvPr>
            <p:cNvSpPr/>
            <p:nvPr/>
          </p:nvSpPr>
          <p:spPr>
            <a:xfrm>
              <a:off x="4203188" y="2588114"/>
              <a:ext cx="369" cy="1348"/>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4961;p64">
              <a:extLst>
                <a:ext uri="{FF2B5EF4-FFF2-40B4-BE49-F238E27FC236}">
                  <a16:creationId xmlns:a16="http://schemas.microsoft.com/office/drawing/2014/main" id="{57BFCC8F-3A1E-B9FB-DC44-7DFF800FACE1}"/>
                </a:ext>
              </a:extLst>
            </p:cNvPr>
            <p:cNvSpPr/>
            <p:nvPr/>
          </p:nvSpPr>
          <p:spPr>
            <a:xfrm>
              <a:off x="4203894" y="2625331"/>
              <a:ext cx="134" cy="301"/>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4962;p64">
              <a:extLst>
                <a:ext uri="{FF2B5EF4-FFF2-40B4-BE49-F238E27FC236}">
                  <a16:creationId xmlns:a16="http://schemas.microsoft.com/office/drawing/2014/main" id="{741E5F22-D61F-8B7F-DBBD-768B5A126450}"/>
                </a:ext>
              </a:extLst>
            </p:cNvPr>
            <p:cNvSpPr/>
            <p:nvPr/>
          </p:nvSpPr>
          <p:spPr>
            <a:xfrm>
              <a:off x="4203188" y="2624283"/>
              <a:ext cx="604" cy="825"/>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4963;p64">
              <a:extLst>
                <a:ext uri="{FF2B5EF4-FFF2-40B4-BE49-F238E27FC236}">
                  <a16:creationId xmlns:a16="http://schemas.microsoft.com/office/drawing/2014/main" id="{B4371C17-65BC-F07F-5671-99C80EE0BA60}"/>
                </a:ext>
              </a:extLst>
            </p:cNvPr>
            <p:cNvSpPr/>
            <p:nvPr/>
          </p:nvSpPr>
          <p:spPr>
            <a:xfrm>
              <a:off x="4202819" y="2623608"/>
              <a:ext cx="35" cy="18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4964;p64">
              <a:extLst>
                <a:ext uri="{FF2B5EF4-FFF2-40B4-BE49-F238E27FC236}">
                  <a16:creationId xmlns:a16="http://schemas.microsoft.com/office/drawing/2014/main" id="{762FB098-A5F0-F145-9A38-DE3DD1187BD8}"/>
                </a:ext>
              </a:extLst>
            </p:cNvPr>
            <p:cNvSpPr/>
            <p:nvPr/>
          </p:nvSpPr>
          <p:spPr>
            <a:xfrm>
              <a:off x="4208231" y="2638846"/>
              <a:ext cx="35" cy="301"/>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4965;p64">
              <a:extLst>
                <a:ext uri="{FF2B5EF4-FFF2-40B4-BE49-F238E27FC236}">
                  <a16:creationId xmlns:a16="http://schemas.microsoft.com/office/drawing/2014/main" id="{3F79DEC8-9853-3176-64B4-F8FCE0DD3330}"/>
                </a:ext>
              </a:extLst>
            </p:cNvPr>
            <p:cNvSpPr/>
            <p:nvPr/>
          </p:nvSpPr>
          <p:spPr>
            <a:xfrm>
              <a:off x="4205305" y="2628064"/>
              <a:ext cx="270" cy="449"/>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4966;p64">
              <a:extLst>
                <a:ext uri="{FF2B5EF4-FFF2-40B4-BE49-F238E27FC236}">
                  <a16:creationId xmlns:a16="http://schemas.microsoft.com/office/drawing/2014/main" id="{EF7ECE1F-21C5-39A7-3B42-5C9798B844D0}"/>
                </a:ext>
              </a:extLst>
            </p:cNvPr>
            <p:cNvSpPr/>
            <p:nvPr/>
          </p:nvSpPr>
          <p:spPr>
            <a:xfrm>
              <a:off x="4204936" y="2627278"/>
              <a:ext cx="270" cy="449"/>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4967;p64">
              <a:extLst>
                <a:ext uri="{FF2B5EF4-FFF2-40B4-BE49-F238E27FC236}">
                  <a16:creationId xmlns:a16="http://schemas.microsoft.com/office/drawing/2014/main" id="{7F7ED376-C50B-DE31-7542-E51B42E7CA65}"/>
                </a:ext>
              </a:extLst>
            </p:cNvPr>
            <p:cNvSpPr/>
            <p:nvPr/>
          </p:nvSpPr>
          <p:spPr>
            <a:xfrm>
              <a:off x="4207994" y="2637126"/>
              <a:ext cx="168" cy="449"/>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4968;p64">
              <a:extLst>
                <a:ext uri="{FF2B5EF4-FFF2-40B4-BE49-F238E27FC236}">
                  <a16:creationId xmlns:a16="http://schemas.microsoft.com/office/drawing/2014/main" id="{D625749C-5264-39A6-484E-7864C9C51C99}"/>
                </a:ext>
              </a:extLst>
            </p:cNvPr>
            <p:cNvSpPr/>
            <p:nvPr/>
          </p:nvSpPr>
          <p:spPr>
            <a:xfrm>
              <a:off x="4207523" y="2634241"/>
              <a:ext cx="35" cy="563"/>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4969;p64">
              <a:extLst>
                <a:ext uri="{FF2B5EF4-FFF2-40B4-BE49-F238E27FC236}">
                  <a16:creationId xmlns:a16="http://schemas.microsoft.com/office/drawing/2014/main" id="{96B06158-1E02-E12B-30B4-FBFBA11958AB}"/>
                </a:ext>
              </a:extLst>
            </p:cNvPr>
            <p:cNvSpPr/>
            <p:nvPr/>
          </p:nvSpPr>
          <p:spPr>
            <a:xfrm>
              <a:off x="4206818" y="2631883"/>
              <a:ext cx="168" cy="411"/>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4970;p64">
              <a:extLst>
                <a:ext uri="{FF2B5EF4-FFF2-40B4-BE49-F238E27FC236}">
                  <a16:creationId xmlns:a16="http://schemas.microsoft.com/office/drawing/2014/main" id="{B6790C04-523B-7691-BBCF-CE6C52715A34}"/>
                </a:ext>
              </a:extLst>
            </p:cNvPr>
            <p:cNvSpPr/>
            <p:nvPr/>
          </p:nvSpPr>
          <p:spPr>
            <a:xfrm>
              <a:off x="4206483" y="2630684"/>
              <a:ext cx="134" cy="563"/>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4971;p64">
              <a:extLst>
                <a:ext uri="{FF2B5EF4-FFF2-40B4-BE49-F238E27FC236}">
                  <a16:creationId xmlns:a16="http://schemas.microsoft.com/office/drawing/2014/main" id="{92963C63-2E45-831E-7421-8195F3DC65A7}"/>
                </a:ext>
              </a:extLst>
            </p:cNvPr>
            <p:cNvSpPr/>
            <p:nvPr/>
          </p:nvSpPr>
          <p:spPr>
            <a:xfrm>
              <a:off x="4207758" y="2635554"/>
              <a:ext cx="168" cy="563"/>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4972;p64">
              <a:extLst>
                <a:ext uri="{FF2B5EF4-FFF2-40B4-BE49-F238E27FC236}">
                  <a16:creationId xmlns:a16="http://schemas.microsoft.com/office/drawing/2014/main" id="{4A9DA606-98FC-ED2A-D221-06B3C3EA14E3}"/>
                </a:ext>
              </a:extLst>
            </p:cNvPr>
            <p:cNvSpPr/>
            <p:nvPr/>
          </p:nvSpPr>
          <p:spPr>
            <a:xfrm>
              <a:off x="4207189" y="2632931"/>
              <a:ext cx="134" cy="563"/>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4973;p64">
              <a:extLst>
                <a:ext uri="{FF2B5EF4-FFF2-40B4-BE49-F238E27FC236}">
                  <a16:creationId xmlns:a16="http://schemas.microsoft.com/office/drawing/2014/main" id="{70E898B4-7374-DCFC-C225-9E356D52D2D3}"/>
                </a:ext>
              </a:extLst>
            </p:cNvPr>
            <p:cNvSpPr/>
            <p:nvPr/>
          </p:nvSpPr>
          <p:spPr>
            <a:xfrm>
              <a:off x="4205775" y="2628850"/>
              <a:ext cx="134" cy="449"/>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4974;p64">
              <a:extLst>
                <a:ext uri="{FF2B5EF4-FFF2-40B4-BE49-F238E27FC236}">
                  <a16:creationId xmlns:a16="http://schemas.microsoft.com/office/drawing/2014/main" id="{7572A202-DCEF-C357-E0E3-A76E7813AF1F}"/>
                </a:ext>
              </a:extLst>
            </p:cNvPr>
            <p:cNvSpPr/>
            <p:nvPr/>
          </p:nvSpPr>
          <p:spPr>
            <a:xfrm>
              <a:off x="4206112" y="2629898"/>
              <a:ext cx="168" cy="449"/>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4975;p64">
              <a:extLst>
                <a:ext uri="{FF2B5EF4-FFF2-40B4-BE49-F238E27FC236}">
                  <a16:creationId xmlns:a16="http://schemas.microsoft.com/office/drawing/2014/main" id="{1289AB27-2B62-119C-7E07-A2BA0B2F22F1}"/>
                </a:ext>
              </a:extLst>
            </p:cNvPr>
            <p:cNvSpPr/>
            <p:nvPr/>
          </p:nvSpPr>
          <p:spPr>
            <a:xfrm>
              <a:off x="4204599" y="2626641"/>
              <a:ext cx="134" cy="301"/>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4976;p64">
              <a:extLst>
                <a:ext uri="{FF2B5EF4-FFF2-40B4-BE49-F238E27FC236}">
                  <a16:creationId xmlns:a16="http://schemas.microsoft.com/office/drawing/2014/main" id="{4AC8ABBD-03DD-03BE-B099-0A70D703505C}"/>
                </a:ext>
              </a:extLst>
            </p:cNvPr>
            <p:cNvSpPr/>
            <p:nvPr/>
          </p:nvSpPr>
          <p:spPr>
            <a:xfrm>
              <a:off x="4204230" y="2625968"/>
              <a:ext cx="168" cy="301"/>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4977;p64">
              <a:extLst>
                <a:ext uri="{FF2B5EF4-FFF2-40B4-BE49-F238E27FC236}">
                  <a16:creationId xmlns:a16="http://schemas.microsoft.com/office/drawing/2014/main" id="{8351A5BE-6137-6E60-1821-AD9AC79218BC}"/>
                </a:ext>
              </a:extLst>
            </p:cNvPr>
            <p:cNvSpPr/>
            <p:nvPr/>
          </p:nvSpPr>
          <p:spPr>
            <a:xfrm>
              <a:off x="4203054" y="2622298"/>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4978;p64">
              <a:extLst>
                <a:ext uri="{FF2B5EF4-FFF2-40B4-BE49-F238E27FC236}">
                  <a16:creationId xmlns:a16="http://schemas.microsoft.com/office/drawing/2014/main" id="{D00EA639-C736-ED84-60CF-3ABFDE2538BF}"/>
                </a:ext>
              </a:extLst>
            </p:cNvPr>
            <p:cNvSpPr/>
            <p:nvPr/>
          </p:nvSpPr>
          <p:spPr>
            <a:xfrm>
              <a:off x="4202584" y="2622560"/>
              <a:ext cx="404" cy="711"/>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4979;p64">
              <a:extLst>
                <a:ext uri="{FF2B5EF4-FFF2-40B4-BE49-F238E27FC236}">
                  <a16:creationId xmlns:a16="http://schemas.microsoft.com/office/drawing/2014/main" id="{E184DD55-DDED-4128-5AD5-CCAD5D4493A2}"/>
                </a:ext>
              </a:extLst>
            </p:cNvPr>
            <p:cNvSpPr/>
            <p:nvPr/>
          </p:nvSpPr>
          <p:spPr>
            <a:xfrm>
              <a:off x="4201406" y="2603838"/>
              <a:ext cx="2387" cy="5129"/>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4980;p64">
              <a:extLst>
                <a:ext uri="{FF2B5EF4-FFF2-40B4-BE49-F238E27FC236}">
                  <a16:creationId xmlns:a16="http://schemas.microsoft.com/office/drawing/2014/main" id="{1EA042E4-3D2B-DB16-35C7-E1B83C293671}"/>
                </a:ext>
              </a:extLst>
            </p:cNvPr>
            <p:cNvSpPr/>
            <p:nvPr/>
          </p:nvSpPr>
          <p:spPr>
            <a:xfrm>
              <a:off x="4202584" y="262323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4981;p64">
              <a:extLst>
                <a:ext uri="{FF2B5EF4-FFF2-40B4-BE49-F238E27FC236}">
                  <a16:creationId xmlns:a16="http://schemas.microsoft.com/office/drawing/2014/main" id="{BE65D7F8-5EBE-73C0-0125-27ED370D6F29}"/>
                </a:ext>
              </a:extLst>
            </p:cNvPr>
            <p:cNvSpPr/>
            <p:nvPr/>
          </p:nvSpPr>
          <p:spPr>
            <a:xfrm>
              <a:off x="4239424" y="2687184"/>
              <a:ext cx="369" cy="39"/>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4982;p64">
              <a:extLst>
                <a:ext uri="{FF2B5EF4-FFF2-40B4-BE49-F238E27FC236}">
                  <a16:creationId xmlns:a16="http://schemas.microsoft.com/office/drawing/2014/main" id="{7EDF531C-3D59-9325-0F2C-4EA1EC3F5B41}"/>
                </a:ext>
              </a:extLst>
            </p:cNvPr>
            <p:cNvSpPr/>
            <p:nvPr/>
          </p:nvSpPr>
          <p:spPr>
            <a:xfrm>
              <a:off x="4240936" y="2686809"/>
              <a:ext cx="168" cy="39"/>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4983;p64">
              <a:extLst>
                <a:ext uri="{FF2B5EF4-FFF2-40B4-BE49-F238E27FC236}">
                  <a16:creationId xmlns:a16="http://schemas.microsoft.com/office/drawing/2014/main" id="{ADFB1B0E-F723-F9B2-C0BD-377E5F051EF5}"/>
                </a:ext>
              </a:extLst>
            </p:cNvPr>
            <p:cNvSpPr/>
            <p:nvPr/>
          </p:nvSpPr>
          <p:spPr>
            <a:xfrm>
              <a:off x="4259661" y="2687595"/>
              <a:ext cx="2151" cy="1086"/>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4984;p64">
              <a:extLst>
                <a:ext uri="{FF2B5EF4-FFF2-40B4-BE49-F238E27FC236}">
                  <a16:creationId xmlns:a16="http://schemas.microsoft.com/office/drawing/2014/main" id="{EDAC5C3B-E8CC-17CC-3529-8D794FF74ECC}"/>
                </a:ext>
              </a:extLst>
            </p:cNvPr>
            <p:cNvSpPr/>
            <p:nvPr/>
          </p:nvSpPr>
          <p:spPr>
            <a:xfrm>
              <a:off x="4238012" y="2687333"/>
              <a:ext cx="604" cy="39"/>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4985;p64">
              <a:extLst>
                <a:ext uri="{FF2B5EF4-FFF2-40B4-BE49-F238E27FC236}">
                  <a16:creationId xmlns:a16="http://schemas.microsoft.com/office/drawing/2014/main" id="{4EA966EB-1B74-5C87-28D2-6306C82E4344}"/>
                </a:ext>
              </a:extLst>
            </p:cNvPr>
            <p:cNvSpPr/>
            <p:nvPr/>
          </p:nvSpPr>
          <p:spPr>
            <a:xfrm>
              <a:off x="4240367" y="2686922"/>
              <a:ext cx="270" cy="39"/>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4986;p64">
              <a:extLst>
                <a:ext uri="{FF2B5EF4-FFF2-40B4-BE49-F238E27FC236}">
                  <a16:creationId xmlns:a16="http://schemas.microsoft.com/office/drawing/2014/main" id="{2EA81730-8E82-46F1-2021-CAC34916554F}"/>
                </a:ext>
              </a:extLst>
            </p:cNvPr>
            <p:cNvSpPr/>
            <p:nvPr/>
          </p:nvSpPr>
          <p:spPr>
            <a:xfrm>
              <a:off x="4257442" y="2686661"/>
              <a:ext cx="1916" cy="825"/>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4987;p64">
              <a:extLst>
                <a:ext uri="{FF2B5EF4-FFF2-40B4-BE49-F238E27FC236}">
                  <a16:creationId xmlns:a16="http://schemas.microsoft.com/office/drawing/2014/main" id="{06A42D63-54FB-39D6-4E86-2000AB26294E}"/>
                </a:ext>
              </a:extLst>
            </p:cNvPr>
            <p:cNvSpPr/>
            <p:nvPr/>
          </p:nvSpPr>
          <p:spPr>
            <a:xfrm>
              <a:off x="4241171" y="2686661"/>
              <a:ext cx="168" cy="39"/>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4988;p64">
              <a:extLst>
                <a:ext uri="{FF2B5EF4-FFF2-40B4-BE49-F238E27FC236}">
                  <a16:creationId xmlns:a16="http://schemas.microsoft.com/office/drawing/2014/main" id="{A532BBEB-20C6-6F9C-1C4D-299E953702B0}"/>
                </a:ext>
              </a:extLst>
            </p:cNvPr>
            <p:cNvSpPr/>
            <p:nvPr/>
          </p:nvSpPr>
          <p:spPr>
            <a:xfrm>
              <a:off x="4239896" y="2687071"/>
              <a:ext cx="369" cy="39"/>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4989;p64">
              <a:extLst>
                <a:ext uri="{FF2B5EF4-FFF2-40B4-BE49-F238E27FC236}">
                  <a16:creationId xmlns:a16="http://schemas.microsoft.com/office/drawing/2014/main" id="{8C09FF9A-8D56-3FB1-9EC0-9C93FAEE5933}"/>
                </a:ext>
              </a:extLst>
            </p:cNvPr>
            <p:cNvSpPr/>
            <p:nvPr/>
          </p:nvSpPr>
          <p:spPr>
            <a:xfrm>
              <a:off x="4262015" y="2688908"/>
              <a:ext cx="2387" cy="1197"/>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4990;p64">
              <a:extLst>
                <a:ext uri="{FF2B5EF4-FFF2-40B4-BE49-F238E27FC236}">
                  <a16:creationId xmlns:a16="http://schemas.microsoft.com/office/drawing/2014/main" id="{5795A2A5-BC76-8687-B14F-DC0BE34DB956}"/>
                </a:ext>
              </a:extLst>
            </p:cNvPr>
            <p:cNvSpPr/>
            <p:nvPr/>
          </p:nvSpPr>
          <p:spPr>
            <a:xfrm>
              <a:off x="4237072" y="2687446"/>
              <a:ext cx="839" cy="39"/>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4991;p64">
              <a:extLst>
                <a:ext uri="{FF2B5EF4-FFF2-40B4-BE49-F238E27FC236}">
                  <a16:creationId xmlns:a16="http://schemas.microsoft.com/office/drawing/2014/main" id="{F82F15CD-8479-EC34-8514-CFDE7C293812}"/>
                </a:ext>
              </a:extLst>
            </p:cNvPr>
            <p:cNvSpPr/>
            <p:nvPr/>
          </p:nvSpPr>
          <p:spPr>
            <a:xfrm>
              <a:off x="4238718" y="2687184"/>
              <a:ext cx="505" cy="39"/>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4992;p64">
              <a:extLst>
                <a:ext uri="{FF2B5EF4-FFF2-40B4-BE49-F238E27FC236}">
                  <a16:creationId xmlns:a16="http://schemas.microsoft.com/office/drawing/2014/main" id="{9FC0E7C0-C8FD-7ACF-E160-E5E729B1ACF3}"/>
                </a:ext>
              </a:extLst>
            </p:cNvPr>
            <p:cNvSpPr/>
            <p:nvPr/>
          </p:nvSpPr>
          <p:spPr>
            <a:xfrm>
              <a:off x="4255425" y="2685875"/>
              <a:ext cx="1681" cy="711"/>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4993;p64">
              <a:extLst>
                <a:ext uri="{FF2B5EF4-FFF2-40B4-BE49-F238E27FC236}">
                  <a16:creationId xmlns:a16="http://schemas.microsoft.com/office/drawing/2014/main" id="{3143F8F1-8D04-32E0-87AC-042C0B21530F}"/>
                </a:ext>
              </a:extLst>
            </p:cNvPr>
            <p:cNvSpPr/>
            <p:nvPr/>
          </p:nvSpPr>
          <p:spPr>
            <a:xfrm>
              <a:off x="4230719" y="2687333"/>
              <a:ext cx="1446" cy="39"/>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4994;p64">
              <a:extLst>
                <a:ext uri="{FF2B5EF4-FFF2-40B4-BE49-F238E27FC236}">
                  <a16:creationId xmlns:a16="http://schemas.microsoft.com/office/drawing/2014/main" id="{94FFDB8D-E14D-BCD4-F386-DC159A82046B}"/>
                </a:ext>
              </a:extLst>
            </p:cNvPr>
            <p:cNvSpPr/>
            <p:nvPr/>
          </p:nvSpPr>
          <p:spPr>
            <a:xfrm>
              <a:off x="4229407" y="2687184"/>
              <a:ext cx="740" cy="39"/>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4995;p64">
              <a:extLst>
                <a:ext uri="{FF2B5EF4-FFF2-40B4-BE49-F238E27FC236}">
                  <a16:creationId xmlns:a16="http://schemas.microsoft.com/office/drawing/2014/main" id="{7BBEDDA0-03F1-60C2-E0F1-DD1F08D8E5F9}"/>
                </a:ext>
              </a:extLst>
            </p:cNvPr>
            <p:cNvSpPr/>
            <p:nvPr/>
          </p:nvSpPr>
          <p:spPr>
            <a:xfrm>
              <a:off x="4240701" y="2686922"/>
              <a:ext cx="168" cy="39"/>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4996;p64">
              <a:extLst>
                <a:ext uri="{FF2B5EF4-FFF2-40B4-BE49-F238E27FC236}">
                  <a16:creationId xmlns:a16="http://schemas.microsoft.com/office/drawing/2014/main" id="{9BC82B40-92A0-7254-F440-7AF5CDC4729F}"/>
                </a:ext>
              </a:extLst>
            </p:cNvPr>
            <p:cNvSpPr/>
            <p:nvPr/>
          </p:nvSpPr>
          <p:spPr>
            <a:xfrm>
              <a:off x="4232231" y="2687446"/>
              <a:ext cx="4875" cy="39"/>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4997;p64">
              <a:extLst>
                <a:ext uri="{FF2B5EF4-FFF2-40B4-BE49-F238E27FC236}">
                  <a16:creationId xmlns:a16="http://schemas.microsoft.com/office/drawing/2014/main" id="{E2E3793E-2848-51AD-7E0C-8AE0E324FD69}"/>
                </a:ext>
              </a:extLst>
            </p:cNvPr>
            <p:cNvSpPr/>
            <p:nvPr/>
          </p:nvSpPr>
          <p:spPr>
            <a:xfrm>
              <a:off x="4470190" y="1998636"/>
              <a:ext cx="187973" cy="334614"/>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5094;p64">
              <a:extLst>
                <a:ext uri="{FF2B5EF4-FFF2-40B4-BE49-F238E27FC236}">
                  <a16:creationId xmlns:a16="http://schemas.microsoft.com/office/drawing/2014/main" id="{66746391-64C6-A575-7AFB-4C3810C13D74}"/>
                </a:ext>
              </a:extLst>
            </p:cNvPr>
            <p:cNvSpPr/>
            <p:nvPr/>
          </p:nvSpPr>
          <p:spPr>
            <a:xfrm>
              <a:off x="4860895" y="2949351"/>
              <a:ext cx="1446" cy="563"/>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5095;p64">
              <a:extLst>
                <a:ext uri="{FF2B5EF4-FFF2-40B4-BE49-F238E27FC236}">
                  <a16:creationId xmlns:a16="http://schemas.microsoft.com/office/drawing/2014/main" id="{055E3F47-FFD6-3FD0-1B34-D78980A3E43D}"/>
                </a:ext>
              </a:extLst>
            </p:cNvPr>
            <p:cNvSpPr/>
            <p:nvPr/>
          </p:nvSpPr>
          <p:spPr>
            <a:xfrm>
              <a:off x="4793328" y="3016857"/>
              <a:ext cx="38288" cy="22466"/>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5096;p64">
              <a:extLst>
                <a:ext uri="{FF2B5EF4-FFF2-40B4-BE49-F238E27FC236}">
                  <a16:creationId xmlns:a16="http://schemas.microsoft.com/office/drawing/2014/main" id="{C3A25B7A-0267-D7BC-3AC1-D1F36CF6385C}"/>
                </a:ext>
              </a:extLst>
            </p:cNvPr>
            <p:cNvSpPr/>
            <p:nvPr/>
          </p:nvSpPr>
          <p:spPr>
            <a:xfrm>
              <a:off x="4793328" y="3039285"/>
              <a:ext cx="35" cy="39"/>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5097;p64">
              <a:extLst>
                <a:ext uri="{FF2B5EF4-FFF2-40B4-BE49-F238E27FC236}">
                  <a16:creationId xmlns:a16="http://schemas.microsoft.com/office/drawing/2014/main" id="{15D3860B-8C63-7BD0-B796-924B8C8E6914}"/>
                </a:ext>
              </a:extLst>
            </p:cNvPr>
            <p:cNvSpPr/>
            <p:nvPr/>
          </p:nvSpPr>
          <p:spPr>
            <a:xfrm>
              <a:off x="4795918" y="3053175"/>
              <a:ext cx="2622" cy="12357"/>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5098;p64">
              <a:extLst>
                <a:ext uri="{FF2B5EF4-FFF2-40B4-BE49-F238E27FC236}">
                  <a16:creationId xmlns:a16="http://schemas.microsoft.com/office/drawing/2014/main" id="{C9FE3C11-2F2C-12AB-409B-3EE59A5DE46A}"/>
                </a:ext>
              </a:extLst>
            </p:cNvPr>
            <p:cNvSpPr/>
            <p:nvPr/>
          </p:nvSpPr>
          <p:spPr>
            <a:xfrm>
              <a:off x="4795448" y="3050927"/>
              <a:ext cx="505" cy="2283"/>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5099;p64">
              <a:extLst>
                <a:ext uri="{FF2B5EF4-FFF2-40B4-BE49-F238E27FC236}">
                  <a16:creationId xmlns:a16="http://schemas.microsoft.com/office/drawing/2014/main" id="{AFE1A84E-C6AD-3C1A-3AD6-F89F4B7F6FED}"/>
                </a:ext>
              </a:extLst>
            </p:cNvPr>
            <p:cNvSpPr/>
            <p:nvPr/>
          </p:nvSpPr>
          <p:spPr>
            <a:xfrm>
              <a:off x="4794977" y="3048980"/>
              <a:ext cx="505" cy="1985"/>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5100;p64">
              <a:extLst>
                <a:ext uri="{FF2B5EF4-FFF2-40B4-BE49-F238E27FC236}">
                  <a16:creationId xmlns:a16="http://schemas.microsoft.com/office/drawing/2014/main" id="{95773E67-02F5-80E3-DA7B-CC35E199A79E}"/>
                </a:ext>
              </a:extLst>
            </p:cNvPr>
            <p:cNvSpPr/>
            <p:nvPr/>
          </p:nvSpPr>
          <p:spPr>
            <a:xfrm>
              <a:off x="4793566" y="3041642"/>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5101;p64">
              <a:extLst>
                <a:ext uri="{FF2B5EF4-FFF2-40B4-BE49-F238E27FC236}">
                  <a16:creationId xmlns:a16="http://schemas.microsoft.com/office/drawing/2014/main" id="{BCBD5EFB-9136-F1A3-8FA6-1E8B9320EE50}"/>
                </a:ext>
              </a:extLst>
            </p:cNvPr>
            <p:cNvSpPr/>
            <p:nvPr/>
          </p:nvSpPr>
          <p:spPr>
            <a:xfrm>
              <a:off x="4794507" y="3047260"/>
              <a:ext cx="505" cy="1610"/>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5102;p64">
              <a:extLst>
                <a:ext uri="{FF2B5EF4-FFF2-40B4-BE49-F238E27FC236}">
                  <a16:creationId xmlns:a16="http://schemas.microsoft.com/office/drawing/2014/main" id="{3E3B09DE-06CE-73C1-68BD-3023B17B62EC}"/>
                </a:ext>
              </a:extLst>
            </p:cNvPr>
            <p:cNvSpPr/>
            <p:nvPr/>
          </p:nvSpPr>
          <p:spPr>
            <a:xfrm>
              <a:off x="4793801" y="3043589"/>
              <a:ext cx="35" cy="301"/>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5103;p64">
              <a:extLst>
                <a:ext uri="{FF2B5EF4-FFF2-40B4-BE49-F238E27FC236}">
                  <a16:creationId xmlns:a16="http://schemas.microsoft.com/office/drawing/2014/main" id="{AB32C9EE-E11E-1A15-4498-662A36000991}"/>
                </a:ext>
              </a:extLst>
            </p:cNvPr>
            <p:cNvSpPr/>
            <p:nvPr/>
          </p:nvSpPr>
          <p:spPr>
            <a:xfrm>
              <a:off x="4794272" y="3045575"/>
              <a:ext cx="35" cy="301"/>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5104;p64">
              <a:extLst>
                <a:ext uri="{FF2B5EF4-FFF2-40B4-BE49-F238E27FC236}">
                  <a16:creationId xmlns:a16="http://schemas.microsoft.com/office/drawing/2014/main" id="{B2477B53-CDE3-B9F2-5A9D-FC9CB49E4A95}"/>
                </a:ext>
              </a:extLst>
            </p:cNvPr>
            <p:cNvSpPr/>
            <p:nvPr/>
          </p:nvSpPr>
          <p:spPr>
            <a:xfrm>
              <a:off x="4793328" y="303928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5105;p64">
              <a:extLst>
                <a:ext uri="{FF2B5EF4-FFF2-40B4-BE49-F238E27FC236}">
                  <a16:creationId xmlns:a16="http://schemas.microsoft.com/office/drawing/2014/main" id="{B9A24ABB-FB3D-EFCB-09E5-6FADC75EE2EB}"/>
                </a:ext>
              </a:extLst>
            </p:cNvPr>
            <p:cNvSpPr/>
            <p:nvPr/>
          </p:nvSpPr>
          <p:spPr>
            <a:xfrm>
              <a:off x="4882543" y="2949351"/>
              <a:ext cx="6387" cy="3444"/>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5107;p64">
              <a:extLst>
                <a:ext uri="{FF2B5EF4-FFF2-40B4-BE49-F238E27FC236}">
                  <a16:creationId xmlns:a16="http://schemas.microsoft.com/office/drawing/2014/main" id="{6A78449A-FC2F-011B-1409-0B5C87FB0111}"/>
                </a:ext>
              </a:extLst>
            </p:cNvPr>
            <p:cNvSpPr/>
            <p:nvPr/>
          </p:nvSpPr>
          <p:spPr>
            <a:xfrm>
              <a:off x="4803212" y="3065344"/>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5108;p64">
              <a:extLst>
                <a:ext uri="{FF2B5EF4-FFF2-40B4-BE49-F238E27FC236}">
                  <a16:creationId xmlns:a16="http://schemas.microsoft.com/office/drawing/2014/main" id="{8F86F292-6A7A-CB69-E038-5CE8FA381544}"/>
                </a:ext>
              </a:extLst>
            </p:cNvPr>
            <p:cNvSpPr/>
            <p:nvPr/>
          </p:nvSpPr>
          <p:spPr>
            <a:xfrm>
              <a:off x="4804152" y="3065231"/>
              <a:ext cx="1681" cy="39"/>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5109;p64">
              <a:extLst>
                <a:ext uri="{FF2B5EF4-FFF2-40B4-BE49-F238E27FC236}">
                  <a16:creationId xmlns:a16="http://schemas.microsoft.com/office/drawing/2014/main" id="{F7505187-0874-3584-717D-6B2CA2FCA1BC}"/>
                </a:ext>
              </a:extLst>
            </p:cNvPr>
            <p:cNvSpPr/>
            <p:nvPr/>
          </p:nvSpPr>
          <p:spPr>
            <a:xfrm>
              <a:off x="4815583" y="3067065"/>
              <a:ext cx="874" cy="563"/>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5112;p64">
              <a:extLst>
                <a:ext uri="{FF2B5EF4-FFF2-40B4-BE49-F238E27FC236}">
                  <a16:creationId xmlns:a16="http://schemas.microsoft.com/office/drawing/2014/main" id="{FFCA3CC1-0420-F6B1-CF88-D067CA10EEB4}"/>
                </a:ext>
              </a:extLst>
            </p:cNvPr>
            <p:cNvSpPr/>
            <p:nvPr/>
          </p:nvSpPr>
          <p:spPr>
            <a:xfrm>
              <a:off x="4805801" y="3065231"/>
              <a:ext cx="4974" cy="301"/>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5137;p64">
              <a:extLst>
                <a:ext uri="{FF2B5EF4-FFF2-40B4-BE49-F238E27FC236}">
                  <a16:creationId xmlns:a16="http://schemas.microsoft.com/office/drawing/2014/main" id="{6EECA805-4315-CD24-9FA8-3FBB1B7D226B}"/>
                </a:ext>
              </a:extLst>
            </p:cNvPr>
            <p:cNvSpPr/>
            <p:nvPr/>
          </p:nvSpPr>
          <p:spPr>
            <a:xfrm>
              <a:off x="4000187" y="2599647"/>
              <a:ext cx="235137" cy="22083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5138;p64">
              <a:extLst>
                <a:ext uri="{FF2B5EF4-FFF2-40B4-BE49-F238E27FC236}">
                  <a16:creationId xmlns:a16="http://schemas.microsoft.com/office/drawing/2014/main" id="{13407420-AD17-5700-64C0-7C6FE1ECF3D7}"/>
                </a:ext>
              </a:extLst>
            </p:cNvPr>
            <p:cNvSpPr/>
            <p:nvPr/>
          </p:nvSpPr>
          <p:spPr>
            <a:xfrm>
              <a:off x="4247997" y="2810668"/>
              <a:ext cx="13815" cy="32573"/>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5139;p64">
              <a:extLst>
                <a:ext uri="{FF2B5EF4-FFF2-40B4-BE49-F238E27FC236}">
                  <a16:creationId xmlns:a16="http://schemas.microsoft.com/office/drawing/2014/main" id="{C9AE1EAC-429C-9309-155D-7D38FB7FD3FE}"/>
                </a:ext>
              </a:extLst>
            </p:cNvPr>
            <p:cNvSpPr/>
            <p:nvPr/>
          </p:nvSpPr>
          <p:spPr>
            <a:xfrm>
              <a:off x="4194246" y="2641844"/>
              <a:ext cx="11428" cy="1497"/>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5140;p64">
              <a:extLst>
                <a:ext uri="{FF2B5EF4-FFF2-40B4-BE49-F238E27FC236}">
                  <a16:creationId xmlns:a16="http://schemas.microsoft.com/office/drawing/2014/main" id="{0C02B583-E870-E536-CB55-C99148216299}"/>
                </a:ext>
              </a:extLst>
            </p:cNvPr>
            <p:cNvSpPr/>
            <p:nvPr/>
          </p:nvSpPr>
          <p:spPr>
            <a:xfrm>
              <a:off x="4174110" y="2626230"/>
              <a:ext cx="369" cy="301"/>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5141;p64">
              <a:extLst>
                <a:ext uri="{FF2B5EF4-FFF2-40B4-BE49-F238E27FC236}">
                  <a16:creationId xmlns:a16="http://schemas.microsoft.com/office/drawing/2014/main" id="{0D98AC81-0662-9DDA-C2B9-ECEAFD7D1900}"/>
                </a:ext>
              </a:extLst>
            </p:cNvPr>
            <p:cNvSpPr/>
            <p:nvPr/>
          </p:nvSpPr>
          <p:spPr>
            <a:xfrm>
              <a:off x="4133035" y="2599495"/>
              <a:ext cx="168" cy="18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5142;p64">
              <a:extLst>
                <a:ext uri="{FF2B5EF4-FFF2-40B4-BE49-F238E27FC236}">
                  <a16:creationId xmlns:a16="http://schemas.microsoft.com/office/drawing/2014/main" id="{51C996AE-FBF3-81FB-07E9-FD38745B3D6C}"/>
                </a:ext>
              </a:extLst>
            </p:cNvPr>
            <p:cNvSpPr/>
            <p:nvPr/>
          </p:nvSpPr>
          <p:spPr>
            <a:xfrm>
              <a:off x="4184699" y="2637911"/>
              <a:ext cx="604" cy="825"/>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5143;p64">
              <a:extLst>
                <a:ext uri="{FF2B5EF4-FFF2-40B4-BE49-F238E27FC236}">
                  <a16:creationId xmlns:a16="http://schemas.microsoft.com/office/drawing/2014/main" id="{F1BA0493-5883-F922-F63C-559C377A370F}"/>
                </a:ext>
              </a:extLst>
            </p:cNvPr>
            <p:cNvSpPr/>
            <p:nvPr/>
          </p:nvSpPr>
          <p:spPr>
            <a:xfrm>
              <a:off x="4189406" y="2642106"/>
              <a:ext cx="874" cy="301"/>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5144;p64">
              <a:extLst>
                <a:ext uri="{FF2B5EF4-FFF2-40B4-BE49-F238E27FC236}">
                  <a16:creationId xmlns:a16="http://schemas.microsoft.com/office/drawing/2014/main" id="{8E1FAF34-DC27-4C87-23E5-703DB4DBDDC5}"/>
                </a:ext>
              </a:extLst>
            </p:cNvPr>
            <p:cNvSpPr/>
            <p:nvPr/>
          </p:nvSpPr>
          <p:spPr>
            <a:xfrm>
              <a:off x="4188465" y="2641731"/>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5145;p64">
              <a:extLst>
                <a:ext uri="{FF2B5EF4-FFF2-40B4-BE49-F238E27FC236}">
                  <a16:creationId xmlns:a16="http://schemas.microsoft.com/office/drawing/2014/main" id="{C4B31A27-C5A1-02CC-7C25-218A65E26716}"/>
                </a:ext>
              </a:extLst>
            </p:cNvPr>
            <p:cNvSpPr/>
            <p:nvPr/>
          </p:nvSpPr>
          <p:spPr>
            <a:xfrm>
              <a:off x="4165269" y="2630160"/>
              <a:ext cx="4033" cy="825"/>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5146;p64">
              <a:extLst>
                <a:ext uri="{FF2B5EF4-FFF2-40B4-BE49-F238E27FC236}">
                  <a16:creationId xmlns:a16="http://schemas.microsoft.com/office/drawing/2014/main" id="{2BAB3643-B55F-C9EA-F7BA-D4F7EE759AD7}"/>
                </a:ext>
              </a:extLst>
            </p:cNvPr>
            <p:cNvSpPr/>
            <p:nvPr/>
          </p:nvSpPr>
          <p:spPr>
            <a:xfrm>
              <a:off x="4186113" y="2639745"/>
              <a:ext cx="505" cy="563"/>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5147;p64">
              <a:extLst>
                <a:ext uri="{FF2B5EF4-FFF2-40B4-BE49-F238E27FC236}">
                  <a16:creationId xmlns:a16="http://schemas.microsoft.com/office/drawing/2014/main" id="{F6FDCFE7-ABA3-7AA9-D694-50E622ECD088}"/>
                </a:ext>
              </a:extLst>
            </p:cNvPr>
            <p:cNvSpPr/>
            <p:nvPr/>
          </p:nvSpPr>
          <p:spPr>
            <a:xfrm>
              <a:off x="4187524" y="2641207"/>
              <a:ext cx="740" cy="411"/>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5148;p64">
              <a:extLst>
                <a:ext uri="{FF2B5EF4-FFF2-40B4-BE49-F238E27FC236}">
                  <a16:creationId xmlns:a16="http://schemas.microsoft.com/office/drawing/2014/main" id="{D005AD3A-7770-397C-9792-BBFB756B381E}"/>
                </a:ext>
              </a:extLst>
            </p:cNvPr>
            <p:cNvSpPr/>
            <p:nvPr/>
          </p:nvSpPr>
          <p:spPr>
            <a:xfrm>
              <a:off x="4190346" y="2641993"/>
              <a:ext cx="3934" cy="301"/>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5149;p64">
              <a:extLst>
                <a:ext uri="{FF2B5EF4-FFF2-40B4-BE49-F238E27FC236}">
                  <a16:creationId xmlns:a16="http://schemas.microsoft.com/office/drawing/2014/main" id="{6D2590F6-B877-8D74-5079-EB735BEC3682}"/>
                </a:ext>
              </a:extLst>
            </p:cNvPr>
            <p:cNvSpPr/>
            <p:nvPr/>
          </p:nvSpPr>
          <p:spPr>
            <a:xfrm>
              <a:off x="4185405" y="2638846"/>
              <a:ext cx="505" cy="673"/>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5150;p64">
              <a:extLst>
                <a:ext uri="{FF2B5EF4-FFF2-40B4-BE49-F238E27FC236}">
                  <a16:creationId xmlns:a16="http://schemas.microsoft.com/office/drawing/2014/main" id="{C10418D9-4AD8-D0FE-FAED-5D04AD34626A}"/>
                </a:ext>
              </a:extLst>
            </p:cNvPr>
            <p:cNvSpPr/>
            <p:nvPr/>
          </p:nvSpPr>
          <p:spPr>
            <a:xfrm>
              <a:off x="4186818" y="2640531"/>
              <a:ext cx="639" cy="563"/>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5151;p64">
              <a:extLst>
                <a:ext uri="{FF2B5EF4-FFF2-40B4-BE49-F238E27FC236}">
                  <a16:creationId xmlns:a16="http://schemas.microsoft.com/office/drawing/2014/main" id="{77272592-0ECB-D2CF-9CF4-B5B80D5240F9}"/>
                </a:ext>
              </a:extLst>
            </p:cNvPr>
            <p:cNvSpPr/>
            <p:nvPr/>
          </p:nvSpPr>
          <p:spPr>
            <a:xfrm>
              <a:off x="4193070" y="2641844"/>
              <a:ext cx="2723" cy="18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5152;p64">
              <a:extLst>
                <a:ext uri="{FF2B5EF4-FFF2-40B4-BE49-F238E27FC236}">
                  <a16:creationId xmlns:a16="http://schemas.microsoft.com/office/drawing/2014/main" id="{8BE99212-BF1E-1427-2B0B-AD94EFDF8344}"/>
                </a:ext>
              </a:extLst>
            </p:cNvPr>
            <p:cNvSpPr/>
            <p:nvPr/>
          </p:nvSpPr>
          <p:spPr>
            <a:xfrm>
              <a:off x="4199759" y="2725863"/>
              <a:ext cx="270" cy="711"/>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5153;p64">
              <a:extLst>
                <a:ext uri="{FF2B5EF4-FFF2-40B4-BE49-F238E27FC236}">
                  <a16:creationId xmlns:a16="http://schemas.microsoft.com/office/drawing/2014/main" id="{971D3418-989A-B332-517D-C44DE3DC5C92}"/>
                </a:ext>
              </a:extLst>
            </p:cNvPr>
            <p:cNvSpPr/>
            <p:nvPr/>
          </p:nvSpPr>
          <p:spPr>
            <a:xfrm>
              <a:off x="4224131" y="2688756"/>
              <a:ext cx="505" cy="1235"/>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5154;p64">
              <a:extLst>
                <a:ext uri="{FF2B5EF4-FFF2-40B4-BE49-F238E27FC236}">
                  <a16:creationId xmlns:a16="http://schemas.microsoft.com/office/drawing/2014/main" id="{2F3ADE60-4F77-5218-BB76-EFF7A64C9B13}"/>
                </a:ext>
              </a:extLst>
            </p:cNvPr>
            <p:cNvSpPr/>
            <p:nvPr/>
          </p:nvSpPr>
          <p:spPr>
            <a:xfrm>
              <a:off x="4218954" y="2691379"/>
              <a:ext cx="604" cy="449"/>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5155;p64">
              <a:extLst>
                <a:ext uri="{FF2B5EF4-FFF2-40B4-BE49-F238E27FC236}">
                  <a16:creationId xmlns:a16="http://schemas.microsoft.com/office/drawing/2014/main" id="{5538246A-BCA6-5BF8-543A-37313E99AD4A}"/>
                </a:ext>
              </a:extLst>
            </p:cNvPr>
            <p:cNvSpPr/>
            <p:nvPr/>
          </p:nvSpPr>
          <p:spPr>
            <a:xfrm>
              <a:off x="4213777" y="2730730"/>
              <a:ext cx="1243" cy="3819"/>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5156;p64">
              <a:extLst>
                <a:ext uri="{FF2B5EF4-FFF2-40B4-BE49-F238E27FC236}">
                  <a16:creationId xmlns:a16="http://schemas.microsoft.com/office/drawing/2014/main" id="{15DB6526-C7E8-E2A7-0458-986B4927B078}"/>
                </a:ext>
              </a:extLst>
            </p:cNvPr>
            <p:cNvSpPr/>
            <p:nvPr/>
          </p:nvSpPr>
          <p:spPr>
            <a:xfrm>
              <a:off x="4218013" y="2691903"/>
              <a:ext cx="604" cy="449"/>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5157;p64">
              <a:extLst>
                <a:ext uri="{FF2B5EF4-FFF2-40B4-BE49-F238E27FC236}">
                  <a16:creationId xmlns:a16="http://schemas.microsoft.com/office/drawing/2014/main" id="{4BA32B83-0C6B-79FB-14C2-76E87A6F3890}"/>
                </a:ext>
              </a:extLst>
            </p:cNvPr>
            <p:cNvSpPr/>
            <p:nvPr/>
          </p:nvSpPr>
          <p:spPr>
            <a:xfrm>
              <a:off x="4216364" y="2693213"/>
              <a:ext cx="604" cy="563"/>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5158;p64">
              <a:extLst>
                <a:ext uri="{FF2B5EF4-FFF2-40B4-BE49-F238E27FC236}">
                  <a16:creationId xmlns:a16="http://schemas.microsoft.com/office/drawing/2014/main" id="{870A2BF7-DF19-28ED-4AD9-F7F7B2F4FDE3}"/>
                </a:ext>
              </a:extLst>
            </p:cNvPr>
            <p:cNvSpPr/>
            <p:nvPr/>
          </p:nvSpPr>
          <p:spPr>
            <a:xfrm>
              <a:off x="4217171" y="2692576"/>
              <a:ext cx="639" cy="563"/>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5159;p64">
              <a:extLst>
                <a:ext uri="{FF2B5EF4-FFF2-40B4-BE49-F238E27FC236}">
                  <a16:creationId xmlns:a16="http://schemas.microsoft.com/office/drawing/2014/main" id="{96E15422-ED7E-EDC0-5E23-93CE228150E7}"/>
                </a:ext>
              </a:extLst>
            </p:cNvPr>
            <p:cNvSpPr/>
            <p:nvPr/>
          </p:nvSpPr>
          <p:spPr>
            <a:xfrm>
              <a:off x="4219895" y="2690855"/>
              <a:ext cx="505" cy="449"/>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5160;p64">
              <a:extLst>
                <a:ext uri="{FF2B5EF4-FFF2-40B4-BE49-F238E27FC236}">
                  <a16:creationId xmlns:a16="http://schemas.microsoft.com/office/drawing/2014/main" id="{0BA16D1B-AFEC-EE99-FC8B-74BBA2AE2D77}"/>
                </a:ext>
              </a:extLst>
            </p:cNvPr>
            <p:cNvSpPr/>
            <p:nvPr/>
          </p:nvSpPr>
          <p:spPr>
            <a:xfrm>
              <a:off x="4222583" y="2690066"/>
              <a:ext cx="639" cy="18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5161;p64">
              <a:extLst>
                <a:ext uri="{FF2B5EF4-FFF2-40B4-BE49-F238E27FC236}">
                  <a16:creationId xmlns:a16="http://schemas.microsoft.com/office/drawing/2014/main" id="{F16E0383-28FF-346C-5E64-AD4DD91A9C95}"/>
                </a:ext>
              </a:extLst>
            </p:cNvPr>
            <p:cNvSpPr/>
            <p:nvPr/>
          </p:nvSpPr>
          <p:spPr>
            <a:xfrm>
              <a:off x="4221776" y="2690328"/>
              <a:ext cx="505" cy="18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5162;p64">
              <a:extLst>
                <a:ext uri="{FF2B5EF4-FFF2-40B4-BE49-F238E27FC236}">
                  <a16:creationId xmlns:a16="http://schemas.microsoft.com/office/drawing/2014/main" id="{0F7D9CC7-D70F-6286-816C-9BE3A977BD7B}"/>
                </a:ext>
              </a:extLst>
            </p:cNvPr>
            <p:cNvSpPr/>
            <p:nvPr/>
          </p:nvSpPr>
          <p:spPr>
            <a:xfrm>
              <a:off x="4220835" y="2690590"/>
              <a:ext cx="505" cy="18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5163;p64">
              <a:extLst>
                <a:ext uri="{FF2B5EF4-FFF2-40B4-BE49-F238E27FC236}">
                  <a16:creationId xmlns:a16="http://schemas.microsoft.com/office/drawing/2014/main" id="{95E122FB-6B5E-3DEB-F9E0-2B0E39439482}"/>
                </a:ext>
              </a:extLst>
            </p:cNvPr>
            <p:cNvSpPr/>
            <p:nvPr/>
          </p:nvSpPr>
          <p:spPr>
            <a:xfrm>
              <a:off x="4215659" y="2694147"/>
              <a:ext cx="505" cy="563"/>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5164;p64">
              <a:extLst>
                <a:ext uri="{FF2B5EF4-FFF2-40B4-BE49-F238E27FC236}">
                  <a16:creationId xmlns:a16="http://schemas.microsoft.com/office/drawing/2014/main" id="{F06BDE6D-EDFF-F530-D9B4-32E3881D2934}"/>
                </a:ext>
              </a:extLst>
            </p:cNvPr>
            <p:cNvSpPr/>
            <p:nvPr/>
          </p:nvSpPr>
          <p:spPr>
            <a:xfrm>
              <a:off x="4213307" y="2697669"/>
              <a:ext cx="369" cy="825"/>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5165;p64">
              <a:extLst>
                <a:ext uri="{FF2B5EF4-FFF2-40B4-BE49-F238E27FC236}">
                  <a16:creationId xmlns:a16="http://schemas.microsoft.com/office/drawing/2014/main" id="{D3565446-57F7-F663-097A-A06677C402A3}"/>
                </a:ext>
              </a:extLst>
            </p:cNvPr>
            <p:cNvSpPr/>
            <p:nvPr/>
          </p:nvSpPr>
          <p:spPr>
            <a:xfrm>
              <a:off x="4213777" y="2696618"/>
              <a:ext cx="369" cy="711"/>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5166;p64">
              <a:extLst>
                <a:ext uri="{FF2B5EF4-FFF2-40B4-BE49-F238E27FC236}">
                  <a16:creationId xmlns:a16="http://schemas.microsoft.com/office/drawing/2014/main" id="{EA9DF9D0-F511-BA3A-AD1F-7D79D79BF586}"/>
                </a:ext>
              </a:extLst>
            </p:cNvPr>
            <p:cNvSpPr/>
            <p:nvPr/>
          </p:nvSpPr>
          <p:spPr>
            <a:xfrm>
              <a:off x="4212935" y="2698604"/>
              <a:ext cx="404" cy="825"/>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5167;p64">
              <a:extLst>
                <a:ext uri="{FF2B5EF4-FFF2-40B4-BE49-F238E27FC236}">
                  <a16:creationId xmlns:a16="http://schemas.microsoft.com/office/drawing/2014/main" id="{6CE79657-2150-A5A4-D956-40CE144D3DD7}"/>
                </a:ext>
              </a:extLst>
            </p:cNvPr>
            <p:cNvSpPr/>
            <p:nvPr/>
          </p:nvSpPr>
          <p:spPr>
            <a:xfrm>
              <a:off x="4212700" y="2699652"/>
              <a:ext cx="270" cy="935"/>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5168;p64">
              <a:extLst>
                <a:ext uri="{FF2B5EF4-FFF2-40B4-BE49-F238E27FC236}">
                  <a16:creationId xmlns:a16="http://schemas.microsoft.com/office/drawing/2014/main" id="{8387027F-0ED2-1F6B-6736-8EF3F124E832}"/>
                </a:ext>
              </a:extLst>
            </p:cNvPr>
            <p:cNvSpPr/>
            <p:nvPr/>
          </p:nvSpPr>
          <p:spPr>
            <a:xfrm>
              <a:off x="4199994" y="2727060"/>
              <a:ext cx="1344" cy="1610"/>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5169;p64">
              <a:extLst>
                <a:ext uri="{FF2B5EF4-FFF2-40B4-BE49-F238E27FC236}">
                  <a16:creationId xmlns:a16="http://schemas.microsoft.com/office/drawing/2014/main" id="{6DAE2E46-2392-AE70-3F64-826FB294F936}"/>
                </a:ext>
              </a:extLst>
            </p:cNvPr>
            <p:cNvSpPr/>
            <p:nvPr/>
          </p:nvSpPr>
          <p:spPr>
            <a:xfrm>
              <a:off x="4214953" y="2694933"/>
              <a:ext cx="505" cy="673"/>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5170;p64">
              <a:extLst>
                <a:ext uri="{FF2B5EF4-FFF2-40B4-BE49-F238E27FC236}">
                  <a16:creationId xmlns:a16="http://schemas.microsoft.com/office/drawing/2014/main" id="{B8938646-A07D-4425-6813-7030B7EB041B}"/>
                </a:ext>
              </a:extLst>
            </p:cNvPr>
            <p:cNvSpPr/>
            <p:nvPr/>
          </p:nvSpPr>
          <p:spPr>
            <a:xfrm>
              <a:off x="4214349" y="2695722"/>
              <a:ext cx="404" cy="825"/>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5171;p64">
              <a:extLst>
                <a:ext uri="{FF2B5EF4-FFF2-40B4-BE49-F238E27FC236}">
                  <a16:creationId xmlns:a16="http://schemas.microsoft.com/office/drawing/2014/main" id="{37B653B2-BC25-A29E-04A6-686AEBAC2DA0}"/>
                </a:ext>
              </a:extLst>
            </p:cNvPr>
            <p:cNvSpPr/>
            <p:nvPr/>
          </p:nvSpPr>
          <p:spPr>
            <a:xfrm>
              <a:off x="4205642" y="2643416"/>
              <a:ext cx="2756" cy="1348"/>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5172;p64">
              <a:extLst>
                <a:ext uri="{FF2B5EF4-FFF2-40B4-BE49-F238E27FC236}">
                  <a16:creationId xmlns:a16="http://schemas.microsoft.com/office/drawing/2014/main" id="{31CE91FE-8562-7484-191B-CE95969D8F07}"/>
                </a:ext>
              </a:extLst>
            </p:cNvPr>
            <p:cNvSpPr/>
            <p:nvPr/>
          </p:nvSpPr>
          <p:spPr>
            <a:xfrm>
              <a:off x="4224601" y="2682880"/>
              <a:ext cx="740" cy="591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5173;p64">
              <a:extLst>
                <a:ext uri="{FF2B5EF4-FFF2-40B4-BE49-F238E27FC236}">
                  <a16:creationId xmlns:a16="http://schemas.microsoft.com/office/drawing/2014/main" id="{46735AA5-52C8-4572-388E-D6B6129BFD4F}"/>
                </a:ext>
              </a:extLst>
            </p:cNvPr>
            <p:cNvSpPr/>
            <p:nvPr/>
          </p:nvSpPr>
          <p:spPr>
            <a:xfrm>
              <a:off x="4227525" y="2654311"/>
              <a:ext cx="4875" cy="1724"/>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5174;p64">
              <a:extLst>
                <a:ext uri="{FF2B5EF4-FFF2-40B4-BE49-F238E27FC236}">
                  <a16:creationId xmlns:a16="http://schemas.microsoft.com/office/drawing/2014/main" id="{4BF4CB0A-2439-2FE4-42E0-E216AA3BF85D}"/>
                </a:ext>
              </a:extLst>
            </p:cNvPr>
            <p:cNvSpPr/>
            <p:nvPr/>
          </p:nvSpPr>
          <p:spPr>
            <a:xfrm>
              <a:off x="4204466" y="2643041"/>
              <a:ext cx="2520" cy="825"/>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5175;p64">
              <a:extLst>
                <a:ext uri="{FF2B5EF4-FFF2-40B4-BE49-F238E27FC236}">
                  <a16:creationId xmlns:a16="http://schemas.microsoft.com/office/drawing/2014/main" id="{288CA480-561F-B9D9-4FE4-42617BF26F1B}"/>
                </a:ext>
              </a:extLst>
            </p:cNvPr>
            <p:cNvSpPr/>
            <p:nvPr/>
          </p:nvSpPr>
          <p:spPr>
            <a:xfrm>
              <a:off x="4224366" y="2688119"/>
              <a:ext cx="369" cy="1462"/>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5840;p64">
              <a:extLst>
                <a:ext uri="{FF2B5EF4-FFF2-40B4-BE49-F238E27FC236}">
                  <a16:creationId xmlns:a16="http://schemas.microsoft.com/office/drawing/2014/main" id="{0E9955B2-5CB7-879F-EEDE-47FBB80DF790}"/>
                </a:ext>
              </a:extLst>
            </p:cNvPr>
            <p:cNvSpPr/>
            <p:nvPr/>
          </p:nvSpPr>
          <p:spPr>
            <a:xfrm>
              <a:off x="3917563" y="2791532"/>
              <a:ext cx="227977" cy="181365"/>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14" name="Google Shape;5841;p64">
              <a:extLst>
                <a:ext uri="{FF2B5EF4-FFF2-40B4-BE49-F238E27FC236}">
                  <a16:creationId xmlns:a16="http://schemas.microsoft.com/office/drawing/2014/main" id="{9C648AF9-9264-F9B5-A2E9-2EAFAED1258F}"/>
                </a:ext>
              </a:extLst>
            </p:cNvPr>
            <p:cNvSpPr/>
            <p:nvPr/>
          </p:nvSpPr>
          <p:spPr>
            <a:xfrm>
              <a:off x="4134344" y="2887235"/>
              <a:ext cx="12270" cy="8463"/>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5842;p64">
              <a:extLst>
                <a:ext uri="{FF2B5EF4-FFF2-40B4-BE49-F238E27FC236}">
                  <a16:creationId xmlns:a16="http://schemas.microsoft.com/office/drawing/2014/main" id="{E37E342D-CAE0-B01C-4F1E-59BD088BD955}"/>
                </a:ext>
              </a:extLst>
            </p:cNvPr>
            <p:cNvSpPr/>
            <p:nvPr/>
          </p:nvSpPr>
          <p:spPr>
            <a:xfrm>
              <a:off x="3951447" y="2945680"/>
              <a:ext cx="168" cy="411"/>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5843;p64">
              <a:extLst>
                <a:ext uri="{FF2B5EF4-FFF2-40B4-BE49-F238E27FC236}">
                  <a16:creationId xmlns:a16="http://schemas.microsoft.com/office/drawing/2014/main" id="{BBF3F222-8406-D0CB-1428-A3E0C6C27155}"/>
                </a:ext>
              </a:extLst>
            </p:cNvPr>
            <p:cNvSpPr/>
            <p:nvPr/>
          </p:nvSpPr>
          <p:spPr>
            <a:xfrm>
              <a:off x="3952051" y="2947142"/>
              <a:ext cx="505" cy="1086"/>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5844;p64">
              <a:extLst>
                <a:ext uri="{FF2B5EF4-FFF2-40B4-BE49-F238E27FC236}">
                  <a16:creationId xmlns:a16="http://schemas.microsoft.com/office/drawing/2014/main" id="{DE7B3F0D-5FB1-EC69-F139-1FFF6B1F8A83}"/>
                </a:ext>
              </a:extLst>
            </p:cNvPr>
            <p:cNvSpPr/>
            <p:nvPr/>
          </p:nvSpPr>
          <p:spPr>
            <a:xfrm>
              <a:off x="3951110" y="2944370"/>
              <a:ext cx="35" cy="301"/>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5845;p64">
              <a:extLst>
                <a:ext uri="{FF2B5EF4-FFF2-40B4-BE49-F238E27FC236}">
                  <a16:creationId xmlns:a16="http://schemas.microsoft.com/office/drawing/2014/main" id="{A2D53754-D4F7-CA8D-3960-1CFEEB5FB8B7}"/>
                </a:ext>
              </a:extLst>
            </p:cNvPr>
            <p:cNvSpPr/>
            <p:nvPr/>
          </p:nvSpPr>
          <p:spPr>
            <a:xfrm>
              <a:off x="3951110" y="2944745"/>
              <a:ext cx="35" cy="18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5846;p64">
              <a:extLst>
                <a:ext uri="{FF2B5EF4-FFF2-40B4-BE49-F238E27FC236}">
                  <a16:creationId xmlns:a16="http://schemas.microsoft.com/office/drawing/2014/main" id="{D5D277DA-7E56-2E3E-62C0-3F8DA01E73D4}"/>
                </a:ext>
              </a:extLst>
            </p:cNvPr>
            <p:cNvSpPr/>
            <p:nvPr/>
          </p:nvSpPr>
          <p:spPr>
            <a:xfrm>
              <a:off x="3950976" y="2944108"/>
              <a:ext cx="35" cy="301"/>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5847;p64">
              <a:extLst>
                <a:ext uri="{FF2B5EF4-FFF2-40B4-BE49-F238E27FC236}">
                  <a16:creationId xmlns:a16="http://schemas.microsoft.com/office/drawing/2014/main" id="{BDEBEAC7-06FD-D5D6-5764-A57E93861ACB}"/>
                </a:ext>
              </a:extLst>
            </p:cNvPr>
            <p:cNvSpPr/>
            <p:nvPr/>
          </p:nvSpPr>
          <p:spPr>
            <a:xfrm>
              <a:off x="3926506" y="2831110"/>
              <a:ext cx="168" cy="18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5848;p64">
              <a:extLst>
                <a:ext uri="{FF2B5EF4-FFF2-40B4-BE49-F238E27FC236}">
                  <a16:creationId xmlns:a16="http://schemas.microsoft.com/office/drawing/2014/main" id="{2708576D-87BC-9D8F-4700-5CB24D9F3894}"/>
                </a:ext>
              </a:extLst>
            </p:cNvPr>
            <p:cNvSpPr/>
            <p:nvPr/>
          </p:nvSpPr>
          <p:spPr>
            <a:xfrm>
              <a:off x="3951682" y="2946353"/>
              <a:ext cx="404" cy="673"/>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5849;p64">
              <a:extLst>
                <a:ext uri="{FF2B5EF4-FFF2-40B4-BE49-F238E27FC236}">
                  <a16:creationId xmlns:a16="http://schemas.microsoft.com/office/drawing/2014/main" id="{79725BF8-E356-78C9-98D2-C01F6548D6A5}"/>
                </a:ext>
              </a:extLst>
            </p:cNvPr>
            <p:cNvSpPr/>
            <p:nvPr/>
          </p:nvSpPr>
          <p:spPr>
            <a:xfrm>
              <a:off x="3951211" y="2945156"/>
              <a:ext cx="168" cy="301"/>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5850;p64">
              <a:extLst>
                <a:ext uri="{FF2B5EF4-FFF2-40B4-BE49-F238E27FC236}">
                  <a16:creationId xmlns:a16="http://schemas.microsoft.com/office/drawing/2014/main" id="{56050062-FF06-4D2F-202D-D8F299BD7033}"/>
                </a:ext>
              </a:extLst>
            </p:cNvPr>
            <p:cNvSpPr/>
            <p:nvPr/>
          </p:nvSpPr>
          <p:spPr>
            <a:xfrm>
              <a:off x="3926741" y="2830586"/>
              <a:ext cx="505" cy="563"/>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24" name="Google Shape;5851;p64">
              <a:extLst>
                <a:ext uri="{FF2B5EF4-FFF2-40B4-BE49-F238E27FC236}">
                  <a16:creationId xmlns:a16="http://schemas.microsoft.com/office/drawing/2014/main" id="{2C2592FA-9C1F-4E37-9460-12B486D5D1E1}"/>
                </a:ext>
              </a:extLst>
            </p:cNvPr>
            <p:cNvSpPr/>
            <p:nvPr/>
          </p:nvSpPr>
          <p:spPr>
            <a:xfrm>
              <a:off x="4055620" y="2803065"/>
              <a:ext cx="505" cy="301"/>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5852;p64">
              <a:extLst>
                <a:ext uri="{FF2B5EF4-FFF2-40B4-BE49-F238E27FC236}">
                  <a16:creationId xmlns:a16="http://schemas.microsoft.com/office/drawing/2014/main" id="{22CF14DB-3466-6F60-67CF-33F7FB20C46F}"/>
                </a:ext>
              </a:extLst>
            </p:cNvPr>
            <p:cNvSpPr/>
            <p:nvPr/>
          </p:nvSpPr>
          <p:spPr>
            <a:xfrm>
              <a:off x="4129403" y="2824558"/>
              <a:ext cx="505" cy="39"/>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5853;p64">
              <a:extLst>
                <a:ext uri="{FF2B5EF4-FFF2-40B4-BE49-F238E27FC236}">
                  <a16:creationId xmlns:a16="http://schemas.microsoft.com/office/drawing/2014/main" id="{490B295C-4A28-639E-1025-936C11BA306D}"/>
                </a:ext>
              </a:extLst>
            </p:cNvPr>
            <p:cNvSpPr/>
            <p:nvPr/>
          </p:nvSpPr>
          <p:spPr>
            <a:xfrm>
              <a:off x="4131287" y="2824820"/>
              <a:ext cx="604" cy="39"/>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5854;p64">
              <a:extLst>
                <a:ext uri="{FF2B5EF4-FFF2-40B4-BE49-F238E27FC236}">
                  <a16:creationId xmlns:a16="http://schemas.microsoft.com/office/drawing/2014/main" id="{47512E9C-9884-347B-DF52-CAB31BCBF697}"/>
                </a:ext>
              </a:extLst>
            </p:cNvPr>
            <p:cNvSpPr/>
            <p:nvPr/>
          </p:nvSpPr>
          <p:spPr>
            <a:xfrm>
              <a:off x="4133740" y="2824969"/>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5855;p64">
              <a:extLst>
                <a:ext uri="{FF2B5EF4-FFF2-40B4-BE49-F238E27FC236}">
                  <a16:creationId xmlns:a16="http://schemas.microsoft.com/office/drawing/2014/main" id="{774FB9F0-D12F-2908-874F-829959F0FBE2}"/>
                </a:ext>
              </a:extLst>
            </p:cNvPr>
            <p:cNvSpPr/>
            <p:nvPr/>
          </p:nvSpPr>
          <p:spPr>
            <a:xfrm>
              <a:off x="4136464" y="2825082"/>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5856;p64">
              <a:extLst>
                <a:ext uri="{FF2B5EF4-FFF2-40B4-BE49-F238E27FC236}">
                  <a16:creationId xmlns:a16="http://schemas.microsoft.com/office/drawing/2014/main" id="{54AF6F80-4B25-10C7-207D-FB8EED3FB387}"/>
                </a:ext>
              </a:extLst>
            </p:cNvPr>
            <p:cNvSpPr/>
            <p:nvPr/>
          </p:nvSpPr>
          <p:spPr>
            <a:xfrm>
              <a:off x="4145035" y="2824820"/>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5857;p64">
              <a:extLst>
                <a:ext uri="{FF2B5EF4-FFF2-40B4-BE49-F238E27FC236}">
                  <a16:creationId xmlns:a16="http://schemas.microsoft.com/office/drawing/2014/main" id="{CD30C9D1-445D-59B7-D431-C0395BC6CE4A}"/>
                </a:ext>
              </a:extLst>
            </p:cNvPr>
            <p:cNvSpPr/>
            <p:nvPr/>
          </p:nvSpPr>
          <p:spPr>
            <a:xfrm>
              <a:off x="4326620" y="2711184"/>
              <a:ext cx="56742" cy="32162"/>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5858;p64">
              <a:extLst>
                <a:ext uri="{FF2B5EF4-FFF2-40B4-BE49-F238E27FC236}">
                  <a16:creationId xmlns:a16="http://schemas.microsoft.com/office/drawing/2014/main" id="{79E5C29C-B309-1B46-161F-BE25AACDC4B0}"/>
                </a:ext>
              </a:extLst>
            </p:cNvPr>
            <p:cNvSpPr/>
            <p:nvPr/>
          </p:nvSpPr>
          <p:spPr>
            <a:xfrm>
              <a:off x="4376876" y="2720882"/>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5859;p64">
              <a:extLst>
                <a:ext uri="{FF2B5EF4-FFF2-40B4-BE49-F238E27FC236}">
                  <a16:creationId xmlns:a16="http://schemas.microsoft.com/office/drawing/2014/main" id="{093E8AE6-E716-8E2D-8C0F-E3241565C931}"/>
                </a:ext>
              </a:extLst>
            </p:cNvPr>
            <p:cNvSpPr/>
            <p:nvPr/>
          </p:nvSpPr>
          <p:spPr>
            <a:xfrm>
              <a:off x="4375799" y="2721406"/>
              <a:ext cx="404" cy="301"/>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5860;p64">
              <a:extLst>
                <a:ext uri="{FF2B5EF4-FFF2-40B4-BE49-F238E27FC236}">
                  <a16:creationId xmlns:a16="http://schemas.microsoft.com/office/drawing/2014/main" id="{3344F71E-7BE4-B6A5-0D1C-8AC39EE23689}"/>
                </a:ext>
              </a:extLst>
            </p:cNvPr>
            <p:cNvSpPr/>
            <p:nvPr/>
          </p:nvSpPr>
          <p:spPr>
            <a:xfrm>
              <a:off x="4382860" y="2715527"/>
              <a:ext cx="505" cy="411"/>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5861;p64">
              <a:extLst>
                <a:ext uri="{FF2B5EF4-FFF2-40B4-BE49-F238E27FC236}">
                  <a16:creationId xmlns:a16="http://schemas.microsoft.com/office/drawing/2014/main" id="{8CEFE314-DEC9-0669-99F2-EB013325E33D}"/>
                </a:ext>
              </a:extLst>
            </p:cNvPr>
            <p:cNvSpPr/>
            <p:nvPr/>
          </p:nvSpPr>
          <p:spPr>
            <a:xfrm>
              <a:off x="4381682" y="2716688"/>
              <a:ext cx="404" cy="449"/>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5862;p64">
              <a:extLst>
                <a:ext uri="{FF2B5EF4-FFF2-40B4-BE49-F238E27FC236}">
                  <a16:creationId xmlns:a16="http://schemas.microsoft.com/office/drawing/2014/main" id="{67E2D29E-6668-4997-5C0F-7A5CD8E95D76}"/>
                </a:ext>
              </a:extLst>
            </p:cNvPr>
            <p:cNvSpPr/>
            <p:nvPr/>
          </p:nvSpPr>
          <p:spPr>
            <a:xfrm>
              <a:off x="4342151" y="2742896"/>
              <a:ext cx="975" cy="18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5863;p64">
              <a:extLst>
                <a:ext uri="{FF2B5EF4-FFF2-40B4-BE49-F238E27FC236}">
                  <a16:creationId xmlns:a16="http://schemas.microsoft.com/office/drawing/2014/main" id="{1B4E1DD4-A941-1BBC-2CA9-D6E302D9DAE1}"/>
                </a:ext>
              </a:extLst>
            </p:cNvPr>
            <p:cNvSpPr/>
            <p:nvPr/>
          </p:nvSpPr>
          <p:spPr>
            <a:xfrm>
              <a:off x="4345815" y="2742259"/>
              <a:ext cx="839" cy="301"/>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5864;p64">
              <a:extLst>
                <a:ext uri="{FF2B5EF4-FFF2-40B4-BE49-F238E27FC236}">
                  <a16:creationId xmlns:a16="http://schemas.microsoft.com/office/drawing/2014/main" id="{29B16CBF-7571-E468-F454-12AA469BAA70}"/>
                </a:ext>
              </a:extLst>
            </p:cNvPr>
            <p:cNvSpPr/>
            <p:nvPr/>
          </p:nvSpPr>
          <p:spPr>
            <a:xfrm>
              <a:off x="4344035" y="2742635"/>
              <a:ext cx="975" cy="18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5865;p64">
              <a:extLst>
                <a:ext uri="{FF2B5EF4-FFF2-40B4-BE49-F238E27FC236}">
                  <a16:creationId xmlns:a16="http://schemas.microsoft.com/office/drawing/2014/main" id="{DA75024E-B98C-DBF7-D9C1-45F5995E4D90}"/>
                </a:ext>
              </a:extLst>
            </p:cNvPr>
            <p:cNvSpPr/>
            <p:nvPr/>
          </p:nvSpPr>
          <p:spPr>
            <a:xfrm>
              <a:off x="4340975" y="2743310"/>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5866;p64">
              <a:extLst>
                <a:ext uri="{FF2B5EF4-FFF2-40B4-BE49-F238E27FC236}">
                  <a16:creationId xmlns:a16="http://schemas.microsoft.com/office/drawing/2014/main" id="{13B960F9-654E-F40F-C3B4-449D8E3E5AA4}"/>
                </a:ext>
              </a:extLst>
            </p:cNvPr>
            <p:cNvSpPr/>
            <p:nvPr/>
          </p:nvSpPr>
          <p:spPr>
            <a:xfrm>
              <a:off x="4350757" y="2741063"/>
              <a:ext cx="740" cy="301"/>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5867;p64">
              <a:extLst>
                <a:ext uri="{FF2B5EF4-FFF2-40B4-BE49-F238E27FC236}">
                  <a16:creationId xmlns:a16="http://schemas.microsoft.com/office/drawing/2014/main" id="{20039B0C-F987-9E34-5000-8A907FCB29C4}"/>
                </a:ext>
              </a:extLst>
            </p:cNvPr>
            <p:cNvSpPr/>
            <p:nvPr/>
          </p:nvSpPr>
          <p:spPr>
            <a:xfrm>
              <a:off x="4347328" y="2741997"/>
              <a:ext cx="740" cy="149"/>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5868;p64">
              <a:extLst>
                <a:ext uri="{FF2B5EF4-FFF2-40B4-BE49-F238E27FC236}">
                  <a16:creationId xmlns:a16="http://schemas.microsoft.com/office/drawing/2014/main" id="{F56D5D68-05C2-6474-1958-BB7D46959D7B}"/>
                </a:ext>
              </a:extLst>
            </p:cNvPr>
            <p:cNvSpPr/>
            <p:nvPr/>
          </p:nvSpPr>
          <p:spPr>
            <a:xfrm>
              <a:off x="4348739" y="2741736"/>
              <a:ext cx="639" cy="149"/>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5869;p64">
              <a:extLst>
                <a:ext uri="{FF2B5EF4-FFF2-40B4-BE49-F238E27FC236}">
                  <a16:creationId xmlns:a16="http://schemas.microsoft.com/office/drawing/2014/main" id="{986E1107-8D2A-5349-A0EC-64737905D288}"/>
                </a:ext>
              </a:extLst>
            </p:cNvPr>
            <p:cNvSpPr/>
            <p:nvPr/>
          </p:nvSpPr>
          <p:spPr>
            <a:xfrm>
              <a:off x="4349816" y="2741325"/>
              <a:ext cx="604" cy="301"/>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5870;p64">
              <a:extLst>
                <a:ext uri="{FF2B5EF4-FFF2-40B4-BE49-F238E27FC236}">
                  <a16:creationId xmlns:a16="http://schemas.microsoft.com/office/drawing/2014/main" id="{4CF74758-B31D-B8CB-7998-3F7E8AB3B51A}"/>
                </a:ext>
              </a:extLst>
            </p:cNvPr>
            <p:cNvSpPr/>
            <p:nvPr/>
          </p:nvSpPr>
          <p:spPr>
            <a:xfrm>
              <a:off x="4374994" y="2721930"/>
              <a:ext cx="369" cy="18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5871;p64">
              <a:extLst>
                <a:ext uri="{FF2B5EF4-FFF2-40B4-BE49-F238E27FC236}">
                  <a16:creationId xmlns:a16="http://schemas.microsoft.com/office/drawing/2014/main" id="{F58CB02F-F227-694E-A7D6-E79648AAEF71}"/>
                </a:ext>
              </a:extLst>
            </p:cNvPr>
            <p:cNvSpPr/>
            <p:nvPr/>
          </p:nvSpPr>
          <p:spPr>
            <a:xfrm>
              <a:off x="4327328" y="2717212"/>
              <a:ext cx="2520" cy="301"/>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5872;p64">
              <a:extLst>
                <a:ext uri="{FF2B5EF4-FFF2-40B4-BE49-F238E27FC236}">
                  <a16:creationId xmlns:a16="http://schemas.microsoft.com/office/drawing/2014/main" id="{3421F519-B15B-4A25-C81F-F12FBE4787A1}"/>
                </a:ext>
              </a:extLst>
            </p:cNvPr>
            <p:cNvSpPr/>
            <p:nvPr/>
          </p:nvSpPr>
          <p:spPr>
            <a:xfrm>
              <a:off x="4380404" y="2711184"/>
              <a:ext cx="740" cy="411"/>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5873;p64">
              <a:extLst>
                <a:ext uri="{FF2B5EF4-FFF2-40B4-BE49-F238E27FC236}">
                  <a16:creationId xmlns:a16="http://schemas.microsoft.com/office/drawing/2014/main" id="{2F71D064-0A27-3C54-9039-C20A16CBE4A3}"/>
                </a:ext>
              </a:extLst>
            </p:cNvPr>
            <p:cNvSpPr/>
            <p:nvPr/>
          </p:nvSpPr>
          <p:spPr>
            <a:xfrm>
              <a:off x="4330151" y="2717474"/>
              <a:ext cx="2387" cy="18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5874;p64">
              <a:extLst>
                <a:ext uri="{FF2B5EF4-FFF2-40B4-BE49-F238E27FC236}">
                  <a16:creationId xmlns:a16="http://schemas.microsoft.com/office/drawing/2014/main" id="{99762830-6E05-E367-7BD4-856E121DA55E}"/>
                </a:ext>
              </a:extLst>
            </p:cNvPr>
            <p:cNvSpPr/>
            <p:nvPr/>
          </p:nvSpPr>
          <p:spPr>
            <a:xfrm>
              <a:off x="4381112" y="2711446"/>
              <a:ext cx="1783" cy="3182"/>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5875;p64">
              <a:extLst>
                <a:ext uri="{FF2B5EF4-FFF2-40B4-BE49-F238E27FC236}">
                  <a16:creationId xmlns:a16="http://schemas.microsoft.com/office/drawing/2014/main" id="{9746EE1A-EF5C-E820-B484-CBF3653D069F}"/>
                </a:ext>
              </a:extLst>
            </p:cNvPr>
            <p:cNvSpPr/>
            <p:nvPr/>
          </p:nvSpPr>
          <p:spPr>
            <a:xfrm>
              <a:off x="4382994" y="2714854"/>
              <a:ext cx="369" cy="711"/>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5876;p64">
              <a:extLst>
                <a:ext uri="{FF2B5EF4-FFF2-40B4-BE49-F238E27FC236}">
                  <a16:creationId xmlns:a16="http://schemas.microsoft.com/office/drawing/2014/main" id="{D8E7AA06-8535-3773-6E45-9570EF12FBB0}"/>
                </a:ext>
              </a:extLst>
            </p:cNvPr>
            <p:cNvSpPr/>
            <p:nvPr/>
          </p:nvSpPr>
          <p:spPr>
            <a:xfrm>
              <a:off x="4380976" y="2711184"/>
              <a:ext cx="270" cy="301"/>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5877;p64">
              <a:extLst>
                <a:ext uri="{FF2B5EF4-FFF2-40B4-BE49-F238E27FC236}">
                  <a16:creationId xmlns:a16="http://schemas.microsoft.com/office/drawing/2014/main" id="{A4B48741-A546-3A56-E2EA-5CD1BB31771C}"/>
                </a:ext>
              </a:extLst>
            </p:cNvPr>
            <p:cNvSpPr/>
            <p:nvPr/>
          </p:nvSpPr>
          <p:spPr>
            <a:xfrm>
              <a:off x="4454056" y="2839758"/>
              <a:ext cx="111836" cy="120524"/>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5878;p64">
              <a:extLst>
                <a:ext uri="{FF2B5EF4-FFF2-40B4-BE49-F238E27FC236}">
                  <a16:creationId xmlns:a16="http://schemas.microsoft.com/office/drawing/2014/main" id="{FEC30664-4E3B-3F50-8F50-4BA446AD0704}"/>
                </a:ext>
              </a:extLst>
            </p:cNvPr>
            <p:cNvSpPr/>
            <p:nvPr/>
          </p:nvSpPr>
          <p:spPr>
            <a:xfrm>
              <a:off x="4512915" y="2987803"/>
              <a:ext cx="42524" cy="9809"/>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5879;p64">
              <a:extLst>
                <a:ext uri="{FF2B5EF4-FFF2-40B4-BE49-F238E27FC236}">
                  <a16:creationId xmlns:a16="http://schemas.microsoft.com/office/drawing/2014/main" id="{0F143533-853D-0933-4A90-23D3CABFA08E}"/>
                </a:ext>
              </a:extLst>
            </p:cNvPr>
            <p:cNvSpPr/>
            <p:nvPr/>
          </p:nvSpPr>
          <p:spPr>
            <a:xfrm>
              <a:off x="4559034" y="2857580"/>
              <a:ext cx="270" cy="449"/>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5880;p64">
              <a:extLst>
                <a:ext uri="{FF2B5EF4-FFF2-40B4-BE49-F238E27FC236}">
                  <a16:creationId xmlns:a16="http://schemas.microsoft.com/office/drawing/2014/main" id="{311B4870-3896-0BDE-A1B1-1EC569859AF1}"/>
                </a:ext>
              </a:extLst>
            </p:cNvPr>
            <p:cNvSpPr/>
            <p:nvPr/>
          </p:nvSpPr>
          <p:spPr>
            <a:xfrm>
              <a:off x="4565624" y="2844625"/>
              <a:ext cx="168" cy="1348"/>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5881;p64">
              <a:extLst>
                <a:ext uri="{FF2B5EF4-FFF2-40B4-BE49-F238E27FC236}">
                  <a16:creationId xmlns:a16="http://schemas.microsoft.com/office/drawing/2014/main" id="{4C0656B6-D219-9F58-2D45-1AE6E7FCB3EB}"/>
                </a:ext>
              </a:extLst>
            </p:cNvPr>
            <p:cNvSpPr/>
            <p:nvPr/>
          </p:nvSpPr>
          <p:spPr>
            <a:xfrm>
              <a:off x="4560212" y="2855484"/>
              <a:ext cx="168" cy="825"/>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5882;p64">
              <a:extLst>
                <a:ext uri="{FF2B5EF4-FFF2-40B4-BE49-F238E27FC236}">
                  <a16:creationId xmlns:a16="http://schemas.microsoft.com/office/drawing/2014/main" id="{BD913C02-E315-517E-3EF9-E8E9682D9B71}"/>
                </a:ext>
              </a:extLst>
            </p:cNvPr>
            <p:cNvSpPr/>
            <p:nvPr/>
          </p:nvSpPr>
          <p:spPr>
            <a:xfrm>
              <a:off x="4564916" y="2841332"/>
              <a:ext cx="270" cy="1086"/>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5883;p64">
              <a:extLst>
                <a:ext uri="{FF2B5EF4-FFF2-40B4-BE49-F238E27FC236}">
                  <a16:creationId xmlns:a16="http://schemas.microsoft.com/office/drawing/2014/main" id="{F6584CD2-38DE-64D5-9EB1-1DF166E12DCA}"/>
                </a:ext>
              </a:extLst>
            </p:cNvPr>
            <p:cNvSpPr/>
            <p:nvPr/>
          </p:nvSpPr>
          <p:spPr>
            <a:xfrm>
              <a:off x="4564916" y="2840695"/>
              <a:ext cx="35" cy="301"/>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5884;p64">
              <a:extLst>
                <a:ext uri="{FF2B5EF4-FFF2-40B4-BE49-F238E27FC236}">
                  <a16:creationId xmlns:a16="http://schemas.microsoft.com/office/drawing/2014/main" id="{B3D2C00C-8D36-25BC-9D64-5E80F76352C6}"/>
                </a:ext>
              </a:extLst>
            </p:cNvPr>
            <p:cNvSpPr/>
            <p:nvPr/>
          </p:nvSpPr>
          <p:spPr>
            <a:xfrm>
              <a:off x="4559739" y="2856681"/>
              <a:ext cx="270" cy="411"/>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5885;p64">
              <a:extLst>
                <a:ext uri="{FF2B5EF4-FFF2-40B4-BE49-F238E27FC236}">
                  <a16:creationId xmlns:a16="http://schemas.microsoft.com/office/drawing/2014/main" id="{60C2EAD5-528E-EF72-24FF-25F0D93549E6}"/>
                </a:ext>
              </a:extLst>
            </p:cNvPr>
            <p:cNvSpPr/>
            <p:nvPr/>
          </p:nvSpPr>
          <p:spPr>
            <a:xfrm>
              <a:off x="4557991" y="2858890"/>
              <a:ext cx="369" cy="449"/>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5886;p64">
              <a:extLst>
                <a:ext uri="{FF2B5EF4-FFF2-40B4-BE49-F238E27FC236}">
                  <a16:creationId xmlns:a16="http://schemas.microsoft.com/office/drawing/2014/main" id="{8887CD76-ED02-D619-F4FE-375E68531930}"/>
                </a:ext>
              </a:extLst>
            </p:cNvPr>
            <p:cNvSpPr/>
            <p:nvPr/>
          </p:nvSpPr>
          <p:spPr>
            <a:xfrm>
              <a:off x="4565386" y="2843166"/>
              <a:ext cx="168" cy="97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5887;p64">
              <a:extLst>
                <a:ext uri="{FF2B5EF4-FFF2-40B4-BE49-F238E27FC236}">
                  <a16:creationId xmlns:a16="http://schemas.microsoft.com/office/drawing/2014/main" id="{929140D8-91A9-21B6-3469-1524CCB8467D}"/>
                </a:ext>
              </a:extLst>
            </p:cNvPr>
            <p:cNvSpPr/>
            <p:nvPr/>
          </p:nvSpPr>
          <p:spPr>
            <a:xfrm>
              <a:off x="4454056" y="2882779"/>
              <a:ext cx="3461" cy="7225"/>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5888;p64">
              <a:extLst>
                <a:ext uri="{FF2B5EF4-FFF2-40B4-BE49-F238E27FC236}">
                  <a16:creationId xmlns:a16="http://schemas.microsoft.com/office/drawing/2014/main" id="{E6E97184-7583-9E88-2737-43168939E7A7}"/>
                </a:ext>
              </a:extLst>
            </p:cNvPr>
            <p:cNvSpPr/>
            <p:nvPr/>
          </p:nvSpPr>
          <p:spPr>
            <a:xfrm>
              <a:off x="4460040" y="2880945"/>
              <a:ext cx="168" cy="336"/>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5889;p64">
              <a:extLst>
                <a:ext uri="{FF2B5EF4-FFF2-40B4-BE49-F238E27FC236}">
                  <a16:creationId xmlns:a16="http://schemas.microsoft.com/office/drawing/2014/main" id="{97EF1330-CBA0-AD93-C503-D2EBE1A2135E}"/>
                </a:ext>
              </a:extLst>
            </p:cNvPr>
            <p:cNvSpPr/>
            <p:nvPr/>
          </p:nvSpPr>
          <p:spPr>
            <a:xfrm>
              <a:off x="4461013" y="2879335"/>
              <a:ext cx="201" cy="336"/>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5890;p64">
              <a:extLst>
                <a:ext uri="{FF2B5EF4-FFF2-40B4-BE49-F238E27FC236}">
                  <a16:creationId xmlns:a16="http://schemas.microsoft.com/office/drawing/2014/main" id="{209AFEB8-F25C-8CFD-B701-A2CA1BA8A553}"/>
                </a:ext>
              </a:extLst>
            </p:cNvPr>
            <p:cNvSpPr/>
            <p:nvPr/>
          </p:nvSpPr>
          <p:spPr>
            <a:xfrm>
              <a:off x="4461248" y="2878698"/>
              <a:ext cx="35" cy="301"/>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5891;p64">
              <a:extLst>
                <a:ext uri="{FF2B5EF4-FFF2-40B4-BE49-F238E27FC236}">
                  <a16:creationId xmlns:a16="http://schemas.microsoft.com/office/drawing/2014/main" id="{577BDAE3-428D-5B86-844F-F1C8AB3805D6}"/>
                </a:ext>
              </a:extLst>
            </p:cNvPr>
            <p:cNvSpPr/>
            <p:nvPr/>
          </p:nvSpPr>
          <p:spPr>
            <a:xfrm>
              <a:off x="4460542" y="2880121"/>
              <a:ext cx="270" cy="336"/>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5892;p64">
              <a:extLst>
                <a:ext uri="{FF2B5EF4-FFF2-40B4-BE49-F238E27FC236}">
                  <a16:creationId xmlns:a16="http://schemas.microsoft.com/office/drawing/2014/main" id="{91FC4283-72A1-205F-B011-A0E1367FF1C6}"/>
                </a:ext>
              </a:extLst>
            </p:cNvPr>
            <p:cNvSpPr/>
            <p:nvPr/>
          </p:nvSpPr>
          <p:spPr>
            <a:xfrm>
              <a:off x="4463704" y="2872819"/>
              <a:ext cx="270" cy="411"/>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5893;p64">
              <a:extLst>
                <a:ext uri="{FF2B5EF4-FFF2-40B4-BE49-F238E27FC236}">
                  <a16:creationId xmlns:a16="http://schemas.microsoft.com/office/drawing/2014/main" id="{D0B82E83-0CDC-C490-E86B-47FEA8C14CA1}"/>
                </a:ext>
              </a:extLst>
            </p:cNvPr>
            <p:cNvSpPr/>
            <p:nvPr/>
          </p:nvSpPr>
          <p:spPr>
            <a:xfrm>
              <a:off x="4459233" y="2881693"/>
              <a:ext cx="404" cy="18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5894;p64">
              <a:extLst>
                <a:ext uri="{FF2B5EF4-FFF2-40B4-BE49-F238E27FC236}">
                  <a16:creationId xmlns:a16="http://schemas.microsoft.com/office/drawing/2014/main" id="{E525DE29-5F86-6D53-3C06-56BD900D64F5}"/>
                </a:ext>
              </a:extLst>
            </p:cNvPr>
            <p:cNvSpPr/>
            <p:nvPr/>
          </p:nvSpPr>
          <p:spPr>
            <a:xfrm>
              <a:off x="4458292" y="2882365"/>
              <a:ext cx="270" cy="18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5895;p64">
              <a:extLst>
                <a:ext uri="{FF2B5EF4-FFF2-40B4-BE49-F238E27FC236}">
                  <a16:creationId xmlns:a16="http://schemas.microsoft.com/office/drawing/2014/main" id="{BE87C18A-7706-73D2-E6B6-EEF482766FDF}"/>
                </a:ext>
              </a:extLst>
            </p:cNvPr>
            <p:cNvSpPr/>
            <p:nvPr/>
          </p:nvSpPr>
          <p:spPr>
            <a:xfrm>
              <a:off x="4469148" y="2862709"/>
              <a:ext cx="270" cy="825"/>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5896;p64">
              <a:extLst>
                <a:ext uri="{FF2B5EF4-FFF2-40B4-BE49-F238E27FC236}">
                  <a16:creationId xmlns:a16="http://schemas.microsoft.com/office/drawing/2014/main" id="{6F6F504E-629F-DA54-EAD4-25D850A13F31}"/>
                </a:ext>
              </a:extLst>
            </p:cNvPr>
            <p:cNvSpPr/>
            <p:nvPr/>
          </p:nvSpPr>
          <p:spPr>
            <a:xfrm>
              <a:off x="4468544" y="2864019"/>
              <a:ext cx="404" cy="1086"/>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5897;p64">
              <a:extLst>
                <a:ext uri="{FF2B5EF4-FFF2-40B4-BE49-F238E27FC236}">
                  <a16:creationId xmlns:a16="http://schemas.microsoft.com/office/drawing/2014/main" id="{FEC2CBCA-BAE9-BC15-D99A-DEBD5F21DF25}"/>
                </a:ext>
              </a:extLst>
            </p:cNvPr>
            <p:cNvSpPr/>
            <p:nvPr/>
          </p:nvSpPr>
          <p:spPr>
            <a:xfrm>
              <a:off x="4467737" y="2865481"/>
              <a:ext cx="505" cy="1197"/>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5898;p64">
              <a:extLst>
                <a:ext uri="{FF2B5EF4-FFF2-40B4-BE49-F238E27FC236}">
                  <a16:creationId xmlns:a16="http://schemas.microsoft.com/office/drawing/2014/main" id="{3AA475F3-B49E-F9F3-33F3-CA4FCAFF1AFF}"/>
                </a:ext>
              </a:extLst>
            </p:cNvPr>
            <p:cNvSpPr/>
            <p:nvPr/>
          </p:nvSpPr>
          <p:spPr>
            <a:xfrm>
              <a:off x="4465853" y="2869151"/>
              <a:ext cx="604" cy="935"/>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5899;p64">
              <a:extLst>
                <a:ext uri="{FF2B5EF4-FFF2-40B4-BE49-F238E27FC236}">
                  <a16:creationId xmlns:a16="http://schemas.microsoft.com/office/drawing/2014/main" id="{8761A87F-74FA-71A0-F1A3-C3C82CFEF66F}"/>
                </a:ext>
              </a:extLst>
            </p:cNvPr>
            <p:cNvSpPr/>
            <p:nvPr/>
          </p:nvSpPr>
          <p:spPr>
            <a:xfrm>
              <a:off x="4466796" y="2867279"/>
              <a:ext cx="604" cy="1086"/>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5900;p64">
              <a:extLst>
                <a:ext uri="{FF2B5EF4-FFF2-40B4-BE49-F238E27FC236}">
                  <a16:creationId xmlns:a16="http://schemas.microsoft.com/office/drawing/2014/main" id="{93918819-BDF1-F3CF-96D0-65D87046C4BC}"/>
                </a:ext>
              </a:extLst>
            </p:cNvPr>
            <p:cNvSpPr/>
            <p:nvPr/>
          </p:nvSpPr>
          <p:spPr>
            <a:xfrm>
              <a:off x="4464778" y="2870985"/>
              <a:ext cx="369" cy="825"/>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5901;p64">
              <a:extLst>
                <a:ext uri="{FF2B5EF4-FFF2-40B4-BE49-F238E27FC236}">
                  <a16:creationId xmlns:a16="http://schemas.microsoft.com/office/drawing/2014/main" id="{450524A7-EB0E-EDE0-ED69-5D4B23BB6D5F}"/>
                </a:ext>
              </a:extLst>
            </p:cNvPr>
            <p:cNvSpPr/>
            <p:nvPr/>
          </p:nvSpPr>
          <p:spPr>
            <a:xfrm>
              <a:off x="4527604" y="2845524"/>
              <a:ext cx="639" cy="39"/>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5902;p64">
              <a:extLst>
                <a:ext uri="{FF2B5EF4-FFF2-40B4-BE49-F238E27FC236}">
                  <a16:creationId xmlns:a16="http://schemas.microsoft.com/office/drawing/2014/main" id="{D48DDEC7-09EF-886C-65B8-B1829F910538}"/>
                </a:ext>
              </a:extLst>
            </p:cNvPr>
            <p:cNvSpPr/>
            <p:nvPr/>
          </p:nvSpPr>
          <p:spPr>
            <a:xfrm>
              <a:off x="4526663" y="2845524"/>
              <a:ext cx="740" cy="39"/>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5903;p64">
              <a:extLst>
                <a:ext uri="{FF2B5EF4-FFF2-40B4-BE49-F238E27FC236}">
                  <a16:creationId xmlns:a16="http://schemas.microsoft.com/office/drawing/2014/main" id="{7A15BB2A-7842-73DD-FB1D-20C6A5D57D51}"/>
                </a:ext>
              </a:extLst>
            </p:cNvPr>
            <p:cNvSpPr/>
            <p:nvPr/>
          </p:nvSpPr>
          <p:spPr>
            <a:xfrm>
              <a:off x="4525620" y="2845411"/>
              <a:ext cx="740" cy="39"/>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5904;p64">
              <a:extLst>
                <a:ext uri="{FF2B5EF4-FFF2-40B4-BE49-F238E27FC236}">
                  <a16:creationId xmlns:a16="http://schemas.microsoft.com/office/drawing/2014/main" id="{56449641-43F3-3FB2-D914-222CA11E4C12}"/>
                </a:ext>
              </a:extLst>
            </p:cNvPr>
            <p:cNvSpPr/>
            <p:nvPr/>
          </p:nvSpPr>
          <p:spPr>
            <a:xfrm>
              <a:off x="4519032" y="2845262"/>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5905;p64">
              <a:extLst>
                <a:ext uri="{FF2B5EF4-FFF2-40B4-BE49-F238E27FC236}">
                  <a16:creationId xmlns:a16="http://schemas.microsoft.com/office/drawing/2014/main" id="{B5821AE2-95FD-F911-F3FE-9E653D9409AE}"/>
                </a:ext>
              </a:extLst>
            </p:cNvPr>
            <p:cNvSpPr/>
            <p:nvPr/>
          </p:nvSpPr>
          <p:spPr>
            <a:xfrm>
              <a:off x="4529017" y="2845786"/>
              <a:ext cx="505" cy="18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5906;p64">
              <a:extLst>
                <a:ext uri="{FF2B5EF4-FFF2-40B4-BE49-F238E27FC236}">
                  <a16:creationId xmlns:a16="http://schemas.microsoft.com/office/drawing/2014/main" id="{130F89EB-98A0-7E67-DA31-61DDB788F332}"/>
                </a:ext>
              </a:extLst>
            </p:cNvPr>
            <p:cNvSpPr/>
            <p:nvPr/>
          </p:nvSpPr>
          <p:spPr>
            <a:xfrm>
              <a:off x="4520780" y="2845262"/>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5907;p64">
              <a:extLst>
                <a:ext uri="{FF2B5EF4-FFF2-40B4-BE49-F238E27FC236}">
                  <a16:creationId xmlns:a16="http://schemas.microsoft.com/office/drawing/2014/main" id="{C9F03E5A-292A-8839-5C7E-07E1BC27C59B}"/>
                </a:ext>
              </a:extLst>
            </p:cNvPr>
            <p:cNvSpPr/>
            <p:nvPr/>
          </p:nvSpPr>
          <p:spPr>
            <a:xfrm>
              <a:off x="4524311" y="2845262"/>
              <a:ext cx="874" cy="39"/>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5908;p64">
              <a:extLst>
                <a:ext uri="{FF2B5EF4-FFF2-40B4-BE49-F238E27FC236}">
                  <a16:creationId xmlns:a16="http://schemas.microsoft.com/office/drawing/2014/main" id="{51AFB407-4EC8-524B-0607-05877BD3DD42}"/>
                </a:ext>
              </a:extLst>
            </p:cNvPr>
            <p:cNvSpPr/>
            <p:nvPr/>
          </p:nvSpPr>
          <p:spPr>
            <a:xfrm>
              <a:off x="4523840" y="2845262"/>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5909;p64">
              <a:extLst>
                <a:ext uri="{FF2B5EF4-FFF2-40B4-BE49-F238E27FC236}">
                  <a16:creationId xmlns:a16="http://schemas.microsoft.com/office/drawing/2014/main" id="{BAD4BB39-3873-C498-9AA7-5EF408818B69}"/>
                </a:ext>
              </a:extLst>
            </p:cNvPr>
            <p:cNvSpPr/>
            <p:nvPr/>
          </p:nvSpPr>
          <p:spPr>
            <a:xfrm>
              <a:off x="4528445" y="2845675"/>
              <a:ext cx="505" cy="39"/>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5910;p64">
              <a:extLst>
                <a:ext uri="{FF2B5EF4-FFF2-40B4-BE49-F238E27FC236}">
                  <a16:creationId xmlns:a16="http://schemas.microsoft.com/office/drawing/2014/main" id="{85AB2C1B-4663-8A8D-2254-E5B0D22A58CD}"/>
                </a:ext>
              </a:extLst>
            </p:cNvPr>
            <p:cNvSpPr/>
            <p:nvPr/>
          </p:nvSpPr>
          <p:spPr>
            <a:xfrm>
              <a:off x="4563505" y="2840805"/>
              <a:ext cx="639" cy="18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5911;p64">
              <a:extLst>
                <a:ext uri="{FF2B5EF4-FFF2-40B4-BE49-F238E27FC236}">
                  <a16:creationId xmlns:a16="http://schemas.microsoft.com/office/drawing/2014/main" id="{66EDD060-C49F-9C53-A84E-371034847ACA}"/>
                </a:ext>
              </a:extLst>
            </p:cNvPr>
            <p:cNvSpPr/>
            <p:nvPr/>
          </p:nvSpPr>
          <p:spPr>
            <a:xfrm>
              <a:off x="4562329" y="2841067"/>
              <a:ext cx="874" cy="18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5912;p64">
              <a:extLst>
                <a:ext uri="{FF2B5EF4-FFF2-40B4-BE49-F238E27FC236}">
                  <a16:creationId xmlns:a16="http://schemas.microsoft.com/office/drawing/2014/main" id="{2567165F-7FE7-A193-8D2B-B0735A0A472C}"/>
                </a:ext>
              </a:extLst>
            </p:cNvPr>
            <p:cNvSpPr/>
            <p:nvPr/>
          </p:nvSpPr>
          <p:spPr>
            <a:xfrm>
              <a:off x="4564446" y="2840695"/>
              <a:ext cx="404" cy="39"/>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5913;p64">
              <a:extLst>
                <a:ext uri="{FF2B5EF4-FFF2-40B4-BE49-F238E27FC236}">
                  <a16:creationId xmlns:a16="http://schemas.microsoft.com/office/drawing/2014/main" id="{D53B73E0-4983-FB23-CC3E-BE2A6D693EA0}"/>
                </a:ext>
              </a:extLst>
            </p:cNvPr>
            <p:cNvSpPr/>
            <p:nvPr/>
          </p:nvSpPr>
          <p:spPr>
            <a:xfrm>
              <a:off x="4559875" y="2842118"/>
              <a:ext cx="369" cy="301"/>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5914;p64">
              <a:extLst>
                <a:ext uri="{FF2B5EF4-FFF2-40B4-BE49-F238E27FC236}">
                  <a16:creationId xmlns:a16="http://schemas.microsoft.com/office/drawing/2014/main" id="{C27C03A6-E394-1637-CBEE-8F6C3C5A6573}"/>
                </a:ext>
              </a:extLst>
            </p:cNvPr>
            <p:cNvSpPr/>
            <p:nvPr/>
          </p:nvSpPr>
          <p:spPr>
            <a:xfrm>
              <a:off x="4561522" y="2841332"/>
              <a:ext cx="604" cy="18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5915;p64">
              <a:extLst>
                <a:ext uri="{FF2B5EF4-FFF2-40B4-BE49-F238E27FC236}">
                  <a16:creationId xmlns:a16="http://schemas.microsoft.com/office/drawing/2014/main" id="{822CF118-B95D-C587-B60E-E8B7EBEFD439}"/>
                </a:ext>
              </a:extLst>
            </p:cNvPr>
            <p:cNvSpPr/>
            <p:nvPr/>
          </p:nvSpPr>
          <p:spPr>
            <a:xfrm>
              <a:off x="4529621" y="2845937"/>
              <a:ext cx="369" cy="149"/>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5916;p64">
              <a:extLst>
                <a:ext uri="{FF2B5EF4-FFF2-40B4-BE49-F238E27FC236}">
                  <a16:creationId xmlns:a16="http://schemas.microsoft.com/office/drawing/2014/main" id="{8805B04B-D438-F835-F7DB-86930A770809}"/>
                </a:ext>
              </a:extLst>
            </p:cNvPr>
            <p:cNvSpPr/>
            <p:nvPr/>
          </p:nvSpPr>
          <p:spPr>
            <a:xfrm>
              <a:off x="4560918" y="2841594"/>
              <a:ext cx="404" cy="18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5917;p64">
              <a:extLst>
                <a:ext uri="{FF2B5EF4-FFF2-40B4-BE49-F238E27FC236}">
                  <a16:creationId xmlns:a16="http://schemas.microsoft.com/office/drawing/2014/main" id="{38A398E0-B2AA-7531-42EF-2B4787685A38}"/>
                </a:ext>
              </a:extLst>
            </p:cNvPr>
            <p:cNvSpPr/>
            <p:nvPr/>
          </p:nvSpPr>
          <p:spPr>
            <a:xfrm>
              <a:off x="4560346" y="2841856"/>
              <a:ext cx="369" cy="18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5918;p64">
              <a:extLst>
                <a:ext uri="{FF2B5EF4-FFF2-40B4-BE49-F238E27FC236}">
                  <a16:creationId xmlns:a16="http://schemas.microsoft.com/office/drawing/2014/main" id="{36C5666E-63AE-605B-85AB-491DE56ADAA0}"/>
                </a:ext>
              </a:extLst>
            </p:cNvPr>
            <p:cNvSpPr/>
            <p:nvPr/>
          </p:nvSpPr>
          <p:spPr>
            <a:xfrm>
              <a:off x="4521486" y="2845262"/>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5919;p64">
              <a:extLst>
                <a:ext uri="{FF2B5EF4-FFF2-40B4-BE49-F238E27FC236}">
                  <a16:creationId xmlns:a16="http://schemas.microsoft.com/office/drawing/2014/main" id="{621795CD-E5AE-060A-D990-0AFDABD6252E}"/>
                </a:ext>
              </a:extLst>
            </p:cNvPr>
            <p:cNvSpPr/>
            <p:nvPr/>
          </p:nvSpPr>
          <p:spPr>
            <a:xfrm>
              <a:off x="4507738" y="2845937"/>
              <a:ext cx="975" cy="39"/>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5920;p64">
              <a:extLst>
                <a:ext uri="{FF2B5EF4-FFF2-40B4-BE49-F238E27FC236}">
                  <a16:creationId xmlns:a16="http://schemas.microsoft.com/office/drawing/2014/main" id="{F65DD07C-B6C5-8956-8F3A-23EEA37A54C0}"/>
                </a:ext>
              </a:extLst>
            </p:cNvPr>
            <p:cNvSpPr/>
            <p:nvPr/>
          </p:nvSpPr>
          <p:spPr>
            <a:xfrm>
              <a:off x="4516210" y="2845262"/>
              <a:ext cx="975" cy="39"/>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5921;p64">
              <a:extLst>
                <a:ext uri="{FF2B5EF4-FFF2-40B4-BE49-F238E27FC236}">
                  <a16:creationId xmlns:a16="http://schemas.microsoft.com/office/drawing/2014/main" id="{301E8F0E-8A1F-0F11-F222-4CF0698672F5}"/>
                </a:ext>
              </a:extLst>
            </p:cNvPr>
            <p:cNvSpPr/>
            <p:nvPr/>
          </p:nvSpPr>
          <p:spPr>
            <a:xfrm>
              <a:off x="4551975" y="2843428"/>
              <a:ext cx="8034" cy="6478"/>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5922;p64">
              <a:extLst>
                <a:ext uri="{FF2B5EF4-FFF2-40B4-BE49-F238E27FC236}">
                  <a16:creationId xmlns:a16="http://schemas.microsoft.com/office/drawing/2014/main" id="{5E7AA810-3047-91E2-C95E-2060AE4C8C1D}"/>
                </a:ext>
              </a:extLst>
            </p:cNvPr>
            <p:cNvSpPr/>
            <p:nvPr/>
          </p:nvSpPr>
          <p:spPr>
            <a:xfrm>
              <a:off x="4509384" y="2845675"/>
              <a:ext cx="1547" cy="149"/>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5923;p64">
              <a:extLst>
                <a:ext uri="{FF2B5EF4-FFF2-40B4-BE49-F238E27FC236}">
                  <a16:creationId xmlns:a16="http://schemas.microsoft.com/office/drawing/2014/main" id="{6E5B4FEC-7AB0-9A10-C6EC-2A7CBA535B68}"/>
                </a:ext>
              </a:extLst>
            </p:cNvPr>
            <p:cNvSpPr/>
            <p:nvPr/>
          </p:nvSpPr>
          <p:spPr>
            <a:xfrm>
              <a:off x="4511840" y="2845524"/>
              <a:ext cx="1344" cy="39"/>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5924;p64">
              <a:extLst>
                <a:ext uri="{FF2B5EF4-FFF2-40B4-BE49-F238E27FC236}">
                  <a16:creationId xmlns:a16="http://schemas.microsoft.com/office/drawing/2014/main" id="{1BEC6C0C-3CAD-61EF-21FD-4085C08F6F07}"/>
                </a:ext>
              </a:extLst>
            </p:cNvPr>
            <p:cNvSpPr/>
            <p:nvPr/>
          </p:nvSpPr>
          <p:spPr>
            <a:xfrm>
              <a:off x="4514091" y="2845411"/>
              <a:ext cx="1211" cy="39"/>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5925;p64">
              <a:extLst>
                <a:ext uri="{FF2B5EF4-FFF2-40B4-BE49-F238E27FC236}">
                  <a16:creationId xmlns:a16="http://schemas.microsoft.com/office/drawing/2014/main" id="{BE34583F-84D3-4412-44C1-9B4CEC479BEE}"/>
                </a:ext>
              </a:extLst>
            </p:cNvPr>
            <p:cNvSpPr/>
            <p:nvPr/>
          </p:nvSpPr>
          <p:spPr>
            <a:xfrm>
              <a:off x="4477249" y="2862036"/>
              <a:ext cx="1681" cy="18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5926;p64">
              <a:extLst>
                <a:ext uri="{FF2B5EF4-FFF2-40B4-BE49-F238E27FC236}">
                  <a16:creationId xmlns:a16="http://schemas.microsoft.com/office/drawing/2014/main" id="{45EE9B88-23CF-363E-26E3-EBD3ED322AD0}"/>
                </a:ext>
              </a:extLst>
            </p:cNvPr>
            <p:cNvSpPr/>
            <p:nvPr/>
          </p:nvSpPr>
          <p:spPr>
            <a:xfrm>
              <a:off x="4469619" y="2862224"/>
              <a:ext cx="3664" cy="113"/>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5927;p64">
              <a:extLst>
                <a:ext uri="{FF2B5EF4-FFF2-40B4-BE49-F238E27FC236}">
                  <a16:creationId xmlns:a16="http://schemas.microsoft.com/office/drawing/2014/main" id="{E48E9265-0DD4-96D6-AB3A-8BC807224005}"/>
                </a:ext>
              </a:extLst>
            </p:cNvPr>
            <p:cNvSpPr/>
            <p:nvPr/>
          </p:nvSpPr>
          <p:spPr>
            <a:xfrm>
              <a:off x="4475266" y="2862185"/>
              <a:ext cx="1547" cy="39"/>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5928;p64">
              <a:extLst>
                <a:ext uri="{FF2B5EF4-FFF2-40B4-BE49-F238E27FC236}">
                  <a16:creationId xmlns:a16="http://schemas.microsoft.com/office/drawing/2014/main" id="{6C7894D3-6C85-8342-B02D-821C6B34B906}"/>
                </a:ext>
              </a:extLst>
            </p:cNvPr>
            <p:cNvSpPr/>
            <p:nvPr/>
          </p:nvSpPr>
          <p:spPr>
            <a:xfrm>
              <a:off x="4479031" y="2861512"/>
              <a:ext cx="1783" cy="449"/>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5929;p64">
              <a:extLst>
                <a:ext uri="{FF2B5EF4-FFF2-40B4-BE49-F238E27FC236}">
                  <a16:creationId xmlns:a16="http://schemas.microsoft.com/office/drawing/2014/main" id="{F9C83479-CE78-D865-6321-AE649C564308}"/>
                </a:ext>
              </a:extLst>
            </p:cNvPr>
            <p:cNvSpPr/>
            <p:nvPr/>
          </p:nvSpPr>
          <p:spPr>
            <a:xfrm>
              <a:off x="4673055" y="2989598"/>
              <a:ext cx="28773" cy="15649"/>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5931;p64">
              <a:extLst>
                <a:ext uri="{FF2B5EF4-FFF2-40B4-BE49-F238E27FC236}">
                  <a16:creationId xmlns:a16="http://schemas.microsoft.com/office/drawing/2014/main" id="{B9CAD037-A806-F40B-915A-D9449ED12098}"/>
                </a:ext>
              </a:extLst>
            </p:cNvPr>
            <p:cNvSpPr/>
            <p:nvPr/>
          </p:nvSpPr>
          <p:spPr>
            <a:xfrm>
              <a:off x="3897193" y="2503685"/>
              <a:ext cx="76306" cy="78553"/>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5932;p64">
              <a:extLst>
                <a:ext uri="{FF2B5EF4-FFF2-40B4-BE49-F238E27FC236}">
                  <a16:creationId xmlns:a16="http://schemas.microsoft.com/office/drawing/2014/main" id="{A3D26419-6B99-C8DF-B9B1-4FA2A6E6C2A2}"/>
                </a:ext>
              </a:extLst>
            </p:cNvPr>
            <p:cNvSpPr/>
            <p:nvPr/>
          </p:nvSpPr>
          <p:spPr>
            <a:xfrm>
              <a:off x="3929932" y="2485449"/>
              <a:ext cx="15899" cy="13816"/>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5933;p64">
              <a:extLst>
                <a:ext uri="{FF2B5EF4-FFF2-40B4-BE49-F238E27FC236}">
                  <a16:creationId xmlns:a16="http://schemas.microsoft.com/office/drawing/2014/main" id="{5E1E5ADD-E05C-0CD9-883F-C69FEC073EA6}"/>
                </a:ext>
              </a:extLst>
            </p:cNvPr>
            <p:cNvSpPr/>
            <p:nvPr/>
          </p:nvSpPr>
          <p:spPr>
            <a:xfrm>
              <a:off x="3965229" y="2374322"/>
              <a:ext cx="153015" cy="249586"/>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5934;p64">
              <a:extLst>
                <a:ext uri="{FF2B5EF4-FFF2-40B4-BE49-F238E27FC236}">
                  <a16:creationId xmlns:a16="http://schemas.microsoft.com/office/drawing/2014/main" id="{1252815C-C567-C88C-273D-D71633A09F72}"/>
                </a:ext>
              </a:extLst>
            </p:cNvPr>
            <p:cNvSpPr/>
            <p:nvPr/>
          </p:nvSpPr>
          <p:spPr>
            <a:xfrm>
              <a:off x="3958035" y="2388477"/>
              <a:ext cx="9816" cy="13405"/>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5935;p64">
              <a:extLst>
                <a:ext uri="{FF2B5EF4-FFF2-40B4-BE49-F238E27FC236}">
                  <a16:creationId xmlns:a16="http://schemas.microsoft.com/office/drawing/2014/main" id="{F28EEB41-BA3F-F87F-6A41-636BB96ECEAA}"/>
                </a:ext>
              </a:extLst>
            </p:cNvPr>
            <p:cNvSpPr/>
            <p:nvPr/>
          </p:nvSpPr>
          <p:spPr>
            <a:xfrm>
              <a:off x="3940286" y="2481406"/>
              <a:ext cx="41212" cy="29915"/>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5936;p64">
              <a:extLst>
                <a:ext uri="{FF2B5EF4-FFF2-40B4-BE49-F238E27FC236}">
                  <a16:creationId xmlns:a16="http://schemas.microsoft.com/office/drawing/2014/main" id="{6638E94D-9BAA-3072-BD7C-977FB518AA27}"/>
                </a:ext>
              </a:extLst>
            </p:cNvPr>
            <p:cNvSpPr/>
            <p:nvPr/>
          </p:nvSpPr>
          <p:spPr>
            <a:xfrm>
              <a:off x="4062074" y="2318497"/>
              <a:ext cx="4974" cy="1550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5937;p64">
              <a:extLst>
                <a:ext uri="{FF2B5EF4-FFF2-40B4-BE49-F238E27FC236}">
                  <a16:creationId xmlns:a16="http://schemas.microsoft.com/office/drawing/2014/main" id="{0F0E31DD-495A-C0FF-6E58-E5314DE0A93F}"/>
                </a:ext>
              </a:extLst>
            </p:cNvPr>
            <p:cNvSpPr/>
            <p:nvPr/>
          </p:nvSpPr>
          <p:spPr>
            <a:xfrm>
              <a:off x="3949934" y="2487958"/>
              <a:ext cx="369" cy="1497"/>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5938;p64">
              <a:extLst>
                <a:ext uri="{FF2B5EF4-FFF2-40B4-BE49-F238E27FC236}">
                  <a16:creationId xmlns:a16="http://schemas.microsoft.com/office/drawing/2014/main" id="{AF79B386-5C12-25F2-767F-56DFB48357F6}"/>
                </a:ext>
              </a:extLst>
            </p:cNvPr>
            <p:cNvSpPr/>
            <p:nvPr/>
          </p:nvSpPr>
          <p:spPr>
            <a:xfrm>
              <a:off x="3947681" y="2494248"/>
              <a:ext cx="639" cy="1348"/>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5939;p64">
              <a:extLst>
                <a:ext uri="{FF2B5EF4-FFF2-40B4-BE49-F238E27FC236}">
                  <a16:creationId xmlns:a16="http://schemas.microsoft.com/office/drawing/2014/main" id="{B1422528-9C4A-1E86-2A93-6167F43803EF}"/>
                </a:ext>
              </a:extLst>
            </p:cNvPr>
            <p:cNvSpPr/>
            <p:nvPr/>
          </p:nvSpPr>
          <p:spPr>
            <a:xfrm>
              <a:off x="3949565" y="2489420"/>
              <a:ext cx="404" cy="1348"/>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5940;p64">
              <a:extLst>
                <a:ext uri="{FF2B5EF4-FFF2-40B4-BE49-F238E27FC236}">
                  <a16:creationId xmlns:a16="http://schemas.microsoft.com/office/drawing/2014/main" id="{E592C224-DF13-FF07-A1DE-8228C0E34C09}"/>
                </a:ext>
              </a:extLst>
            </p:cNvPr>
            <p:cNvSpPr/>
            <p:nvPr/>
          </p:nvSpPr>
          <p:spPr>
            <a:xfrm>
              <a:off x="3946975" y="2495710"/>
              <a:ext cx="740" cy="1197"/>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5941;p64">
              <a:extLst>
                <a:ext uri="{FF2B5EF4-FFF2-40B4-BE49-F238E27FC236}">
                  <a16:creationId xmlns:a16="http://schemas.microsoft.com/office/drawing/2014/main" id="{52B387B1-8549-259A-EE1A-A0858E76A6FD}"/>
                </a:ext>
              </a:extLst>
            </p:cNvPr>
            <p:cNvSpPr/>
            <p:nvPr/>
          </p:nvSpPr>
          <p:spPr>
            <a:xfrm>
              <a:off x="3948387" y="2492676"/>
              <a:ext cx="639" cy="1348"/>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5942;p64">
              <a:extLst>
                <a:ext uri="{FF2B5EF4-FFF2-40B4-BE49-F238E27FC236}">
                  <a16:creationId xmlns:a16="http://schemas.microsoft.com/office/drawing/2014/main" id="{18074374-7753-7624-1D59-A1540AAF25F6}"/>
                </a:ext>
              </a:extLst>
            </p:cNvPr>
            <p:cNvSpPr/>
            <p:nvPr/>
          </p:nvSpPr>
          <p:spPr>
            <a:xfrm>
              <a:off x="3948993" y="2490991"/>
              <a:ext cx="505" cy="1462"/>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5943;p64">
              <a:extLst>
                <a:ext uri="{FF2B5EF4-FFF2-40B4-BE49-F238E27FC236}">
                  <a16:creationId xmlns:a16="http://schemas.microsoft.com/office/drawing/2014/main" id="{5B46D062-B3DA-A69D-6003-958EDF3FEA20}"/>
                </a:ext>
              </a:extLst>
            </p:cNvPr>
            <p:cNvSpPr/>
            <p:nvPr/>
          </p:nvSpPr>
          <p:spPr>
            <a:xfrm>
              <a:off x="3963345" y="2506566"/>
              <a:ext cx="1074" cy="1348"/>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5944;p64">
              <a:extLst>
                <a:ext uri="{FF2B5EF4-FFF2-40B4-BE49-F238E27FC236}">
                  <a16:creationId xmlns:a16="http://schemas.microsoft.com/office/drawing/2014/main" id="{6F13A196-211A-C61E-D7B3-5AF23DB41BF4}"/>
                </a:ext>
              </a:extLst>
            </p:cNvPr>
            <p:cNvSpPr/>
            <p:nvPr/>
          </p:nvSpPr>
          <p:spPr>
            <a:xfrm>
              <a:off x="3965935" y="2509451"/>
              <a:ext cx="1312" cy="1348"/>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5945;p64">
              <a:extLst>
                <a:ext uri="{FF2B5EF4-FFF2-40B4-BE49-F238E27FC236}">
                  <a16:creationId xmlns:a16="http://schemas.microsoft.com/office/drawing/2014/main" id="{F7B85256-8D8B-45F2-C808-6BE0A9585A89}"/>
                </a:ext>
              </a:extLst>
            </p:cNvPr>
            <p:cNvSpPr/>
            <p:nvPr/>
          </p:nvSpPr>
          <p:spPr>
            <a:xfrm>
              <a:off x="3944859" y="2498329"/>
              <a:ext cx="975" cy="935"/>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5946;p64">
              <a:extLst>
                <a:ext uri="{FF2B5EF4-FFF2-40B4-BE49-F238E27FC236}">
                  <a16:creationId xmlns:a16="http://schemas.microsoft.com/office/drawing/2014/main" id="{B24CE205-F236-5FF1-43C6-DE114FC4E84F}"/>
                </a:ext>
              </a:extLst>
            </p:cNvPr>
            <p:cNvSpPr/>
            <p:nvPr/>
          </p:nvSpPr>
          <p:spPr>
            <a:xfrm>
              <a:off x="3964623" y="2508138"/>
              <a:ext cx="975" cy="1086"/>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5947;p64">
              <a:extLst>
                <a:ext uri="{FF2B5EF4-FFF2-40B4-BE49-F238E27FC236}">
                  <a16:creationId xmlns:a16="http://schemas.microsoft.com/office/drawing/2014/main" id="{A493BC07-0E30-9EA2-B808-064C5AC03611}"/>
                </a:ext>
              </a:extLst>
            </p:cNvPr>
            <p:cNvSpPr/>
            <p:nvPr/>
          </p:nvSpPr>
          <p:spPr>
            <a:xfrm>
              <a:off x="3945933" y="2497133"/>
              <a:ext cx="839" cy="1086"/>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5948;p64">
              <a:extLst>
                <a:ext uri="{FF2B5EF4-FFF2-40B4-BE49-F238E27FC236}">
                  <a16:creationId xmlns:a16="http://schemas.microsoft.com/office/drawing/2014/main" id="{396DDA2D-6B63-2C25-E2F3-5DEDC1C84839}"/>
                </a:ext>
              </a:extLst>
            </p:cNvPr>
            <p:cNvSpPr/>
            <p:nvPr/>
          </p:nvSpPr>
          <p:spPr>
            <a:xfrm>
              <a:off x="4236938" y="2409482"/>
              <a:ext cx="49347" cy="79712"/>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5949;p64">
              <a:extLst>
                <a:ext uri="{FF2B5EF4-FFF2-40B4-BE49-F238E27FC236}">
                  <a16:creationId xmlns:a16="http://schemas.microsoft.com/office/drawing/2014/main" id="{CCC3DC9C-240B-9C31-AB1E-C3F8D78045B9}"/>
                </a:ext>
              </a:extLst>
            </p:cNvPr>
            <p:cNvSpPr/>
            <p:nvPr/>
          </p:nvSpPr>
          <p:spPr>
            <a:xfrm>
              <a:off x="4296134" y="2461226"/>
              <a:ext cx="22153" cy="33886"/>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5950;p64">
              <a:extLst>
                <a:ext uri="{FF2B5EF4-FFF2-40B4-BE49-F238E27FC236}">
                  <a16:creationId xmlns:a16="http://schemas.microsoft.com/office/drawing/2014/main" id="{DF7E59E2-8758-9D81-4940-11B01BD71D62}"/>
                </a:ext>
              </a:extLst>
            </p:cNvPr>
            <p:cNvSpPr/>
            <p:nvPr/>
          </p:nvSpPr>
          <p:spPr>
            <a:xfrm>
              <a:off x="4254954" y="2488744"/>
              <a:ext cx="604" cy="39"/>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5951;p64">
              <a:extLst>
                <a:ext uri="{FF2B5EF4-FFF2-40B4-BE49-F238E27FC236}">
                  <a16:creationId xmlns:a16="http://schemas.microsoft.com/office/drawing/2014/main" id="{5C0370D8-1DF0-D8F9-47EA-12CE22048B9F}"/>
                </a:ext>
              </a:extLst>
            </p:cNvPr>
            <p:cNvSpPr/>
            <p:nvPr/>
          </p:nvSpPr>
          <p:spPr>
            <a:xfrm>
              <a:off x="4257309" y="2489006"/>
              <a:ext cx="639" cy="39"/>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5952;p64">
              <a:extLst>
                <a:ext uri="{FF2B5EF4-FFF2-40B4-BE49-F238E27FC236}">
                  <a16:creationId xmlns:a16="http://schemas.microsoft.com/office/drawing/2014/main" id="{3989C109-B1B9-E183-A833-BA02E6105635}"/>
                </a:ext>
              </a:extLst>
            </p:cNvPr>
            <p:cNvSpPr/>
            <p:nvPr/>
          </p:nvSpPr>
          <p:spPr>
            <a:xfrm>
              <a:off x="4252602" y="2488631"/>
              <a:ext cx="604" cy="39"/>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5953;p64">
              <a:extLst>
                <a:ext uri="{FF2B5EF4-FFF2-40B4-BE49-F238E27FC236}">
                  <a16:creationId xmlns:a16="http://schemas.microsoft.com/office/drawing/2014/main" id="{3D688310-5035-78AC-837B-68609CD999D0}"/>
                </a:ext>
              </a:extLst>
            </p:cNvPr>
            <p:cNvSpPr/>
            <p:nvPr/>
          </p:nvSpPr>
          <p:spPr>
            <a:xfrm>
              <a:off x="4253778" y="2488744"/>
              <a:ext cx="604" cy="39"/>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5954;p64">
              <a:extLst>
                <a:ext uri="{FF2B5EF4-FFF2-40B4-BE49-F238E27FC236}">
                  <a16:creationId xmlns:a16="http://schemas.microsoft.com/office/drawing/2014/main" id="{DA4D6DCF-E425-C9A8-A0F0-3F4E30456720}"/>
                </a:ext>
              </a:extLst>
            </p:cNvPr>
            <p:cNvSpPr/>
            <p:nvPr/>
          </p:nvSpPr>
          <p:spPr>
            <a:xfrm>
              <a:off x="4250349" y="2488482"/>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5955;p64">
              <a:extLst>
                <a:ext uri="{FF2B5EF4-FFF2-40B4-BE49-F238E27FC236}">
                  <a16:creationId xmlns:a16="http://schemas.microsoft.com/office/drawing/2014/main" id="{C1CCBF26-6960-8105-21E0-93CE1A976FC2}"/>
                </a:ext>
              </a:extLst>
            </p:cNvPr>
            <p:cNvSpPr/>
            <p:nvPr/>
          </p:nvSpPr>
          <p:spPr>
            <a:xfrm>
              <a:off x="4251996" y="2488631"/>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5956;p64">
              <a:extLst>
                <a:ext uri="{FF2B5EF4-FFF2-40B4-BE49-F238E27FC236}">
                  <a16:creationId xmlns:a16="http://schemas.microsoft.com/office/drawing/2014/main" id="{38EB6EFE-66C8-022E-F7B9-21B073347FD1}"/>
                </a:ext>
              </a:extLst>
            </p:cNvPr>
            <p:cNvSpPr/>
            <p:nvPr/>
          </p:nvSpPr>
          <p:spPr>
            <a:xfrm>
              <a:off x="4258485" y="2489158"/>
              <a:ext cx="639" cy="39"/>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5957;p64">
              <a:extLst>
                <a:ext uri="{FF2B5EF4-FFF2-40B4-BE49-F238E27FC236}">
                  <a16:creationId xmlns:a16="http://schemas.microsoft.com/office/drawing/2014/main" id="{E9487D81-9F72-D8AD-9D11-485DBFBA6805}"/>
                </a:ext>
              </a:extLst>
            </p:cNvPr>
            <p:cNvSpPr/>
            <p:nvPr/>
          </p:nvSpPr>
          <p:spPr>
            <a:xfrm>
              <a:off x="4264971" y="2490467"/>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5958;p64">
              <a:extLst>
                <a:ext uri="{FF2B5EF4-FFF2-40B4-BE49-F238E27FC236}">
                  <a16:creationId xmlns:a16="http://schemas.microsoft.com/office/drawing/2014/main" id="{16B6D6FB-A9BF-F5B4-E9C2-F34FADCBB1C5}"/>
                </a:ext>
              </a:extLst>
            </p:cNvPr>
            <p:cNvSpPr/>
            <p:nvPr/>
          </p:nvSpPr>
          <p:spPr>
            <a:xfrm>
              <a:off x="4266484" y="2490467"/>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5959;p64">
              <a:extLst>
                <a:ext uri="{FF2B5EF4-FFF2-40B4-BE49-F238E27FC236}">
                  <a16:creationId xmlns:a16="http://schemas.microsoft.com/office/drawing/2014/main" id="{09520DE9-507A-E84B-4A48-4C0FE13E2A8F}"/>
                </a:ext>
              </a:extLst>
            </p:cNvPr>
            <p:cNvSpPr/>
            <p:nvPr/>
          </p:nvSpPr>
          <p:spPr>
            <a:xfrm>
              <a:off x="4265308" y="2490467"/>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5960;p64">
              <a:extLst>
                <a:ext uri="{FF2B5EF4-FFF2-40B4-BE49-F238E27FC236}">
                  <a16:creationId xmlns:a16="http://schemas.microsoft.com/office/drawing/2014/main" id="{410BD04B-E4D5-50B7-C30E-4D5B357EC77A}"/>
                </a:ext>
              </a:extLst>
            </p:cNvPr>
            <p:cNvSpPr/>
            <p:nvPr/>
          </p:nvSpPr>
          <p:spPr>
            <a:xfrm>
              <a:off x="4259661" y="2489268"/>
              <a:ext cx="505" cy="39"/>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5961;p64">
              <a:extLst>
                <a:ext uri="{FF2B5EF4-FFF2-40B4-BE49-F238E27FC236}">
                  <a16:creationId xmlns:a16="http://schemas.microsoft.com/office/drawing/2014/main" id="{623EC08E-F6B4-3F14-C8FB-24D03002DA43}"/>
                </a:ext>
              </a:extLst>
            </p:cNvPr>
            <p:cNvSpPr/>
            <p:nvPr/>
          </p:nvSpPr>
          <p:spPr>
            <a:xfrm>
              <a:off x="4260738" y="2489420"/>
              <a:ext cx="505" cy="39"/>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5962;p64">
              <a:extLst>
                <a:ext uri="{FF2B5EF4-FFF2-40B4-BE49-F238E27FC236}">
                  <a16:creationId xmlns:a16="http://schemas.microsoft.com/office/drawing/2014/main" id="{9DDB3331-3750-6CE6-9F30-0328935C718C}"/>
                </a:ext>
              </a:extLst>
            </p:cNvPr>
            <p:cNvSpPr/>
            <p:nvPr/>
          </p:nvSpPr>
          <p:spPr>
            <a:xfrm>
              <a:off x="4261777" y="2489682"/>
              <a:ext cx="404" cy="39"/>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5963;p64">
              <a:extLst>
                <a:ext uri="{FF2B5EF4-FFF2-40B4-BE49-F238E27FC236}">
                  <a16:creationId xmlns:a16="http://schemas.microsoft.com/office/drawing/2014/main" id="{9671E93B-A837-738D-66DF-13A2D0B50940}"/>
                </a:ext>
              </a:extLst>
            </p:cNvPr>
            <p:cNvSpPr/>
            <p:nvPr/>
          </p:nvSpPr>
          <p:spPr>
            <a:xfrm>
              <a:off x="4262854" y="2489792"/>
              <a:ext cx="369" cy="39"/>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5964;p64">
              <a:extLst>
                <a:ext uri="{FF2B5EF4-FFF2-40B4-BE49-F238E27FC236}">
                  <a16:creationId xmlns:a16="http://schemas.microsoft.com/office/drawing/2014/main" id="{783A34C7-425C-CA0C-DAEC-B229BE6CFCDF}"/>
                </a:ext>
              </a:extLst>
            </p:cNvPr>
            <p:cNvSpPr/>
            <p:nvPr/>
          </p:nvSpPr>
          <p:spPr>
            <a:xfrm>
              <a:off x="4256130" y="2489006"/>
              <a:ext cx="639" cy="39"/>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5965;p64">
              <a:extLst>
                <a:ext uri="{FF2B5EF4-FFF2-40B4-BE49-F238E27FC236}">
                  <a16:creationId xmlns:a16="http://schemas.microsoft.com/office/drawing/2014/main" id="{CBBEF847-F76C-5962-ADB1-9917A525F1EC}"/>
                </a:ext>
              </a:extLst>
            </p:cNvPr>
            <p:cNvSpPr/>
            <p:nvPr/>
          </p:nvSpPr>
          <p:spPr>
            <a:xfrm>
              <a:off x="4263661" y="2490054"/>
              <a:ext cx="404" cy="39"/>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5966;p64">
              <a:extLst>
                <a:ext uri="{FF2B5EF4-FFF2-40B4-BE49-F238E27FC236}">
                  <a16:creationId xmlns:a16="http://schemas.microsoft.com/office/drawing/2014/main" id="{59060A3F-C5E8-36C8-DAAE-0FBAF6D78C15}"/>
                </a:ext>
              </a:extLst>
            </p:cNvPr>
            <p:cNvSpPr/>
            <p:nvPr/>
          </p:nvSpPr>
          <p:spPr>
            <a:xfrm>
              <a:off x="4249307" y="2488482"/>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5967;p64">
              <a:extLst>
                <a:ext uri="{FF2B5EF4-FFF2-40B4-BE49-F238E27FC236}">
                  <a16:creationId xmlns:a16="http://schemas.microsoft.com/office/drawing/2014/main" id="{92281423-A8B7-A45B-EAB7-3D77C844DAC6}"/>
                </a:ext>
              </a:extLst>
            </p:cNvPr>
            <p:cNvSpPr/>
            <p:nvPr/>
          </p:nvSpPr>
          <p:spPr>
            <a:xfrm>
              <a:off x="4265914" y="2490467"/>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5968;p64">
              <a:extLst>
                <a:ext uri="{FF2B5EF4-FFF2-40B4-BE49-F238E27FC236}">
                  <a16:creationId xmlns:a16="http://schemas.microsoft.com/office/drawing/2014/main" id="{6C1A4941-3DE1-993C-2E06-91E4E9CDC83C}"/>
                </a:ext>
              </a:extLst>
            </p:cNvPr>
            <p:cNvSpPr/>
            <p:nvPr/>
          </p:nvSpPr>
          <p:spPr>
            <a:xfrm>
              <a:off x="4418524" y="2405249"/>
              <a:ext cx="11800" cy="21005"/>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5969;p64">
              <a:extLst>
                <a:ext uri="{FF2B5EF4-FFF2-40B4-BE49-F238E27FC236}">
                  <a16:creationId xmlns:a16="http://schemas.microsoft.com/office/drawing/2014/main" id="{A66C4031-4262-0869-6CA2-F8EDC4BBCAC6}"/>
                </a:ext>
              </a:extLst>
            </p:cNvPr>
            <p:cNvSpPr/>
            <p:nvPr/>
          </p:nvSpPr>
          <p:spPr>
            <a:xfrm>
              <a:off x="4296738" y="2036713"/>
              <a:ext cx="224681" cy="436979"/>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43" name="Google Shape;5970;p64">
              <a:extLst>
                <a:ext uri="{FF2B5EF4-FFF2-40B4-BE49-F238E27FC236}">
                  <a16:creationId xmlns:a16="http://schemas.microsoft.com/office/drawing/2014/main" id="{133028FC-9AA3-1DD4-3850-9DA1368A6FA6}"/>
                </a:ext>
              </a:extLst>
            </p:cNvPr>
            <p:cNvSpPr/>
            <p:nvPr/>
          </p:nvSpPr>
          <p:spPr>
            <a:xfrm>
              <a:off x="4521387" y="2143496"/>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5971;p64">
              <a:extLst>
                <a:ext uri="{FF2B5EF4-FFF2-40B4-BE49-F238E27FC236}">
                  <a16:creationId xmlns:a16="http://schemas.microsoft.com/office/drawing/2014/main" id="{2597FDA2-E864-79D8-C3D0-4E54501D6A66}"/>
                </a:ext>
              </a:extLst>
            </p:cNvPr>
            <p:cNvSpPr/>
            <p:nvPr/>
          </p:nvSpPr>
          <p:spPr>
            <a:xfrm>
              <a:off x="4514428" y="2129457"/>
              <a:ext cx="270" cy="563"/>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5972;p64">
              <a:extLst>
                <a:ext uri="{FF2B5EF4-FFF2-40B4-BE49-F238E27FC236}">
                  <a16:creationId xmlns:a16="http://schemas.microsoft.com/office/drawing/2014/main" id="{17B0E6C9-FD02-E4CB-35A8-B5ED0C653E41}"/>
                </a:ext>
              </a:extLst>
            </p:cNvPr>
            <p:cNvSpPr/>
            <p:nvPr/>
          </p:nvSpPr>
          <p:spPr>
            <a:xfrm>
              <a:off x="4516309" y="2133387"/>
              <a:ext cx="505" cy="711"/>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5973;p64">
              <a:extLst>
                <a:ext uri="{FF2B5EF4-FFF2-40B4-BE49-F238E27FC236}">
                  <a16:creationId xmlns:a16="http://schemas.microsoft.com/office/drawing/2014/main" id="{D1569EC5-1979-542B-2296-7F63E32AD8C7}"/>
                </a:ext>
              </a:extLst>
            </p:cNvPr>
            <p:cNvSpPr/>
            <p:nvPr/>
          </p:nvSpPr>
          <p:spPr>
            <a:xfrm>
              <a:off x="4515740" y="2132488"/>
              <a:ext cx="505" cy="673"/>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5974;p64">
              <a:extLst>
                <a:ext uri="{FF2B5EF4-FFF2-40B4-BE49-F238E27FC236}">
                  <a16:creationId xmlns:a16="http://schemas.microsoft.com/office/drawing/2014/main" id="{1FED6F95-E72D-D3D8-16FD-523E0E101CC4}"/>
                </a:ext>
              </a:extLst>
            </p:cNvPr>
            <p:cNvSpPr/>
            <p:nvPr/>
          </p:nvSpPr>
          <p:spPr>
            <a:xfrm>
              <a:off x="4514796" y="2130392"/>
              <a:ext cx="270" cy="673"/>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5975;p64">
              <a:extLst>
                <a:ext uri="{FF2B5EF4-FFF2-40B4-BE49-F238E27FC236}">
                  <a16:creationId xmlns:a16="http://schemas.microsoft.com/office/drawing/2014/main" id="{73C850D1-158F-0BB3-E52D-4FC1C6159FD9}"/>
                </a:ext>
              </a:extLst>
            </p:cNvPr>
            <p:cNvSpPr/>
            <p:nvPr/>
          </p:nvSpPr>
          <p:spPr>
            <a:xfrm>
              <a:off x="4521149" y="2142187"/>
              <a:ext cx="270" cy="935"/>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5976;p64">
              <a:extLst>
                <a:ext uri="{FF2B5EF4-FFF2-40B4-BE49-F238E27FC236}">
                  <a16:creationId xmlns:a16="http://schemas.microsoft.com/office/drawing/2014/main" id="{86169D75-1DCE-6267-B34F-2C6D68D176F7}"/>
                </a:ext>
              </a:extLst>
            </p:cNvPr>
            <p:cNvSpPr/>
            <p:nvPr/>
          </p:nvSpPr>
          <p:spPr>
            <a:xfrm>
              <a:off x="4515267" y="2131440"/>
              <a:ext cx="369" cy="673"/>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5977;p64">
              <a:extLst>
                <a:ext uri="{FF2B5EF4-FFF2-40B4-BE49-F238E27FC236}">
                  <a16:creationId xmlns:a16="http://schemas.microsoft.com/office/drawing/2014/main" id="{C961605A-1E2C-B49E-878F-ABA229BC52A2}"/>
                </a:ext>
              </a:extLst>
            </p:cNvPr>
            <p:cNvSpPr/>
            <p:nvPr/>
          </p:nvSpPr>
          <p:spPr>
            <a:xfrm>
              <a:off x="4520914" y="2140987"/>
              <a:ext cx="270" cy="711"/>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5978;p64">
              <a:extLst>
                <a:ext uri="{FF2B5EF4-FFF2-40B4-BE49-F238E27FC236}">
                  <a16:creationId xmlns:a16="http://schemas.microsoft.com/office/drawing/2014/main" id="{A1291C55-4558-19F7-54BE-6745191EC979}"/>
                </a:ext>
              </a:extLst>
            </p:cNvPr>
            <p:cNvSpPr/>
            <p:nvPr/>
          </p:nvSpPr>
          <p:spPr>
            <a:xfrm>
              <a:off x="4518562" y="2136682"/>
              <a:ext cx="505" cy="563"/>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5979;p64">
              <a:extLst>
                <a:ext uri="{FF2B5EF4-FFF2-40B4-BE49-F238E27FC236}">
                  <a16:creationId xmlns:a16="http://schemas.microsoft.com/office/drawing/2014/main" id="{972D7C32-5103-9489-1D43-52DD72480A5F}"/>
                </a:ext>
              </a:extLst>
            </p:cNvPr>
            <p:cNvSpPr/>
            <p:nvPr/>
          </p:nvSpPr>
          <p:spPr>
            <a:xfrm>
              <a:off x="4518092" y="2135896"/>
              <a:ext cx="505" cy="673"/>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5980;p64">
              <a:extLst>
                <a:ext uri="{FF2B5EF4-FFF2-40B4-BE49-F238E27FC236}">
                  <a16:creationId xmlns:a16="http://schemas.microsoft.com/office/drawing/2014/main" id="{7DF23646-2445-826F-F9CC-EB63215B4F60}"/>
                </a:ext>
              </a:extLst>
            </p:cNvPr>
            <p:cNvSpPr/>
            <p:nvPr/>
          </p:nvSpPr>
          <p:spPr>
            <a:xfrm>
              <a:off x="4520679" y="2139826"/>
              <a:ext cx="270" cy="825"/>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5981;p64">
              <a:extLst>
                <a:ext uri="{FF2B5EF4-FFF2-40B4-BE49-F238E27FC236}">
                  <a16:creationId xmlns:a16="http://schemas.microsoft.com/office/drawing/2014/main" id="{A96F4BF7-68E8-4A5B-7A9A-814082B444F7}"/>
                </a:ext>
              </a:extLst>
            </p:cNvPr>
            <p:cNvSpPr/>
            <p:nvPr/>
          </p:nvSpPr>
          <p:spPr>
            <a:xfrm>
              <a:off x="4520075" y="2138629"/>
              <a:ext cx="168" cy="301"/>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5982;p64">
              <a:extLst>
                <a:ext uri="{FF2B5EF4-FFF2-40B4-BE49-F238E27FC236}">
                  <a16:creationId xmlns:a16="http://schemas.microsoft.com/office/drawing/2014/main" id="{E6CD5587-0FD1-578B-6BE7-5835A2D46A10}"/>
                </a:ext>
              </a:extLst>
            </p:cNvPr>
            <p:cNvSpPr/>
            <p:nvPr/>
          </p:nvSpPr>
          <p:spPr>
            <a:xfrm>
              <a:off x="4517488" y="2135221"/>
              <a:ext cx="505" cy="711"/>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5983;p64">
              <a:extLst>
                <a:ext uri="{FF2B5EF4-FFF2-40B4-BE49-F238E27FC236}">
                  <a16:creationId xmlns:a16="http://schemas.microsoft.com/office/drawing/2014/main" id="{65B67911-87C7-6489-A927-28277D88A137}"/>
                </a:ext>
              </a:extLst>
            </p:cNvPr>
            <p:cNvSpPr/>
            <p:nvPr/>
          </p:nvSpPr>
          <p:spPr>
            <a:xfrm>
              <a:off x="4514192" y="2128558"/>
              <a:ext cx="168" cy="563"/>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5984;p64">
              <a:extLst>
                <a:ext uri="{FF2B5EF4-FFF2-40B4-BE49-F238E27FC236}">
                  <a16:creationId xmlns:a16="http://schemas.microsoft.com/office/drawing/2014/main" id="{9A9551FC-5CB7-B893-F7E4-56DD59876DEF}"/>
                </a:ext>
              </a:extLst>
            </p:cNvPr>
            <p:cNvSpPr/>
            <p:nvPr/>
          </p:nvSpPr>
          <p:spPr>
            <a:xfrm>
              <a:off x="4520310" y="2139153"/>
              <a:ext cx="270" cy="449"/>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5985;p64">
              <a:extLst>
                <a:ext uri="{FF2B5EF4-FFF2-40B4-BE49-F238E27FC236}">
                  <a16:creationId xmlns:a16="http://schemas.microsoft.com/office/drawing/2014/main" id="{2040A805-18E5-5E91-1685-9EE2687F64E0}"/>
                </a:ext>
              </a:extLst>
            </p:cNvPr>
            <p:cNvSpPr/>
            <p:nvPr/>
          </p:nvSpPr>
          <p:spPr>
            <a:xfrm>
              <a:off x="4519032" y="2137206"/>
              <a:ext cx="839" cy="935"/>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5986;p64">
              <a:extLst>
                <a:ext uri="{FF2B5EF4-FFF2-40B4-BE49-F238E27FC236}">
                  <a16:creationId xmlns:a16="http://schemas.microsoft.com/office/drawing/2014/main" id="{F1289BD2-12EF-54B3-F409-6E82B6B1BA2D}"/>
                </a:ext>
              </a:extLst>
            </p:cNvPr>
            <p:cNvSpPr/>
            <p:nvPr/>
          </p:nvSpPr>
          <p:spPr>
            <a:xfrm>
              <a:off x="4514091" y="2126573"/>
              <a:ext cx="35" cy="301"/>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5987;p64">
              <a:extLst>
                <a:ext uri="{FF2B5EF4-FFF2-40B4-BE49-F238E27FC236}">
                  <a16:creationId xmlns:a16="http://schemas.microsoft.com/office/drawing/2014/main" id="{9E62CEDD-91BA-78E5-41EB-758C167A4EDF}"/>
                </a:ext>
              </a:extLst>
            </p:cNvPr>
            <p:cNvSpPr/>
            <p:nvPr/>
          </p:nvSpPr>
          <p:spPr>
            <a:xfrm>
              <a:off x="4516916" y="2134325"/>
              <a:ext cx="505" cy="673"/>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5988;p64">
              <a:extLst>
                <a:ext uri="{FF2B5EF4-FFF2-40B4-BE49-F238E27FC236}">
                  <a16:creationId xmlns:a16="http://schemas.microsoft.com/office/drawing/2014/main" id="{343ACFC7-338A-047B-ACA7-5C5F5F12A79B}"/>
                </a:ext>
              </a:extLst>
            </p:cNvPr>
            <p:cNvSpPr/>
            <p:nvPr/>
          </p:nvSpPr>
          <p:spPr>
            <a:xfrm>
              <a:off x="4514091" y="2127508"/>
              <a:ext cx="35" cy="411"/>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5989;p64">
              <a:extLst>
                <a:ext uri="{FF2B5EF4-FFF2-40B4-BE49-F238E27FC236}">
                  <a16:creationId xmlns:a16="http://schemas.microsoft.com/office/drawing/2014/main" id="{3802C645-A876-022C-B244-3711E0B90948}"/>
                </a:ext>
              </a:extLst>
            </p:cNvPr>
            <p:cNvSpPr/>
            <p:nvPr/>
          </p:nvSpPr>
          <p:spPr>
            <a:xfrm>
              <a:off x="4466091" y="2038511"/>
              <a:ext cx="16506" cy="14191"/>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5990;p64">
              <a:extLst>
                <a:ext uri="{FF2B5EF4-FFF2-40B4-BE49-F238E27FC236}">
                  <a16:creationId xmlns:a16="http://schemas.microsoft.com/office/drawing/2014/main" id="{F64FD321-F571-9E20-B7C1-C83E490A5F8B}"/>
                </a:ext>
              </a:extLst>
            </p:cNvPr>
            <p:cNvSpPr/>
            <p:nvPr/>
          </p:nvSpPr>
          <p:spPr>
            <a:xfrm>
              <a:off x="4493621" y="2369905"/>
              <a:ext cx="6387" cy="1348"/>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5991;p64">
              <a:extLst>
                <a:ext uri="{FF2B5EF4-FFF2-40B4-BE49-F238E27FC236}">
                  <a16:creationId xmlns:a16="http://schemas.microsoft.com/office/drawing/2014/main" id="{59C8F1D7-E860-B724-994C-2F042068773D}"/>
                </a:ext>
              </a:extLst>
            </p:cNvPr>
            <p:cNvSpPr/>
            <p:nvPr/>
          </p:nvSpPr>
          <p:spPr>
            <a:xfrm>
              <a:off x="4511268" y="2351034"/>
              <a:ext cx="82525" cy="55825"/>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5992;p64">
              <a:extLst>
                <a:ext uri="{FF2B5EF4-FFF2-40B4-BE49-F238E27FC236}">
                  <a16:creationId xmlns:a16="http://schemas.microsoft.com/office/drawing/2014/main" id="{DB2C48B2-FA65-ACE3-B080-B91EEF2D700C}"/>
                </a:ext>
              </a:extLst>
            </p:cNvPr>
            <p:cNvSpPr/>
            <p:nvPr/>
          </p:nvSpPr>
          <p:spPr>
            <a:xfrm>
              <a:off x="4487266" y="2380240"/>
              <a:ext cx="17447" cy="1404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5993;p64">
              <a:extLst>
                <a:ext uri="{FF2B5EF4-FFF2-40B4-BE49-F238E27FC236}">
                  <a16:creationId xmlns:a16="http://schemas.microsoft.com/office/drawing/2014/main" id="{AE0920C0-7FDF-4781-16B9-91E49621028B}"/>
                </a:ext>
              </a:extLst>
            </p:cNvPr>
            <p:cNvSpPr/>
            <p:nvPr/>
          </p:nvSpPr>
          <p:spPr>
            <a:xfrm>
              <a:off x="4546563" y="2393455"/>
              <a:ext cx="639" cy="39"/>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5994;p64">
              <a:extLst>
                <a:ext uri="{FF2B5EF4-FFF2-40B4-BE49-F238E27FC236}">
                  <a16:creationId xmlns:a16="http://schemas.microsoft.com/office/drawing/2014/main" id="{DD43BE7F-5F5A-F7BA-E872-2906A574BA3A}"/>
                </a:ext>
              </a:extLst>
            </p:cNvPr>
            <p:cNvSpPr/>
            <p:nvPr/>
          </p:nvSpPr>
          <p:spPr>
            <a:xfrm>
              <a:off x="4547405" y="2393568"/>
              <a:ext cx="369" cy="39"/>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5995;p64">
              <a:extLst>
                <a:ext uri="{FF2B5EF4-FFF2-40B4-BE49-F238E27FC236}">
                  <a16:creationId xmlns:a16="http://schemas.microsoft.com/office/drawing/2014/main" id="{1D31B7CC-1C07-8F99-0688-F87EB57FB433}"/>
                </a:ext>
              </a:extLst>
            </p:cNvPr>
            <p:cNvSpPr/>
            <p:nvPr/>
          </p:nvSpPr>
          <p:spPr>
            <a:xfrm>
              <a:off x="4548346" y="2393830"/>
              <a:ext cx="369" cy="18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5996;p64">
              <a:extLst>
                <a:ext uri="{FF2B5EF4-FFF2-40B4-BE49-F238E27FC236}">
                  <a16:creationId xmlns:a16="http://schemas.microsoft.com/office/drawing/2014/main" id="{F12AB9DF-78B0-1FE1-AA04-11200B6F14B0}"/>
                </a:ext>
              </a:extLst>
            </p:cNvPr>
            <p:cNvSpPr/>
            <p:nvPr/>
          </p:nvSpPr>
          <p:spPr>
            <a:xfrm>
              <a:off x="4547974" y="2393717"/>
              <a:ext cx="270" cy="39"/>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5997;p64">
              <a:extLst>
                <a:ext uri="{FF2B5EF4-FFF2-40B4-BE49-F238E27FC236}">
                  <a16:creationId xmlns:a16="http://schemas.microsoft.com/office/drawing/2014/main" id="{A7FEB074-CCA3-DFAC-BE2D-0B18815B753B}"/>
                </a:ext>
              </a:extLst>
            </p:cNvPr>
            <p:cNvSpPr/>
            <p:nvPr/>
          </p:nvSpPr>
          <p:spPr>
            <a:xfrm>
              <a:off x="4535739" y="2393455"/>
              <a:ext cx="1815" cy="149"/>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5998;p64">
              <a:extLst>
                <a:ext uri="{FF2B5EF4-FFF2-40B4-BE49-F238E27FC236}">
                  <a16:creationId xmlns:a16="http://schemas.microsoft.com/office/drawing/2014/main" id="{816728A5-584C-F808-C72E-0A44EFC91AC5}"/>
                </a:ext>
              </a:extLst>
            </p:cNvPr>
            <p:cNvSpPr/>
            <p:nvPr/>
          </p:nvSpPr>
          <p:spPr>
            <a:xfrm>
              <a:off x="4575406" y="2406187"/>
              <a:ext cx="1312" cy="149"/>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5999;p64">
              <a:extLst>
                <a:ext uri="{FF2B5EF4-FFF2-40B4-BE49-F238E27FC236}">
                  <a16:creationId xmlns:a16="http://schemas.microsoft.com/office/drawing/2014/main" id="{4B974894-40D6-0D1C-ECC8-40193CB46893}"/>
                </a:ext>
              </a:extLst>
            </p:cNvPr>
            <p:cNvSpPr/>
            <p:nvPr/>
          </p:nvSpPr>
          <p:spPr>
            <a:xfrm>
              <a:off x="4573757" y="2406035"/>
              <a:ext cx="1211" cy="18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6000;p64">
              <a:extLst>
                <a:ext uri="{FF2B5EF4-FFF2-40B4-BE49-F238E27FC236}">
                  <a16:creationId xmlns:a16="http://schemas.microsoft.com/office/drawing/2014/main" id="{609228D1-0C6A-C14B-CA4C-E40E42A1E042}"/>
                </a:ext>
              </a:extLst>
            </p:cNvPr>
            <p:cNvSpPr/>
            <p:nvPr/>
          </p:nvSpPr>
          <p:spPr>
            <a:xfrm>
              <a:off x="4549286" y="2394092"/>
              <a:ext cx="270" cy="18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6001;p64">
              <a:extLst>
                <a:ext uri="{FF2B5EF4-FFF2-40B4-BE49-F238E27FC236}">
                  <a16:creationId xmlns:a16="http://schemas.microsoft.com/office/drawing/2014/main" id="{0D3ACA31-8714-4AE1-9884-2B6509F7E24F}"/>
                </a:ext>
              </a:extLst>
            </p:cNvPr>
            <p:cNvSpPr/>
            <p:nvPr/>
          </p:nvSpPr>
          <p:spPr>
            <a:xfrm>
              <a:off x="4572346" y="2406035"/>
              <a:ext cx="1074" cy="39"/>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6002;p64">
              <a:extLst>
                <a:ext uri="{FF2B5EF4-FFF2-40B4-BE49-F238E27FC236}">
                  <a16:creationId xmlns:a16="http://schemas.microsoft.com/office/drawing/2014/main" id="{F71AF144-83ED-DF6C-39D8-AE192E3CAE5D}"/>
                </a:ext>
              </a:extLst>
            </p:cNvPr>
            <p:cNvSpPr/>
            <p:nvPr/>
          </p:nvSpPr>
          <p:spPr>
            <a:xfrm>
              <a:off x="4545622" y="2393455"/>
              <a:ext cx="740" cy="39"/>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6003;p64">
              <a:extLst>
                <a:ext uri="{FF2B5EF4-FFF2-40B4-BE49-F238E27FC236}">
                  <a16:creationId xmlns:a16="http://schemas.microsoft.com/office/drawing/2014/main" id="{AE722B07-E916-5215-C7B6-FE814DE36373}"/>
                </a:ext>
              </a:extLst>
            </p:cNvPr>
            <p:cNvSpPr/>
            <p:nvPr/>
          </p:nvSpPr>
          <p:spPr>
            <a:xfrm>
              <a:off x="4579404" y="2406710"/>
              <a:ext cx="1446" cy="149"/>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6004;p64">
              <a:extLst>
                <a:ext uri="{FF2B5EF4-FFF2-40B4-BE49-F238E27FC236}">
                  <a16:creationId xmlns:a16="http://schemas.microsoft.com/office/drawing/2014/main" id="{D5B60A79-6D2C-E563-DB61-FF656D1165B4}"/>
                </a:ext>
              </a:extLst>
            </p:cNvPr>
            <p:cNvSpPr/>
            <p:nvPr/>
          </p:nvSpPr>
          <p:spPr>
            <a:xfrm>
              <a:off x="4577287" y="2406449"/>
              <a:ext cx="1446" cy="149"/>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6005;p64">
              <a:extLst>
                <a:ext uri="{FF2B5EF4-FFF2-40B4-BE49-F238E27FC236}">
                  <a16:creationId xmlns:a16="http://schemas.microsoft.com/office/drawing/2014/main" id="{A83C3223-E14E-E580-671D-24F49E6D2E44}"/>
                </a:ext>
              </a:extLst>
            </p:cNvPr>
            <p:cNvSpPr/>
            <p:nvPr/>
          </p:nvSpPr>
          <p:spPr>
            <a:xfrm>
              <a:off x="4571170" y="2405925"/>
              <a:ext cx="839" cy="39"/>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6006;p64">
              <a:extLst>
                <a:ext uri="{FF2B5EF4-FFF2-40B4-BE49-F238E27FC236}">
                  <a16:creationId xmlns:a16="http://schemas.microsoft.com/office/drawing/2014/main" id="{85BA67D1-E20F-D2E5-801D-E8F23E5E63E7}"/>
                </a:ext>
              </a:extLst>
            </p:cNvPr>
            <p:cNvSpPr/>
            <p:nvPr/>
          </p:nvSpPr>
          <p:spPr>
            <a:xfrm>
              <a:off x="4567404" y="2405925"/>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6007;p64">
              <a:extLst>
                <a:ext uri="{FF2B5EF4-FFF2-40B4-BE49-F238E27FC236}">
                  <a16:creationId xmlns:a16="http://schemas.microsoft.com/office/drawing/2014/main" id="{9F43C651-5155-CC75-B496-C61E68FE197E}"/>
                </a:ext>
              </a:extLst>
            </p:cNvPr>
            <p:cNvSpPr/>
            <p:nvPr/>
          </p:nvSpPr>
          <p:spPr>
            <a:xfrm>
              <a:off x="4566934" y="2405925"/>
              <a:ext cx="134" cy="39"/>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6008;p64">
              <a:extLst>
                <a:ext uri="{FF2B5EF4-FFF2-40B4-BE49-F238E27FC236}">
                  <a16:creationId xmlns:a16="http://schemas.microsoft.com/office/drawing/2014/main" id="{AF853580-BBC7-BFD4-D42E-E98CA8C5255B}"/>
                </a:ext>
              </a:extLst>
            </p:cNvPr>
            <p:cNvSpPr/>
            <p:nvPr/>
          </p:nvSpPr>
          <p:spPr>
            <a:xfrm>
              <a:off x="4533016" y="2393568"/>
              <a:ext cx="2387" cy="301"/>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6009;p64">
              <a:extLst>
                <a:ext uri="{FF2B5EF4-FFF2-40B4-BE49-F238E27FC236}">
                  <a16:creationId xmlns:a16="http://schemas.microsoft.com/office/drawing/2014/main" id="{7D1D0E0E-7818-6B33-EDDC-28E38EE04F15}"/>
                </a:ext>
              </a:extLst>
            </p:cNvPr>
            <p:cNvSpPr/>
            <p:nvPr/>
          </p:nvSpPr>
          <p:spPr>
            <a:xfrm>
              <a:off x="4570093" y="2405773"/>
              <a:ext cx="740" cy="39"/>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6010;p64">
              <a:extLst>
                <a:ext uri="{FF2B5EF4-FFF2-40B4-BE49-F238E27FC236}">
                  <a16:creationId xmlns:a16="http://schemas.microsoft.com/office/drawing/2014/main" id="{0948B02D-06E0-C364-3914-C43492F2C8ED}"/>
                </a:ext>
              </a:extLst>
            </p:cNvPr>
            <p:cNvSpPr/>
            <p:nvPr/>
          </p:nvSpPr>
          <p:spPr>
            <a:xfrm>
              <a:off x="4568446" y="2405773"/>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6011;p64">
              <a:extLst>
                <a:ext uri="{FF2B5EF4-FFF2-40B4-BE49-F238E27FC236}">
                  <a16:creationId xmlns:a16="http://schemas.microsoft.com/office/drawing/2014/main" id="{F29D2538-7852-B65F-715B-D4BC8D854FAF}"/>
                </a:ext>
              </a:extLst>
            </p:cNvPr>
            <p:cNvSpPr/>
            <p:nvPr/>
          </p:nvSpPr>
          <p:spPr>
            <a:xfrm>
              <a:off x="4567875" y="2405773"/>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6012;p64">
              <a:extLst>
                <a:ext uri="{FF2B5EF4-FFF2-40B4-BE49-F238E27FC236}">
                  <a16:creationId xmlns:a16="http://schemas.microsoft.com/office/drawing/2014/main" id="{AF910A42-502B-47CD-F9A0-90F367984575}"/>
                </a:ext>
              </a:extLst>
            </p:cNvPr>
            <p:cNvSpPr/>
            <p:nvPr/>
          </p:nvSpPr>
          <p:spPr>
            <a:xfrm>
              <a:off x="4542698" y="2393306"/>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6013;p64">
              <a:extLst>
                <a:ext uri="{FF2B5EF4-FFF2-40B4-BE49-F238E27FC236}">
                  <a16:creationId xmlns:a16="http://schemas.microsoft.com/office/drawing/2014/main" id="{716F5D79-D85E-AC75-4E01-A03F682B9202}"/>
                </a:ext>
              </a:extLst>
            </p:cNvPr>
            <p:cNvSpPr/>
            <p:nvPr/>
          </p:nvSpPr>
          <p:spPr>
            <a:xfrm>
              <a:off x="4566565" y="2406035"/>
              <a:ext cx="168" cy="39"/>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6014;p64">
              <a:extLst>
                <a:ext uri="{FF2B5EF4-FFF2-40B4-BE49-F238E27FC236}">
                  <a16:creationId xmlns:a16="http://schemas.microsoft.com/office/drawing/2014/main" id="{4FA739AB-1ECC-5C99-C4A4-43F6F7BA594D}"/>
                </a:ext>
              </a:extLst>
            </p:cNvPr>
            <p:cNvSpPr/>
            <p:nvPr/>
          </p:nvSpPr>
          <p:spPr>
            <a:xfrm>
              <a:off x="4569152" y="2405773"/>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6015;p64">
              <a:extLst>
                <a:ext uri="{FF2B5EF4-FFF2-40B4-BE49-F238E27FC236}">
                  <a16:creationId xmlns:a16="http://schemas.microsoft.com/office/drawing/2014/main" id="{9E079B46-8DA8-73D9-261D-0053601B521E}"/>
                </a:ext>
              </a:extLst>
            </p:cNvPr>
            <p:cNvSpPr/>
            <p:nvPr/>
          </p:nvSpPr>
          <p:spPr>
            <a:xfrm>
              <a:off x="4538093" y="2393306"/>
              <a:ext cx="1446" cy="39"/>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6016;p64">
              <a:extLst>
                <a:ext uri="{FF2B5EF4-FFF2-40B4-BE49-F238E27FC236}">
                  <a16:creationId xmlns:a16="http://schemas.microsoft.com/office/drawing/2014/main" id="{7C98F5B6-5DC1-F1E9-9ABC-B54D54FFDE96}"/>
                </a:ext>
              </a:extLst>
            </p:cNvPr>
            <p:cNvSpPr/>
            <p:nvPr/>
          </p:nvSpPr>
          <p:spPr>
            <a:xfrm>
              <a:off x="4548816" y="2393830"/>
              <a:ext cx="270" cy="18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6017;p64">
              <a:extLst>
                <a:ext uri="{FF2B5EF4-FFF2-40B4-BE49-F238E27FC236}">
                  <a16:creationId xmlns:a16="http://schemas.microsoft.com/office/drawing/2014/main" id="{4E696993-4F45-451C-1692-5F170295F4B1}"/>
                </a:ext>
              </a:extLst>
            </p:cNvPr>
            <p:cNvSpPr/>
            <p:nvPr/>
          </p:nvSpPr>
          <p:spPr>
            <a:xfrm>
              <a:off x="4544110" y="2393306"/>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6018;p64">
              <a:extLst>
                <a:ext uri="{FF2B5EF4-FFF2-40B4-BE49-F238E27FC236}">
                  <a16:creationId xmlns:a16="http://schemas.microsoft.com/office/drawing/2014/main" id="{709E8127-CF1F-8DE6-193B-EDD41C4089D0}"/>
                </a:ext>
              </a:extLst>
            </p:cNvPr>
            <p:cNvSpPr/>
            <p:nvPr/>
          </p:nvSpPr>
          <p:spPr>
            <a:xfrm>
              <a:off x="4540210" y="2393306"/>
              <a:ext cx="1109" cy="39"/>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6019;p64">
              <a:extLst>
                <a:ext uri="{FF2B5EF4-FFF2-40B4-BE49-F238E27FC236}">
                  <a16:creationId xmlns:a16="http://schemas.microsoft.com/office/drawing/2014/main" id="{62A4A31C-7686-2D36-B66E-3853BF6F4EDF}"/>
                </a:ext>
              </a:extLst>
            </p:cNvPr>
            <p:cNvSpPr/>
            <p:nvPr/>
          </p:nvSpPr>
          <p:spPr>
            <a:xfrm>
              <a:off x="4549522" y="2394354"/>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6020;p64">
              <a:extLst>
                <a:ext uri="{FF2B5EF4-FFF2-40B4-BE49-F238E27FC236}">
                  <a16:creationId xmlns:a16="http://schemas.microsoft.com/office/drawing/2014/main" id="{3591A05D-FF5C-B95D-ACB5-9C513D4EB039}"/>
                </a:ext>
              </a:extLst>
            </p:cNvPr>
            <p:cNvSpPr/>
            <p:nvPr/>
          </p:nvSpPr>
          <p:spPr>
            <a:xfrm>
              <a:off x="4566463" y="2406035"/>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6021;p64">
              <a:extLst>
                <a:ext uri="{FF2B5EF4-FFF2-40B4-BE49-F238E27FC236}">
                  <a16:creationId xmlns:a16="http://schemas.microsoft.com/office/drawing/2014/main" id="{A3043CC4-9556-79BB-FC9B-24B86A437BB6}"/>
                </a:ext>
              </a:extLst>
            </p:cNvPr>
            <p:cNvSpPr/>
            <p:nvPr/>
          </p:nvSpPr>
          <p:spPr>
            <a:xfrm>
              <a:off x="4545286" y="2393306"/>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6022;p64">
              <a:extLst>
                <a:ext uri="{FF2B5EF4-FFF2-40B4-BE49-F238E27FC236}">
                  <a16:creationId xmlns:a16="http://schemas.microsoft.com/office/drawing/2014/main" id="{0F7EF713-EDC1-5A5A-4979-BE0427E15DC1}"/>
                </a:ext>
              </a:extLst>
            </p:cNvPr>
            <p:cNvSpPr/>
            <p:nvPr/>
          </p:nvSpPr>
          <p:spPr>
            <a:xfrm>
              <a:off x="4549051" y="2393981"/>
              <a:ext cx="270" cy="149"/>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6100;p64">
              <a:extLst>
                <a:ext uri="{FF2B5EF4-FFF2-40B4-BE49-F238E27FC236}">
                  <a16:creationId xmlns:a16="http://schemas.microsoft.com/office/drawing/2014/main" id="{EFC5B16E-E3AF-3196-BC60-CC95354285C3}"/>
                </a:ext>
              </a:extLst>
            </p:cNvPr>
            <p:cNvSpPr/>
            <p:nvPr/>
          </p:nvSpPr>
          <p:spPr>
            <a:xfrm>
              <a:off x="4181877" y="1958237"/>
              <a:ext cx="468758" cy="435256"/>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75" name="Google Shape;6102;p64">
              <a:extLst>
                <a:ext uri="{FF2B5EF4-FFF2-40B4-BE49-F238E27FC236}">
                  <a16:creationId xmlns:a16="http://schemas.microsoft.com/office/drawing/2014/main" id="{2792AFF9-88E8-217C-578B-EFC105E0D991}"/>
                </a:ext>
              </a:extLst>
            </p:cNvPr>
            <p:cNvSpPr/>
            <p:nvPr/>
          </p:nvSpPr>
          <p:spPr>
            <a:xfrm>
              <a:off x="4461585" y="1993543"/>
              <a:ext cx="4268" cy="3557"/>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6103;p64">
              <a:extLst>
                <a:ext uri="{FF2B5EF4-FFF2-40B4-BE49-F238E27FC236}">
                  <a16:creationId xmlns:a16="http://schemas.microsoft.com/office/drawing/2014/main" id="{0FDEECE4-A376-443B-D9F9-A7EDEC7FEF53}"/>
                </a:ext>
              </a:extLst>
            </p:cNvPr>
            <p:cNvSpPr/>
            <p:nvPr/>
          </p:nvSpPr>
          <p:spPr>
            <a:xfrm>
              <a:off x="4489484" y="1967373"/>
              <a:ext cx="22388" cy="17674"/>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6106;p64">
              <a:extLst>
                <a:ext uri="{FF2B5EF4-FFF2-40B4-BE49-F238E27FC236}">
                  <a16:creationId xmlns:a16="http://schemas.microsoft.com/office/drawing/2014/main" id="{F0A29B7A-B83B-B0B1-1C03-1A3F78261E93}"/>
                </a:ext>
              </a:extLst>
            </p:cNvPr>
            <p:cNvSpPr/>
            <p:nvPr/>
          </p:nvSpPr>
          <p:spPr>
            <a:xfrm>
              <a:off x="4583405" y="1993543"/>
              <a:ext cx="10723" cy="5278"/>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6107;p64">
              <a:extLst>
                <a:ext uri="{FF2B5EF4-FFF2-40B4-BE49-F238E27FC236}">
                  <a16:creationId xmlns:a16="http://schemas.microsoft.com/office/drawing/2014/main" id="{052B6F62-4744-7E4D-5FE7-DA05C2B8D47D}"/>
                </a:ext>
              </a:extLst>
            </p:cNvPr>
            <p:cNvSpPr/>
            <p:nvPr/>
          </p:nvSpPr>
          <p:spPr>
            <a:xfrm>
              <a:off x="4468678" y="2029188"/>
              <a:ext cx="369" cy="449"/>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6108;p64">
              <a:extLst>
                <a:ext uri="{FF2B5EF4-FFF2-40B4-BE49-F238E27FC236}">
                  <a16:creationId xmlns:a16="http://schemas.microsoft.com/office/drawing/2014/main" id="{01D4ECAC-3197-901A-E3FD-9822CEBFEE6D}"/>
                </a:ext>
              </a:extLst>
            </p:cNvPr>
            <p:cNvSpPr/>
            <p:nvPr/>
          </p:nvSpPr>
          <p:spPr>
            <a:xfrm>
              <a:off x="4467972" y="2030236"/>
              <a:ext cx="270" cy="301"/>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6109;p64">
              <a:extLst>
                <a:ext uri="{FF2B5EF4-FFF2-40B4-BE49-F238E27FC236}">
                  <a16:creationId xmlns:a16="http://schemas.microsoft.com/office/drawing/2014/main" id="{E5B18C9D-33EC-6532-4B54-FD94F53DA85A}"/>
                </a:ext>
              </a:extLst>
            </p:cNvPr>
            <p:cNvSpPr/>
            <p:nvPr/>
          </p:nvSpPr>
          <p:spPr>
            <a:xfrm>
              <a:off x="4621658" y="2017918"/>
              <a:ext cx="35" cy="711"/>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6110;p64">
              <a:extLst>
                <a:ext uri="{FF2B5EF4-FFF2-40B4-BE49-F238E27FC236}">
                  <a16:creationId xmlns:a16="http://schemas.microsoft.com/office/drawing/2014/main" id="{10154468-CECB-97E4-57FE-3262AC2652C5}"/>
                </a:ext>
              </a:extLst>
            </p:cNvPr>
            <p:cNvSpPr/>
            <p:nvPr/>
          </p:nvSpPr>
          <p:spPr>
            <a:xfrm>
              <a:off x="4466561" y="2032483"/>
              <a:ext cx="270" cy="411"/>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6111;p64">
              <a:extLst>
                <a:ext uri="{FF2B5EF4-FFF2-40B4-BE49-F238E27FC236}">
                  <a16:creationId xmlns:a16="http://schemas.microsoft.com/office/drawing/2014/main" id="{B3EA2808-82CE-6610-83F0-FC11BB62DDE1}"/>
                </a:ext>
              </a:extLst>
            </p:cNvPr>
            <p:cNvSpPr/>
            <p:nvPr/>
          </p:nvSpPr>
          <p:spPr>
            <a:xfrm>
              <a:off x="4467267" y="2031284"/>
              <a:ext cx="270" cy="449"/>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6112;p64">
              <a:extLst>
                <a:ext uri="{FF2B5EF4-FFF2-40B4-BE49-F238E27FC236}">
                  <a16:creationId xmlns:a16="http://schemas.microsoft.com/office/drawing/2014/main" id="{41FE64AC-6194-7DD5-4965-5787EAEC8159}"/>
                </a:ext>
              </a:extLst>
            </p:cNvPr>
            <p:cNvSpPr/>
            <p:nvPr/>
          </p:nvSpPr>
          <p:spPr>
            <a:xfrm>
              <a:off x="4478425" y="2024095"/>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6113;p64">
              <a:extLst>
                <a:ext uri="{FF2B5EF4-FFF2-40B4-BE49-F238E27FC236}">
                  <a16:creationId xmlns:a16="http://schemas.microsoft.com/office/drawing/2014/main" id="{1FE893AE-6F11-FAD7-1AE1-2A9D286A457A}"/>
                </a:ext>
              </a:extLst>
            </p:cNvPr>
            <p:cNvSpPr/>
            <p:nvPr/>
          </p:nvSpPr>
          <p:spPr>
            <a:xfrm>
              <a:off x="4469619" y="2028289"/>
              <a:ext cx="270" cy="301"/>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6114;p64">
              <a:extLst>
                <a:ext uri="{FF2B5EF4-FFF2-40B4-BE49-F238E27FC236}">
                  <a16:creationId xmlns:a16="http://schemas.microsoft.com/office/drawing/2014/main" id="{61E76C9D-9577-7BF2-F286-BF8171A6CBE1}"/>
                </a:ext>
              </a:extLst>
            </p:cNvPr>
            <p:cNvSpPr/>
            <p:nvPr/>
          </p:nvSpPr>
          <p:spPr>
            <a:xfrm>
              <a:off x="4470426" y="2027354"/>
              <a:ext cx="270" cy="301"/>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6115;p64">
              <a:extLst>
                <a:ext uri="{FF2B5EF4-FFF2-40B4-BE49-F238E27FC236}">
                  <a16:creationId xmlns:a16="http://schemas.microsoft.com/office/drawing/2014/main" id="{749A1778-5246-E04D-280F-F165BE73D7FB}"/>
                </a:ext>
              </a:extLst>
            </p:cNvPr>
            <p:cNvSpPr/>
            <p:nvPr/>
          </p:nvSpPr>
          <p:spPr>
            <a:xfrm>
              <a:off x="4476308" y="2024208"/>
              <a:ext cx="505" cy="39"/>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6116;p64">
              <a:extLst>
                <a:ext uri="{FF2B5EF4-FFF2-40B4-BE49-F238E27FC236}">
                  <a16:creationId xmlns:a16="http://schemas.microsoft.com/office/drawing/2014/main" id="{F250D9FC-5297-0571-9B03-1180D260AAE2}"/>
                </a:ext>
              </a:extLst>
            </p:cNvPr>
            <p:cNvSpPr/>
            <p:nvPr/>
          </p:nvSpPr>
          <p:spPr>
            <a:xfrm>
              <a:off x="4477385" y="2024095"/>
              <a:ext cx="505" cy="39"/>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6117;p64">
              <a:extLst>
                <a:ext uri="{FF2B5EF4-FFF2-40B4-BE49-F238E27FC236}">
                  <a16:creationId xmlns:a16="http://schemas.microsoft.com/office/drawing/2014/main" id="{BF04A9F0-9D75-37F1-5E5E-B97F3C3EB769}"/>
                </a:ext>
              </a:extLst>
            </p:cNvPr>
            <p:cNvSpPr/>
            <p:nvPr/>
          </p:nvSpPr>
          <p:spPr>
            <a:xfrm>
              <a:off x="4621658" y="2019903"/>
              <a:ext cx="35" cy="825"/>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6118;p64">
              <a:extLst>
                <a:ext uri="{FF2B5EF4-FFF2-40B4-BE49-F238E27FC236}">
                  <a16:creationId xmlns:a16="http://schemas.microsoft.com/office/drawing/2014/main" id="{B69023E7-4507-1AC8-89E7-461EAA7B2655}"/>
                </a:ext>
              </a:extLst>
            </p:cNvPr>
            <p:cNvSpPr/>
            <p:nvPr/>
          </p:nvSpPr>
          <p:spPr>
            <a:xfrm>
              <a:off x="4472542" y="2025931"/>
              <a:ext cx="168" cy="39"/>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6119;p64">
              <a:extLst>
                <a:ext uri="{FF2B5EF4-FFF2-40B4-BE49-F238E27FC236}">
                  <a16:creationId xmlns:a16="http://schemas.microsoft.com/office/drawing/2014/main" id="{28E54F7E-CDFF-CE9E-1F62-7E1CB195A390}"/>
                </a:ext>
              </a:extLst>
            </p:cNvPr>
            <p:cNvSpPr/>
            <p:nvPr/>
          </p:nvSpPr>
          <p:spPr>
            <a:xfrm>
              <a:off x="4621658" y="2016084"/>
              <a:ext cx="35" cy="711"/>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6120;p64">
              <a:extLst>
                <a:ext uri="{FF2B5EF4-FFF2-40B4-BE49-F238E27FC236}">
                  <a16:creationId xmlns:a16="http://schemas.microsoft.com/office/drawing/2014/main" id="{9B1EE335-8872-7229-2D3F-90BC0DC3865E}"/>
                </a:ext>
              </a:extLst>
            </p:cNvPr>
            <p:cNvSpPr/>
            <p:nvPr/>
          </p:nvSpPr>
          <p:spPr>
            <a:xfrm>
              <a:off x="4474426" y="2024732"/>
              <a:ext cx="404" cy="301"/>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6121;p64">
              <a:extLst>
                <a:ext uri="{FF2B5EF4-FFF2-40B4-BE49-F238E27FC236}">
                  <a16:creationId xmlns:a16="http://schemas.microsoft.com/office/drawing/2014/main" id="{81718269-2ABB-93F7-8F92-2321B8C2C3EF}"/>
                </a:ext>
              </a:extLst>
            </p:cNvPr>
            <p:cNvSpPr/>
            <p:nvPr/>
          </p:nvSpPr>
          <p:spPr>
            <a:xfrm>
              <a:off x="4473486" y="2025256"/>
              <a:ext cx="270" cy="18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6122;p64">
              <a:extLst>
                <a:ext uri="{FF2B5EF4-FFF2-40B4-BE49-F238E27FC236}">
                  <a16:creationId xmlns:a16="http://schemas.microsoft.com/office/drawing/2014/main" id="{FF37D161-970A-BDD9-D6DB-E38C9277005F}"/>
                </a:ext>
              </a:extLst>
            </p:cNvPr>
            <p:cNvSpPr/>
            <p:nvPr/>
          </p:nvSpPr>
          <p:spPr>
            <a:xfrm>
              <a:off x="4475367" y="2024470"/>
              <a:ext cx="505" cy="18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6123;p64">
              <a:extLst>
                <a:ext uri="{FF2B5EF4-FFF2-40B4-BE49-F238E27FC236}">
                  <a16:creationId xmlns:a16="http://schemas.microsoft.com/office/drawing/2014/main" id="{0BF526D7-1D88-CEEC-9D16-9B336966CFFA}"/>
                </a:ext>
              </a:extLst>
            </p:cNvPr>
            <p:cNvSpPr/>
            <p:nvPr/>
          </p:nvSpPr>
          <p:spPr>
            <a:xfrm>
              <a:off x="4460307" y="2032070"/>
              <a:ext cx="134" cy="39"/>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6124;p64">
              <a:extLst>
                <a:ext uri="{FF2B5EF4-FFF2-40B4-BE49-F238E27FC236}">
                  <a16:creationId xmlns:a16="http://schemas.microsoft.com/office/drawing/2014/main" id="{04DE14F2-B20C-0273-8D59-7170887ED2DC}"/>
                </a:ext>
              </a:extLst>
            </p:cNvPr>
            <p:cNvSpPr/>
            <p:nvPr/>
          </p:nvSpPr>
          <p:spPr>
            <a:xfrm>
              <a:off x="4459468" y="2032332"/>
              <a:ext cx="270" cy="39"/>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6125;p64">
              <a:extLst>
                <a:ext uri="{FF2B5EF4-FFF2-40B4-BE49-F238E27FC236}">
                  <a16:creationId xmlns:a16="http://schemas.microsoft.com/office/drawing/2014/main" id="{B0070AB6-90ED-267C-40C4-65C58055E142}"/>
                </a:ext>
              </a:extLst>
            </p:cNvPr>
            <p:cNvSpPr/>
            <p:nvPr/>
          </p:nvSpPr>
          <p:spPr>
            <a:xfrm>
              <a:off x="4340873" y="2157648"/>
              <a:ext cx="10723" cy="23514"/>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6126;p64">
              <a:extLst>
                <a:ext uri="{FF2B5EF4-FFF2-40B4-BE49-F238E27FC236}">
                  <a16:creationId xmlns:a16="http://schemas.microsoft.com/office/drawing/2014/main" id="{A6EA7A1B-0EE7-B95C-EDBA-A7A7C7551704}"/>
                </a:ext>
              </a:extLst>
            </p:cNvPr>
            <p:cNvSpPr/>
            <p:nvPr/>
          </p:nvSpPr>
          <p:spPr>
            <a:xfrm>
              <a:off x="4462996" y="2031808"/>
              <a:ext cx="404" cy="39"/>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6127;p64">
              <a:extLst>
                <a:ext uri="{FF2B5EF4-FFF2-40B4-BE49-F238E27FC236}">
                  <a16:creationId xmlns:a16="http://schemas.microsoft.com/office/drawing/2014/main" id="{4CA26127-CF13-1C84-76A7-D87784354424}"/>
                </a:ext>
              </a:extLst>
            </p:cNvPr>
            <p:cNvSpPr/>
            <p:nvPr/>
          </p:nvSpPr>
          <p:spPr>
            <a:xfrm>
              <a:off x="4461114" y="2031808"/>
              <a:ext cx="270" cy="39"/>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6128;p64">
              <a:extLst>
                <a:ext uri="{FF2B5EF4-FFF2-40B4-BE49-F238E27FC236}">
                  <a16:creationId xmlns:a16="http://schemas.microsoft.com/office/drawing/2014/main" id="{B5836D49-B0D1-C16B-42B6-808CCF37623F}"/>
                </a:ext>
              </a:extLst>
            </p:cNvPr>
            <p:cNvSpPr/>
            <p:nvPr/>
          </p:nvSpPr>
          <p:spPr>
            <a:xfrm>
              <a:off x="4305309" y="2341151"/>
              <a:ext cx="168" cy="97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6129;p64">
              <a:extLst>
                <a:ext uri="{FF2B5EF4-FFF2-40B4-BE49-F238E27FC236}">
                  <a16:creationId xmlns:a16="http://schemas.microsoft.com/office/drawing/2014/main" id="{CA03B321-E00E-EE0B-7056-E0DB010463F5}"/>
                </a:ext>
              </a:extLst>
            </p:cNvPr>
            <p:cNvSpPr/>
            <p:nvPr/>
          </p:nvSpPr>
          <p:spPr>
            <a:xfrm>
              <a:off x="4465249" y="2032483"/>
              <a:ext cx="604" cy="301"/>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6130;p64">
              <a:extLst>
                <a:ext uri="{FF2B5EF4-FFF2-40B4-BE49-F238E27FC236}">
                  <a16:creationId xmlns:a16="http://schemas.microsoft.com/office/drawing/2014/main" id="{D6B6C985-675C-073A-D876-3003068EB48C}"/>
                </a:ext>
              </a:extLst>
            </p:cNvPr>
            <p:cNvSpPr/>
            <p:nvPr/>
          </p:nvSpPr>
          <p:spPr>
            <a:xfrm>
              <a:off x="4433717" y="2049630"/>
              <a:ext cx="10621" cy="3331"/>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6131;p64">
              <a:extLst>
                <a:ext uri="{FF2B5EF4-FFF2-40B4-BE49-F238E27FC236}">
                  <a16:creationId xmlns:a16="http://schemas.microsoft.com/office/drawing/2014/main" id="{3BCE41DD-610C-DF16-8176-F4999D1C7AD9}"/>
                </a:ext>
              </a:extLst>
            </p:cNvPr>
            <p:cNvSpPr/>
            <p:nvPr/>
          </p:nvSpPr>
          <p:spPr>
            <a:xfrm>
              <a:off x="4461956" y="2031808"/>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6132;p64">
              <a:extLst>
                <a:ext uri="{FF2B5EF4-FFF2-40B4-BE49-F238E27FC236}">
                  <a16:creationId xmlns:a16="http://schemas.microsoft.com/office/drawing/2014/main" id="{DA4B658F-BB15-9738-670E-1C68895EE83E}"/>
                </a:ext>
              </a:extLst>
            </p:cNvPr>
            <p:cNvSpPr/>
            <p:nvPr/>
          </p:nvSpPr>
          <p:spPr>
            <a:xfrm>
              <a:off x="4464073" y="2032070"/>
              <a:ext cx="505" cy="18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6133;p64">
              <a:extLst>
                <a:ext uri="{FF2B5EF4-FFF2-40B4-BE49-F238E27FC236}">
                  <a16:creationId xmlns:a16="http://schemas.microsoft.com/office/drawing/2014/main" id="{E94D7B03-30D8-727E-C4BA-AA772EB69FE9}"/>
                </a:ext>
              </a:extLst>
            </p:cNvPr>
            <p:cNvSpPr/>
            <p:nvPr/>
          </p:nvSpPr>
          <p:spPr>
            <a:xfrm>
              <a:off x="4298250" y="2367508"/>
              <a:ext cx="270" cy="39"/>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6134;p64">
              <a:extLst>
                <a:ext uri="{FF2B5EF4-FFF2-40B4-BE49-F238E27FC236}">
                  <a16:creationId xmlns:a16="http://schemas.microsoft.com/office/drawing/2014/main" id="{572930A8-ECC7-7721-48B5-395D1535E3D6}"/>
                </a:ext>
              </a:extLst>
            </p:cNvPr>
            <p:cNvSpPr/>
            <p:nvPr/>
          </p:nvSpPr>
          <p:spPr>
            <a:xfrm>
              <a:off x="4299662" y="2367770"/>
              <a:ext cx="404" cy="149"/>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6327;p64">
              <a:extLst>
                <a:ext uri="{FF2B5EF4-FFF2-40B4-BE49-F238E27FC236}">
                  <a16:creationId xmlns:a16="http://schemas.microsoft.com/office/drawing/2014/main" id="{5E363FA0-1D8C-B6CC-B5DD-5854BAE34C81}"/>
                </a:ext>
              </a:extLst>
            </p:cNvPr>
            <p:cNvSpPr/>
            <p:nvPr/>
          </p:nvSpPr>
          <p:spPr>
            <a:xfrm>
              <a:off x="4901369" y="2944108"/>
              <a:ext cx="740" cy="1610"/>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6328;p64">
              <a:extLst>
                <a:ext uri="{FF2B5EF4-FFF2-40B4-BE49-F238E27FC236}">
                  <a16:creationId xmlns:a16="http://schemas.microsoft.com/office/drawing/2014/main" id="{3B85DA16-363E-D222-3D41-FE219493DD79}"/>
                </a:ext>
              </a:extLst>
            </p:cNvPr>
            <p:cNvSpPr/>
            <p:nvPr/>
          </p:nvSpPr>
          <p:spPr>
            <a:xfrm>
              <a:off x="4903250" y="2950285"/>
              <a:ext cx="35" cy="563"/>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6329;p64">
              <a:extLst>
                <a:ext uri="{FF2B5EF4-FFF2-40B4-BE49-F238E27FC236}">
                  <a16:creationId xmlns:a16="http://schemas.microsoft.com/office/drawing/2014/main" id="{B05561A6-6273-3A0C-17E5-240807A8F06A}"/>
                </a:ext>
              </a:extLst>
            </p:cNvPr>
            <p:cNvSpPr/>
            <p:nvPr/>
          </p:nvSpPr>
          <p:spPr>
            <a:xfrm>
              <a:off x="4903015" y="2948562"/>
              <a:ext cx="168" cy="97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6330;p64">
              <a:extLst>
                <a:ext uri="{FF2B5EF4-FFF2-40B4-BE49-F238E27FC236}">
                  <a16:creationId xmlns:a16="http://schemas.microsoft.com/office/drawing/2014/main" id="{E25B898B-8533-B639-1567-ED04E4AA75FF}"/>
                </a:ext>
              </a:extLst>
            </p:cNvPr>
            <p:cNvSpPr/>
            <p:nvPr/>
          </p:nvSpPr>
          <p:spPr>
            <a:xfrm>
              <a:off x="4892560" y="2887759"/>
              <a:ext cx="4033" cy="1037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6331;p64">
              <a:extLst>
                <a:ext uri="{FF2B5EF4-FFF2-40B4-BE49-F238E27FC236}">
                  <a16:creationId xmlns:a16="http://schemas.microsoft.com/office/drawing/2014/main" id="{5E6911FF-64C1-0D06-2D2A-15A93DDA1E65}"/>
                </a:ext>
              </a:extLst>
            </p:cNvPr>
            <p:cNvSpPr/>
            <p:nvPr/>
          </p:nvSpPr>
          <p:spPr>
            <a:xfrm>
              <a:off x="4903149" y="2949500"/>
              <a:ext cx="35" cy="825"/>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6332;p64">
              <a:extLst>
                <a:ext uri="{FF2B5EF4-FFF2-40B4-BE49-F238E27FC236}">
                  <a16:creationId xmlns:a16="http://schemas.microsoft.com/office/drawing/2014/main" id="{2C3669BD-3449-F178-5370-B8F47D720644}"/>
                </a:ext>
              </a:extLst>
            </p:cNvPr>
            <p:cNvSpPr/>
            <p:nvPr/>
          </p:nvSpPr>
          <p:spPr>
            <a:xfrm>
              <a:off x="4893501" y="2929543"/>
              <a:ext cx="35" cy="449"/>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6333;p64">
              <a:extLst>
                <a:ext uri="{FF2B5EF4-FFF2-40B4-BE49-F238E27FC236}">
                  <a16:creationId xmlns:a16="http://schemas.microsoft.com/office/drawing/2014/main" id="{5660F008-CD33-B47D-551A-CCD1F99A6E07}"/>
                </a:ext>
              </a:extLst>
            </p:cNvPr>
            <p:cNvSpPr/>
            <p:nvPr/>
          </p:nvSpPr>
          <p:spPr>
            <a:xfrm>
              <a:off x="4902678" y="2947404"/>
              <a:ext cx="369" cy="1086"/>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6334;p64">
              <a:extLst>
                <a:ext uri="{FF2B5EF4-FFF2-40B4-BE49-F238E27FC236}">
                  <a16:creationId xmlns:a16="http://schemas.microsoft.com/office/drawing/2014/main" id="{5B18E7E2-5BA1-E410-1730-62855682D01F}"/>
                </a:ext>
              </a:extLst>
            </p:cNvPr>
            <p:cNvSpPr/>
            <p:nvPr/>
          </p:nvSpPr>
          <p:spPr>
            <a:xfrm>
              <a:off x="4891854" y="2898241"/>
              <a:ext cx="604" cy="39"/>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6335;p64">
              <a:extLst>
                <a:ext uri="{FF2B5EF4-FFF2-40B4-BE49-F238E27FC236}">
                  <a16:creationId xmlns:a16="http://schemas.microsoft.com/office/drawing/2014/main" id="{D7A85684-4EEE-6CBD-5111-3734081EAC14}"/>
                </a:ext>
              </a:extLst>
            </p:cNvPr>
            <p:cNvSpPr/>
            <p:nvPr/>
          </p:nvSpPr>
          <p:spPr>
            <a:xfrm>
              <a:off x="4893501" y="2932576"/>
              <a:ext cx="5682" cy="6853"/>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6336;p64">
              <a:extLst>
                <a:ext uri="{FF2B5EF4-FFF2-40B4-BE49-F238E27FC236}">
                  <a16:creationId xmlns:a16="http://schemas.microsoft.com/office/drawing/2014/main" id="{E9755E77-4C53-D613-EEA4-9BF7C9BA7BE3}"/>
                </a:ext>
              </a:extLst>
            </p:cNvPr>
            <p:cNvSpPr/>
            <p:nvPr/>
          </p:nvSpPr>
          <p:spPr>
            <a:xfrm>
              <a:off x="4902208" y="2945829"/>
              <a:ext cx="505" cy="1462"/>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6337;p64">
              <a:extLst>
                <a:ext uri="{FF2B5EF4-FFF2-40B4-BE49-F238E27FC236}">
                  <a16:creationId xmlns:a16="http://schemas.microsoft.com/office/drawing/2014/main" id="{B53E4885-31D5-A521-8888-ED743479AEB0}"/>
                </a:ext>
              </a:extLst>
            </p:cNvPr>
            <p:cNvSpPr/>
            <p:nvPr/>
          </p:nvSpPr>
          <p:spPr>
            <a:xfrm>
              <a:off x="4900425" y="2941861"/>
              <a:ext cx="975" cy="213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6338;p64">
              <a:extLst>
                <a:ext uri="{FF2B5EF4-FFF2-40B4-BE49-F238E27FC236}">
                  <a16:creationId xmlns:a16="http://schemas.microsoft.com/office/drawing/2014/main" id="{DE04EBDD-67FE-2034-5B8E-39F5D4BBAD07}"/>
                </a:ext>
              </a:extLst>
            </p:cNvPr>
            <p:cNvSpPr/>
            <p:nvPr/>
          </p:nvSpPr>
          <p:spPr>
            <a:xfrm>
              <a:off x="4893501" y="2923140"/>
              <a:ext cx="604" cy="6439"/>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6339;p64">
              <a:extLst>
                <a:ext uri="{FF2B5EF4-FFF2-40B4-BE49-F238E27FC236}">
                  <a16:creationId xmlns:a16="http://schemas.microsoft.com/office/drawing/2014/main" id="{A65C73B8-F0FC-76F3-85F2-54FAAB6707C9}"/>
                </a:ext>
              </a:extLst>
            </p:cNvPr>
            <p:cNvSpPr/>
            <p:nvPr/>
          </p:nvSpPr>
          <p:spPr>
            <a:xfrm>
              <a:off x="4903250" y="2950922"/>
              <a:ext cx="35" cy="301"/>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6340;p64">
              <a:extLst>
                <a:ext uri="{FF2B5EF4-FFF2-40B4-BE49-F238E27FC236}">
                  <a16:creationId xmlns:a16="http://schemas.microsoft.com/office/drawing/2014/main" id="{2A07F6B1-5E32-D060-FDF0-57FEAF9D4D52}"/>
                </a:ext>
              </a:extLst>
            </p:cNvPr>
            <p:cNvSpPr/>
            <p:nvPr/>
          </p:nvSpPr>
          <p:spPr>
            <a:xfrm>
              <a:off x="4893501" y="2930742"/>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6352;p64">
              <a:extLst>
                <a:ext uri="{FF2B5EF4-FFF2-40B4-BE49-F238E27FC236}">
                  <a16:creationId xmlns:a16="http://schemas.microsoft.com/office/drawing/2014/main" id="{B64D6932-289E-ED7B-528E-FF32E0A8528C}"/>
                </a:ext>
              </a:extLst>
            </p:cNvPr>
            <p:cNvSpPr/>
            <p:nvPr/>
          </p:nvSpPr>
          <p:spPr>
            <a:xfrm>
              <a:off x="4904795" y="2954590"/>
              <a:ext cx="505" cy="825"/>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6354;p64">
              <a:extLst>
                <a:ext uri="{FF2B5EF4-FFF2-40B4-BE49-F238E27FC236}">
                  <a16:creationId xmlns:a16="http://schemas.microsoft.com/office/drawing/2014/main" id="{86DE3B80-6DDF-D557-A6ED-94FEF365A7C6}"/>
                </a:ext>
              </a:extLst>
            </p:cNvPr>
            <p:cNvSpPr/>
            <p:nvPr/>
          </p:nvSpPr>
          <p:spPr>
            <a:xfrm>
              <a:off x="4903149" y="2951184"/>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6450;p64">
              <a:extLst>
                <a:ext uri="{FF2B5EF4-FFF2-40B4-BE49-F238E27FC236}">
                  <a16:creationId xmlns:a16="http://schemas.microsoft.com/office/drawing/2014/main" id="{5ABE50A2-CB4B-F8F3-B5F0-4EBB76C4B655}"/>
                </a:ext>
              </a:extLst>
            </p:cNvPr>
            <p:cNvSpPr/>
            <p:nvPr/>
          </p:nvSpPr>
          <p:spPr>
            <a:xfrm>
              <a:off x="4445012" y="2479983"/>
              <a:ext cx="52640" cy="21380"/>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6500;p64">
              <a:extLst>
                <a:ext uri="{FF2B5EF4-FFF2-40B4-BE49-F238E27FC236}">
                  <a16:creationId xmlns:a16="http://schemas.microsoft.com/office/drawing/2014/main" id="{148EDFAB-D231-536A-4B01-C44D49ED7BB2}"/>
                </a:ext>
              </a:extLst>
            </p:cNvPr>
            <p:cNvSpPr/>
            <p:nvPr/>
          </p:nvSpPr>
          <p:spPr>
            <a:xfrm>
              <a:off x="4814306" y="2791684"/>
              <a:ext cx="470" cy="149"/>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6501;p64">
              <a:extLst>
                <a:ext uri="{FF2B5EF4-FFF2-40B4-BE49-F238E27FC236}">
                  <a16:creationId xmlns:a16="http://schemas.microsoft.com/office/drawing/2014/main" id="{F970402F-8A66-90B2-87E9-184D880158A5}"/>
                </a:ext>
              </a:extLst>
            </p:cNvPr>
            <p:cNvSpPr/>
            <p:nvPr/>
          </p:nvSpPr>
          <p:spPr>
            <a:xfrm>
              <a:off x="4815246" y="2791271"/>
              <a:ext cx="270" cy="149"/>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6502;p64">
              <a:extLst>
                <a:ext uri="{FF2B5EF4-FFF2-40B4-BE49-F238E27FC236}">
                  <a16:creationId xmlns:a16="http://schemas.microsoft.com/office/drawing/2014/main" id="{B534EEBC-9D50-375B-AEC1-8321CA6E9392}"/>
                </a:ext>
              </a:extLst>
            </p:cNvPr>
            <p:cNvSpPr/>
            <p:nvPr/>
          </p:nvSpPr>
          <p:spPr>
            <a:xfrm>
              <a:off x="4815952" y="2791009"/>
              <a:ext cx="270" cy="149"/>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6503;p64">
              <a:extLst>
                <a:ext uri="{FF2B5EF4-FFF2-40B4-BE49-F238E27FC236}">
                  <a16:creationId xmlns:a16="http://schemas.microsoft.com/office/drawing/2014/main" id="{1F74140C-4B0A-8508-6485-4002248A2EBA}"/>
                </a:ext>
              </a:extLst>
            </p:cNvPr>
            <p:cNvSpPr/>
            <p:nvPr/>
          </p:nvSpPr>
          <p:spPr>
            <a:xfrm>
              <a:off x="4813365" y="2792059"/>
              <a:ext cx="470" cy="301"/>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6504;p64">
              <a:extLst>
                <a:ext uri="{FF2B5EF4-FFF2-40B4-BE49-F238E27FC236}">
                  <a16:creationId xmlns:a16="http://schemas.microsoft.com/office/drawing/2014/main" id="{5A1D0FA6-4A04-86D2-57FC-9AA2E89291FA}"/>
                </a:ext>
              </a:extLst>
            </p:cNvPr>
            <p:cNvSpPr/>
            <p:nvPr/>
          </p:nvSpPr>
          <p:spPr>
            <a:xfrm>
              <a:off x="4812154" y="2792732"/>
              <a:ext cx="639" cy="301"/>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6505;p64">
              <a:extLst>
                <a:ext uri="{FF2B5EF4-FFF2-40B4-BE49-F238E27FC236}">
                  <a16:creationId xmlns:a16="http://schemas.microsoft.com/office/drawing/2014/main" id="{82CE940F-BCC3-45E5-1B9A-6F8671E2EE56}"/>
                </a:ext>
              </a:extLst>
            </p:cNvPr>
            <p:cNvSpPr/>
            <p:nvPr/>
          </p:nvSpPr>
          <p:spPr>
            <a:xfrm>
              <a:off x="4886308" y="2813287"/>
              <a:ext cx="2991" cy="2545"/>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6506;p64">
              <a:extLst>
                <a:ext uri="{FF2B5EF4-FFF2-40B4-BE49-F238E27FC236}">
                  <a16:creationId xmlns:a16="http://schemas.microsoft.com/office/drawing/2014/main" id="{14019325-8192-138F-FE8E-61C6BAC39F0F}"/>
                </a:ext>
              </a:extLst>
            </p:cNvPr>
            <p:cNvSpPr/>
            <p:nvPr/>
          </p:nvSpPr>
          <p:spPr>
            <a:xfrm>
              <a:off x="4816524" y="2791009"/>
              <a:ext cx="168" cy="39"/>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6507;p64">
              <a:extLst>
                <a:ext uri="{FF2B5EF4-FFF2-40B4-BE49-F238E27FC236}">
                  <a16:creationId xmlns:a16="http://schemas.microsoft.com/office/drawing/2014/main" id="{A640E1F0-488E-95EC-F4BE-696C217699A4}"/>
                </a:ext>
              </a:extLst>
            </p:cNvPr>
            <p:cNvSpPr/>
            <p:nvPr/>
          </p:nvSpPr>
          <p:spPr>
            <a:xfrm>
              <a:off x="4922073" y="2827064"/>
              <a:ext cx="35" cy="149"/>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6508;p64">
              <a:extLst>
                <a:ext uri="{FF2B5EF4-FFF2-40B4-BE49-F238E27FC236}">
                  <a16:creationId xmlns:a16="http://schemas.microsoft.com/office/drawing/2014/main" id="{3C64EA80-312D-A7CB-B8A8-EF3489EFCD74}"/>
                </a:ext>
              </a:extLst>
            </p:cNvPr>
            <p:cNvSpPr/>
            <p:nvPr/>
          </p:nvSpPr>
          <p:spPr>
            <a:xfrm>
              <a:off x="4810743" y="2793518"/>
              <a:ext cx="740" cy="411"/>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6509;p64">
              <a:extLst>
                <a:ext uri="{FF2B5EF4-FFF2-40B4-BE49-F238E27FC236}">
                  <a16:creationId xmlns:a16="http://schemas.microsoft.com/office/drawing/2014/main" id="{3C0F111F-6B66-4852-D0BF-6C064235E8C8}"/>
                </a:ext>
              </a:extLst>
            </p:cNvPr>
            <p:cNvSpPr/>
            <p:nvPr/>
          </p:nvSpPr>
          <p:spPr>
            <a:xfrm>
              <a:off x="4889502" y="2815121"/>
              <a:ext cx="1211" cy="825"/>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6510;p64">
              <a:extLst>
                <a:ext uri="{FF2B5EF4-FFF2-40B4-BE49-F238E27FC236}">
                  <a16:creationId xmlns:a16="http://schemas.microsoft.com/office/drawing/2014/main" id="{C91638F3-B559-ECEB-6BC6-59B1D9272071}"/>
                </a:ext>
              </a:extLst>
            </p:cNvPr>
            <p:cNvSpPr/>
            <p:nvPr/>
          </p:nvSpPr>
          <p:spPr>
            <a:xfrm>
              <a:off x="4890678" y="2812501"/>
              <a:ext cx="18858" cy="2545"/>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6511;p64">
              <a:extLst>
                <a:ext uri="{FF2B5EF4-FFF2-40B4-BE49-F238E27FC236}">
                  <a16:creationId xmlns:a16="http://schemas.microsoft.com/office/drawing/2014/main" id="{4924F7B6-0CB9-CD86-F6BB-3BFC197DF605}"/>
                </a:ext>
              </a:extLst>
            </p:cNvPr>
            <p:cNvSpPr/>
            <p:nvPr/>
          </p:nvSpPr>
          <p:spPr>
            <a:xfrm>
              <a:off x="4817128" y="2790711"/>
              <a:ext cx="23564" cy="7936"/>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6512;p64">
              <a:extLst>
                <a:ext uri="{FF2B5EF4-FFF2-40B4-BE49-F238E27FC236}">
                  <a16:creationId xmlns:a16="http://schemas.microsoft.com/office/drawing/2014/main" id="{567E74BF-DAE5-31A7-2900-DCFE498D82C0}"/>
                </a:ext>
              </a:extLst>
            </p:cNvPr>
            <p:cNvSpPr/>
            <p:nvPr/>
          </p:nvSpPr>
          <p:spPr>
            <a:xfrm>
              <a:off x="4922309" y="2827853"/>
              <a:ext cx="35" cy="149"/>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6513;p64">
              <a:extLst>
                <a:ext uri="{FF2B5EF4-FFF2-40B4-BE49-F238E27FC236}">
                  <a16:creationId xmlns:a16="http://schemas.microsoft.com/office/drawing/2014/main" id="{AFE7FB75-68B1-F266-A747-96D1C6069C02}"/>
                </a:ext>
              </a:extLst>
            </p:cNvPr>
            <p:cNvSpPr/>
            <p:nvPr/>
          </p:nvSpPr>
          <p:spPr>
            <a:xfrm>
              <a:off x="4924527" y="2828675"/>
              <a:ext cx="9581" cy="6141"/>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6514;p64">
              <a:extLst>
                <a:ext uri="{FF2B5EF4-FFF2-40B4-BE49-F238E27FC236}">
                  <a16:creationId xmlns:a16="http://schemas.microsoft.com/office/drawing/2014/main" id="{405F48C4-E97B-08E8-971B-8E333643C667}"/>
                </a:ext>
              </a:extLst>
            </p:cNvPr>
            <p:cNvSpPr/>
            <p:nvPr/>
          </p:nvSpPr>
          <p:spPr>
            <a:xfrm>
              <a:off x="4488308" y="2502000"/>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6515;p64">
              <a:extLst>
                <a:ext uri="{FF2B5EF4-FFF2-40B4-BE49-F238E27FC236}">
                  <a16:creationId xmlns:a16="http://schemas.microsoft.com/office/drawing/2014/main" id="{973AA9E2-368A-74A3-A992-6BEF9ED5A3BE}"/>
                </a:ext>
              </a:extLst>
            </p:cNvPr>
            <p:cNvSpPr/>
            <p:nvPr/>
          </p:nvSpPr>
          <p:spPr>
            <a:xfrm>
              <a:off x="4489957" y="2502000"/>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6516;p64">
              <a:extLst>
                <a:ext uri="{FF2B5EF4-FFF2-40B4-BE49-F238E27FC236}">
                  <a16:creationId xmlns:a16="http://schemas.microsoft.com/office/drawing/2014/main" id="{E6720FDA-26D4-AE84-1034-46A65A16CBCC}"/>
                </a:ext>
              </a:extLst>
            </p:cNvPr>
            <p:cNvSpPr/>
            <p:nvPr/>
          </p:nvSpPr>
          <p:spPr>
            <a:xfrm>
              <a:off x="4459233" y="2500163"/>
              <a:ext cx="874" cy="149"/>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6517;p64">
              <a:extLst>
                <a:ext uri="{FF2B5EF4-FFF2-40B4-BE49-F238E27FC236}">
                  <a16:creationId xmlns:a16="http://schemas.microsoft.com/office/drawing/2014/main" id="{E817F1CC-D2D7-FB46-AA04-B3EA9E553250}"/>
                </a:ext>
              </a:extLst>
            </p:cNvPr>
            <p:cNvSpPr/>
            <p:nvPr/>
          </p:nvSpPr>
          <p:spPr>
            <a:xfrm>
              <a:off x="4458057" y="2500163"/>
              <a:ext cx="639" cy="39"/>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6518;p64">
              <a:extLst>
                <a:ext uri="{FF2B5EF4-FFF2-40B4-BE49-F238E27FC236}">
                  <a16:creationId xmlns:a16="http://schemas.microsoft.com/office/drawing/2014/main" id="{309160DB-BCE0-3474-1D59-C53AA8A9C160}"/>
                </a:ext>
              </a:extLst>
            </p:cNvPr>
            <p:cNvSpPr/>
            <p:nvPr/>
          </p:nvSpPr>
          <p:spPr>
            <a:xfrm>
              <a:off x="4447703" y="2497133"/>
              <a:ext cx="404" cy="18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6519;p64">
              <a:extLst>
                <a:ext uri="{FF2B5EF4-FFF2-40B4-BE49-F238E27FC236}">
                  <a16:creationId xmlns:a16="http://schemas.microsoft.com/office/drawing/2014/main" id="{0C0ABE38-B367-AF94-6AB8-3953F5D8D159}"/>
                </a:ext>
              </a:extLst>
            </p:cNvPr>
            <p:cNvSpPr/>
            <p:nvPr/>
          </p:nvSpPr>
          <p:spPr>
            <a:xfrm>
              <a:off x="4446661" y="2496758"/>
              <a:ext cx="134" cy="39"/>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6520;p64">
              <a:extLst>
                <a:ext uri="{FF2B5EF4-FFF2-40B4-BE49-F238E27FC236}">
                  <a16:creationId xmlns:a16="http://schemas.microsoft.com/office/drawing/2014/main" id="{33351C25-F1E3-6E8B-12C6-6497D32E1576}"/>
                </a:ext>
              </a:extLst>
            </p:cNvPr>
            <p:cNvSpPr/>
            <p:nvPr/>
          </p:nvSpPr>
          <p:spPr>
            <a:xfrm>
              <a:off x="4456878" y="2499901"/>
              <a:ext cx="505" cy="39"/>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6521;p64">
              <a:extLst>
                <a:ext uri="{FF2B5EF4-FFF2-40B4-BE49-F238E27FC236}">
                  <a16:creationId xmlns:a16="http://schemas.microsoft.com/office/drawing/2014/main" id="{5A6951C5-DC9F-180C-D659-34FD3DAB4462}"/>
                </a:ext>
              </a:extLst>
            </p:cNvPr>
            <p:cNvSpPr/>
            <p:nvPr/>
          </p:nvSpPr>
          <p:spPr>
            <a:xfrm>
              <a:off x="4486662" y="2502110"/>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6522;p64">
              <a:extLst>
                <a:ext uri="{FF2B5EF4-FFF2-40B4-BE49-F238E27FC236}">
                  <a16:creationId xmlns:a16="http://schemas.microsoft.com/office/drawing/2014/main" id="{7E13B5A0-ED76-C253-54E4-4AC46FAB7B45}"/>
                </a:ext>
              </a:extLst>
            </p:cNvPr>
            <p:cNvSpPr/>
            <p:nvPr/>
          </p:nvSpPr>
          <p:spPr>
            <a:xfrm>
              <a:off x="4460644" y="2500276"/>
              <a:ext cx="874" cy="18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6523;p64">
              <a:extLst>
                <a:ext uri="{FF2B5EF4-FFF2-40B4-BE49-F238E27FC236}">
                  <a16:creationId xmlns:a16="http://schemas.microsoft.com/office/drawing/2014/main" id="{AAE32F71-401D-8A27-7E8F-14297DE05B97}"/>
                </a:ext>
              </a:extLst>
            </p:cNvPr>
            <p:cNvSpPr/>
            <p:nvPr/>
          </p:nvSpPr>
          <p:spPr>
            <a:xfrm>
              <a:off x="4483267" y="2502000"/>
              <a:ext cx="1681" cy="39"/>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6524;p64">
              <a:extLst>
                <a:ext uri="{FF2B5EF4-FFF2-40B4-BE49-F238E27FC236}">
                  <a16:creationId xmlns:a16="http://schemas.microsoft.com/office/drawing/2014/main" id="{A09C196D-F5F1-F172-79B6-62FB94F08E4C}"/>
                </a:ext>
              </a:extLst>
            </p:cNvPr>
            <p:cNvSpPr/>
            <p:nvPr/>
          </p:nvSpPr>
          <p:spPr>
            <a:xfrm>
              <a:off x="4468443" y="2501062"/>
              <a:ext cx="14723" cy="97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6525;p64">
              <a:extLst>
                <a:ext uri="{FF2B5EF4-FFF2-40B4-BE49-F238E27FC236}">
                  <a16:creationId xmlns:a16="http://schemas.microsoft.com/office/drawing/2014/main" id="{608D17C7-16B0-A016-0421-42FA0378CAF2}"/>
                </a:ext>
              </a:extLst>
            </p:cNvPr>
            <p:cNvSpPr/>
            <p:nvPr/>
          </p:nvSpPr>
          <p:spPr>
            <a:xfrm>
              <a:off x="4495131" y="2501586"/>
              <a:ext cx="740" cy="39"/>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6526;p64">
              <a:extLst>
                <a:ext uri="{FF2B5EF4-FFF2-40B4-BE49-F238E27FC236}">
                  <a16:creationId xmlns:a16="http://schemas.microsoft.com/office/drawing/2014/main" id="{CE85F050-D12E-8A39-FDAC-1B32D4BB1DE2}"/>
                </a:ext>
              </a:extLst>
            </p:cNvPr>
            <p:cNvSpPr/>
            <p:nvPr/>
          </p:nvSpPr>
          <p:spPr>
            <a:xfrm>
              <a:off x="4492207" y="2501848"/>
              <a:ext cx="839" cy="39"/>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6527;p64">
              <a:extLst>
                <a:ext uri="{FF2B5EF4-FFF2-40B4-BE49-F238E27FC236}">
                  <a16:creationId xmlns:a16="http://schemas.microsoft.com/office/drawing/2014/main" id="{89AEE223-50FD-019F-C1EA-36B79A338429}"/>
                </a:ext>
              </a:extLst>
            </p:cNvPr>
            <p:cNvSpPr/>
            <p:nvPr/>
          </p:nvSpPr>
          <p:spPr>
            <a:xfrm>
              <a:off x="4490561" y="2501848"/>
              <a:ext cx="975" cy="39"/>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6528;p64">
              <a:extLst>
                <a:ext uri="{FF2B5EF4-FFF2-40B4-BE49-F238E27FC236}">
                  <a16:creationId xmlns:a16="http://schemas.microsoft.com/office/drawing/2014/main" id="{E4078693-2053-DD11-2E65-C8C4DD3C2297}"/>
                </a:ext>
              </a:extLst>
            </p:cNvPr>
            <p:cNvSpPr/>
            <p:nvPr/>
          </p:nvSpPr>
          <p:spPr>
            <a:xfrm>
              <a:off x="4452172" y="2498966"/>
              <a:ext cx="270" cy="18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6529;p64">
              <a:extLst>
                <a:ext uri="{FF2B5EF4-FFF2-40B4-BE49-F238E27FC236}">
                  <a16:creationId xmlns:a16="http://schemas.microsoft.com/office/drawing/2014/main" id="{2DF8022E-5B99-F3CB-055F-19C73C70F02F}"/>
                </a:ext>
              </a:extLst>
            </p:cNvPr>
            <p:cNvSpPr/>
            <p:nvPr/>
          </p:nvSpPr>
          <p:spPr>
            <a:xfrm>
              <a:off x="4451132" y="2498591"/>
              <a:ext cx="369" cy="301"/>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6530;p64">
              <a:extLst>
                <a:ext uri="{FF2B5EF4-FFF2-40B4-BE49-F238E27FC236}">
                  <a16:creationId xmlns:a16="http://schemas.microsoft.com/office/drawing/2014/main" id="{442BA93E-913B-274A-C50A-D65D76277B0E}"/>
                </a:ext>
              </a:extLst>
            </p:cNvPr>
            <p:cNvSpPr/>
            <p:nvPr/>
          </p:nvSpPr>
          <p:spPr>
            <a:xfrm>
              <a:off x="4452645" y="2499228"/>
              <a:ext cx="404" cy="39"/>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6531;p64">
              <a:extLst>
                <a:ext uri="{FF2B5EF4-FFF2-40B4-BE49-F238E27FC236}">
                  <a16:creationId xmlns:a16="http://schemas.microsoft.com/office/drawing/2014/main" id="{32D23DF8-EC75-0EA3-2558-25ADCB1B03EA}"/>
                </a:ext>
              </a:extLst>
            </p:cNvPr>
            <p:cNvSpPr/>
            <p:nvPr/>
          </p:nvSpPr>
          <p:spPr>
            <a:xfrm>
              <a:off x="4493720" y="2501738"/>
              <a:ext cx="740" cy="39"/>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6532;p64">
              <a:extLst>
                <a:ext uri="{FF2B5EF4-FFF2-40B4-BE49-F238E27FC236}">
                  <a16:creationId xmlns:a16="http://schemas.microsoft.com/office/drawing/2014/main" id="{3DC60256-5EB8-E584-EF4B-54F0111C30DB}"/>
                </a:ext>
              </a:extLst>
            </p:cNvPr>
            <p:cNvSpPr/>
            <p:nvPr/>
          </p:nvSpPr>
          <p:spPr>
            <a:xfrm>
              <a:off x="4453350" y="2499377"/>
              <a:ext cx="270" cy="39"/>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6533;p64">
              <a:extLst>
                <a:ext uri="{FF2B5EF4-FFF2-40B4-BE49-F238E27FC236}">
                  <a16:creationId xmlns:a16="http://schemas.microsoft.com/office/drawing/2014/main" id="{1A886DFA-F254-97F2-5B8A-5E8B31AD5CBD}"/>
                </a:ext>
              </a:extLst>
            </p:cNvPr>
            <p:cNvSpPr/>
            <p:nvPr/>
          </p:nvSpPr>
          <p:spPr>
            <a:xfrm>
              <a:off x="4449114" y="2497657"/>
              <a:ext cx="639" cy="301"/>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6534;p64">
              <a:extLst>
                <a:ext uri="{FF2B5EF4-FFF2-40B4-BE49-F238E27FC236}">
                  <a16:creationId xmlns:a16="http://schemas.microsoft.com/office/drawing/2014/main" id="{4B76FC75-94BD-8CEE-E4D6-86E2B2213577}"/>
                </a:ext>
              </a:extLst>
            </p:cNvPr>
            <p:cNvSpPr/>
            <p:nvPr/>
          </p:nvSpPr>
          <p:spPr>
            <a:xfrm>
              <a:off x="4454895" y="2499639"/>
              <a:ext cx="369" cy="39"/>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6535;p64">
              <a:extLst>
                <a:ext uri="{FF2B5EF4-FFF2-40B4-BE49-F238E27FC236}">
                  <a16:creationId xmlns:a16="http://schemas.microsoft.com/office/drawing/2014/main" id="{19993F82-D55B-D9A0-ACF4-F6FAC622F502}"/>
                </a:ext>
              </a:extLst>
            </p:cNvPr>
            <p:cNvSpPr/>
            <p:nvPr/>
          </p:nvSpPr>
          <p:spPr>
            <a:xfrm>
              <a:off x="4450189" y="2498180"/>
              <a:ext cx="505" cy="18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6536;p64">
              <a:extLst>
                <a:ext uri="{FF2B5EF4-FFF2-40B4-BE49-F238E27FC236}">
                  <a16:creationId xmlns:a16="http://schemas.microsoft.com/office/drawing/2014/main" id="{63B38863-29DD-4411-FFD6-2C7D9101389D}"/>
                </a:ext>
              </a:extLst>
            </p:cNvPr>
            <p:cNvSpPr/>
            <p:nvPr/>
          </p:nvSpPr>
          <p:spPr>
            <a:xfrm>
              <a:off x="4455836" y="2499752"/>
              <a:ext cx="505" cy="39"/>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6537;p64">
              <a:extLst>
                <a:ext uri="{FF2B5EF4-FFF2-40B4-BE49-F238E27FC236}">
                  <a16:creationId xmlns:a16="http://schemas.microsoft.com/office/drawing/2014/main" id="{536FDAF6-1311-87ED-62E8-CC5C4BDCE9B2}"/>
                </a:ext>
              </a:extLst>
            </p:cNvPr>
            <p:cNvSpPr/>
            <p:nvPr/>
          </p:nvSpPr>
          <p:spPr>
            <a:xfrm>
              <a:off x="4454056" y="2499490"/>
              <a:ext cx="404" cy="39"/>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6538;p64">
              <a:extLst>
                <a:ext uri="{FF2B5EF4-FFF2-40B4-BE49-F238E27FC236}">
                  <a16:creationId xmlns:a16="http://schemas.microsoft.com/office/drawing/2014/main" id="{33E6C48F-211E-4B12-EFF4-6DEE42ABC42E}"/>
                </a:ext>
              </a:extLst>
            </p:cNvPr>
            <p:cNvSpPr/>
            <p:nvPr/>
          </p:nvSpPr>
          <p:spPr>
            <a:xfrm>
              <a:off x="4466796" y="2500949"/>
              <a:ext cx="1547" cy="149"/>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6539;p64">
              <a:extLst>
                <a:ext uri="{FF2B5EF4-FFF2-40B4-BE49-F238E27FC236}">
                  <a16:creationId xmlns:a16="http://schemas.microsoft.com/office/drawing/2014/main" id="{94625D3E-E193-350B-1616-8EEB99E2CB3E}"/>
                </a:ext>
              </a:extLst>
            </p:cNvPr>
            <p:cNvSpPr/>
            <p:nvPr/>
          </p:nvSpPr>
          <p:spPr>
            <a:xfrm>
              <a:off x="4465147" y="2500800"/>
              <a:ext cx="1312" cy="18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6540;p64">
              <a:extLst>
                <a:ext uri="{FF2B5EF4-FFF2-40B4-BE49-F238E27FC236}">
                  <a16:creationId xmlns:a16="http://schemas.microsoft.com/office/drawing/2014/main" id="{A41E4AB3-5601-0B0F-A614-CF17DA70020A}"/>
                </a:ext>
              </a:extLst>
            </p:cNvPr>
            <p:cNvSpPr/>
            <p:nvPr/>
          </p:nvSpPr>
          <p:spPr>
            <a:xfrm>
              <a:off x="4462055" y="2500538"/>
              <a:ext cx="975" cy="39"/>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6541;p64">
              <a:extLst>
                <a:ext uri="{FF2B5EF4-FFF2-40B4-BE49-F238E27FC236}">
                  <a16:creationId xmlns:a16="http://schemas.microsoft.com/office/drawing/2014/main" id="{54F5E3BE-84F8-F688-6DEF-077116EB5F62}"/>
                </a:ext>
              </a:extLst>
            </p:cNvPr>
            <p:cNvSpPr/>
            <p:nvPr/>
          </p:nvSpPr>
          <p:spPr>
            <a:xfrm>
              <a:off x="4463602" y="2500687"/>
              <a:ext cx="1211" cy="149"/>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6542;p64">
              <a:extLst>
                <a:ext uri="{FF2B5EF4-FFF2-40B4-BE49-F238E27FC236}">
                  <a16:creationId xmlns:a16="http://schemas.microsoft.com/office/drawing/2014/main" id="{FB1DBE87-EE50-AB2A-13D4-F01026ED3FF6}"/>
                </a:ext>
              </a:extLst>
            </p:cNvPr>
            <p:cNvSpPr/>
            <p:nvPr/>
          </p:nvSpPr>
          <p:spPr>
            <a:xfrm>
              <a:off x="4496545" y="2501476"/>
              <a:ext cx="168" cy="39"/>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6543;p64">
              <a:extLst>
                <a:ext uri="{FF2B5EF4-FFF2-40B4-BE49-F238E27FC236}">
                  <a16:creationId xmlns:a16="http://schemas.microsoft.com/office/drawing/2014/main" id="{B2FEC3F3-FBAC-6A56-D258-4A90A4569598}"/>
                </a:ext>
              </a:extLst>
            </p:cNvPr>
            <p:cNvSpPr/>
            <p:nvPr/>
          </p:nvSpPr>
          <p:spPr>
            <a:xfrm>
              <a:off x="4781464" y="2697556"/>
              <a:ext cx="134" cy="411"/>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6544;p64">
              <a:extLst>
                <a:ext uri="{FF2B5EF4-FFF2-40B4-BE49-F238E27FC236}">
                  <a16:creationId xmlns:a16="http://schemas.microsoft.com/office/drawing/2014/main" id="{5FE7326D-130D-4D37-D5C0-B65304C647CE}"/>
                </a:ext>
              </a:extLst>
            </p:cNvPr>
            <p:cNvSpPr/>
            <p:nvPr/>
          </p:nvSpPr>
          <p:spPr>
            <a:xfrm>
              <a:off x="4798740" y="2683142"/>
              <a:ext cx="3798" cy="563"/>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6545;p64">
              <a:extLst>
                <a:ext uri="{FF2B5EF4-FFF2-40B4-BE49-F238E27FC236}">
                  <a16:creationId xmlns:a16="http://schemas.microsoft.com/office/drawing/2014/main" id="{E7F10313-B855-CB7F-B44E-77DB870D27C8}"/>
                </a:ext>
              </a:extLst>
            </p:cNvPr>
            <p:cNvSpPr/>
            <p:nvPr/>
          </p:nvSpPr>
          <p:spPr>
            <a:xfrm>
              <a:off x="4812624" y="2663858"/>
              <a:ext cx="2387" cy="3706"/>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6546;p64">
              <a:extLst>
                <a:ext uri="{FF2B5EF4-FFF2-40B4-BE49-F238E27FC236}">
                  <a16:creationId xmlns:a16="http://schemas.microsoft.com/office/drawing/2014/main" id="{646EFC89-63FE-AEA4-6A15-75E06876BF50}"/>
                </a:ext>
              </a:extLst>
            </p:cNvPr>
            <p:cNvSpPr/>
            <p:nvPr/>
          </p:nvSpPr>
          <p:spPr>
            <a:xfrm>
              <a:off x="4733662" y="2607247"/>
              <a:ext cx="35" cy="1197"/>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6547;p64">
              <a:extLst>
                <a:ext uri="{FF2B5EF4-FFF2-40B4-BE49-F238E27FC236}">
                  <a16:creationId xmlns:a16="http://schemas.microsoft.com/office/drawing/2014/main" id="{9F72F1A7-93A1-8361-0EF0-DF99A42E95AA}"/>
                </a:ext>
              </a:extLst>
            </p:cNvPr>
            <p:cNvSpPr/>
            <p:nvPr/>
          </p:nvSpPr>
          <p:spPr>
            <a:xfrm>
              <a:off x="4664115" y="2562540"/>
              <a:ext cx="3226" cy="1310"/>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6548;p64">
              <a:extLst>
                <a:ext uri="{FF2B5EF4-FFF2-40B4-BE49-F238E27FC236}">
                  <a16:creationId xmlns:a16="http://schemas.microsoft.com/office/drawing/2014/main" id="{57480799-B437-3598-A65A-9108D7E20715}"/>
                </a:ext>
              </a:extLst>
            </p:cNvPr>
            <p:cNvSpPr/>
            <p:nvPr/>
          </p:nvSpPr>
          <p:spPr>
            <a:xfrm>
              <a:off x="4672114" y="2558349"/>
              <a:ext cx="4538" cy="3069"/>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6549;p64">
              <a:extLst>
                <a:ext uri="{FF2B5EF4-FFF2-40B4-BE49-F238E27FC236}">
                  <a16:creationId xmlns:a16="http://schemas.microsoft.com/office/drawing/2014/main" id="{AE7FB66D-2CEB-AAA4-4E52-B8A5569C15D2}"/>
                </a:ext>
              </a:extLst>
            </p:cNvPr>
            <p:cNvSpPr/>
            <p:nvPr/>
          </p:nvSpPr>
          <p:spPr>
            <a:xfrm>
              <a:off x="4746167" y="2613650"/>
              <a:ext cx="4605" cy="2807"/>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6550;p64">
              <a:extLst>
                <a:ext uri="{FF2B5EF4-FFF2-40B4-BE49-F238E27FC236}">
                  <a16:creationId xmlns:a16="http://schemas.microsoft.com/office/drawing/2014/main" id="{C500801A-AE9B-0119-B440-F82E07A272FC}"/>
                </a:ext>
              </a:extLst>
            </p:cNvPr>
            <p:cNvSpPr/>
            <p:nvPr/>
          </p:nvSpPr>
          <p:spPr>
            <a:xfrm>
              <a:off x="4707679" y="2575121"/>
              <a:ext cx="839" cy="4120"/>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6551;p64">
              <a:extLst>
                <a:ext uri="{FF2B5EF4-FFF2-40B4-BE49-F238E27FC236}">
                  <a16:creationId xmlns:a16="http://schemas.microsoft.com/office/drawing/2014/main" id="{6CB67A58-C7DC-1D37-694E-F6790BF2F5B4}"/>
                </a:ext>
              </a:extLst>
            </p:cNvPr>
            <p:cNvSpPr/>
            <p:nvPr/>
          </p:nvSpPr>
          <p:spPr>
            <a:xfrm>
              <a:off x="4688014" y="2557301"/>
              <a:ext cx="6992" cy="935"/>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6553;p64">
              <a:extLst>
                <a:ext uri="{FF2B5EF4-FFF2-40B4-BE49-F238E27FC236}">
                  <a16:creationId xmlns:a16="http://schemas.microsoft.com/office/drawing/2014/main" id="{0EE5C16C-D143-C20C-02CF-4F488571D259}"/>
                </a:ext>
              </a:extLst>
            </p:cNvPr>
            <p:cNvSpPr/>
            <p:nvPr/>
          </p:nvSpPr>
          <p:spPr>
            <a:xfrm>
              <a:off x="4802741" y="2683666"/>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6554;p64">
              <a:extLst>
                <a:ext uri="{FF2B5EF4-FFF2-40B4-BE49-F238E27FC236}">
                  <a16:creationId xmlns:a16="http://schemas.microsoft.com/office/drawing/2014/main" id="{679F7D1E-108B-B47C-D6D9-A4D469653D14}"/>
                </a:ext>
              </a:extLst>
            </p:cNvPr>
            <p:cNvSpPr/>
            <p:nvPr/>
          </p:nvSpPr>
          <p:spPr>
            <a:xfrm>
              <a:off x="4780994" y="2694147"/>
              <a:ext cx="35" cy="411"/>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6555;p64">
              <a:extLst>
                <a:ext uri="{FF2B5EF4-FFF2-40B4-BE49-F238E27FC236}">
                  <a16:creationId xmlns:a16="http://schemas.microsoft.com/office/drawing/2014/main" id="{9C80CE72-B5C7-3C3C-C295-8199D2D10311}"/>
                </a:ext>
              </a:extLst>
            </p:cNvPr>
            <p:cNvSpPr/>
            <p:nvPr/>
          </p:nvSpPr>
          <p:spPr>
            <a:xfrm>
              <a:off x="4781229" y="2695722"/>
              <a:ext cx="35" cy="563"/>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6556;p64">
              <a:extLst>
                <a:ext uri="{FF2B5EF4-FFF2-40B4-BE49-F238E27FC236}">
                  <a16:creationId xmlns:a16="http://schemas.microsoft.com/office/drawing/2014/main" id="{3359E3DD-FCDE-3B4A-BD32-A524C0F4B2C3}"/>
                </a:ext>
              </a:extLst>
            </p:cNvPr>
            <p:cNvSpPr/>
            <p:nvPr/>
          </p:nvSpPr>
          <p:spPr>
            <a:xfrm>
              <a:off x="4780994" y="2693475"/>
              <a:ext cx="35" cy="449"/>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6557;p64">
              <a:extLst>
                <a:ext uri="{FF2B5EF4-FFF2-40B4-BE49-F238E27FC236}">
                  <a16:creationId xmlns:a16="http://schemas.microsoft.com/office/drawing/2014/main" id="{10530F9C-1586-E4E2-0DE4-C37CDC97501B}"/>
                </a:ext>
              </a:extLst>
            </p:cNvPr>
            <p:cNvSpPr/>
            <p:nvPr/>
          </p:nvSpPr>
          <p:spPr>
            <a:xfrm>
              <a:off x="4781328" y="2696618"/>
              <a:ext cx="168" cy="449"/>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6558;p64">
              <a:extLst>
                <a:ext uri="{FF2B5EF4-FFF2-40B4-BE49-F238E27FC236}">
                  <a16:creationId xmlns:a16="http://schemas.microsoft.com/office/drawing/2014/main" id="{4CCBFD06-D952-B61E-5E2A-AD34322CC528}"/>
                </a:ext>
              </a:extLst>
            </p:cNvPr>
            <p:cNvSpPr/>
            <p:nvPr/>
          </p:nvSpPr>
          <p:spPr>
            <a:xfrm>
              <a:off x="4781093" y="2694784"/>
              <a:ext cx="35" cy="711"/>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6559;p64">
              <a:extLst>
                <a:ext uri="{FF2B5EF4-FFF2-40B4-BE49-F238E27FC236}">
                  <a16:creationId xmlns:a16="http://schemas.microsoft.com/office/drawing/2014/main" id="{097F3487-9FFD-A2D0-E10A-BCD6F1B199F9}"/>
                </a:ext>
              </a:extLst>
            </p:cNvPr>
            <p:cNvSpPr/>
            <p:nvPr/>
          </p:nvSpPr>
          <p:spPr>
            <a:xfrm>
              <a:off x="4813835" y="2635292"/>
              <a:ext cx="4739" cy="9621"/>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6560;p64">
              <a:extLst>
                <a:ext uri="{FF2B5EF4-FFF2-40B4-BE49-F238E27FC236}">
                  <a16:creationId xmlns:a16="http://schemas.microsoft.com/office/drawing/2014/main" id="{C6D3491B-966D-2CFC-DFD6-E5CAB203AD88}"/>
                </a:ext>
              </a:extLst>
            </p:cNvPr>
            <p:cNvSpPr/>
            <p:nvPr/>
          </p:nvSpPr>
          <p:spPr>
            <a:xfrm>
              <a:off x="4667643" y="2541312"/>
              <a:ext cx="1109" cy="39"/>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6561;p64">
              <a:extLst>
                <a:ext uri="{FF2B5EF4-FFF2-40B4-BE49-F238E27FC236}">
                  <a16:creationId xmlns:a16="http://schemas.microsoft.com/office/drawing/2014/main" id="{1DC6EE63-1254-7F7D-8481-D7D72E736136}"/>
                </a:ext>
              </a:extLst>
            </p:cNvPr>
            <p:cNvSpPr/>
            <p:nvPr/>
          </p:nvSpPr>
          <p:spPr>
            <a:xfrm>
              <a:off x="4658366" y="2537904"/>
              <a:ext cx="270" cy="39"/>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6562;p64">
              <a:extLst>
                <a:ext uri="{FF2B5EF4-FFF2-40B4-BE49-F238E27FC236}">
                  <a16:creationId xmlns:a16="http://schemas.microsoft.com/office/drawing/2014/main" id="{F885BDA2-080D-F89C-9EA2-E5680376D0EF}"/>
                </a:ext>
              </a:extLst>
            </p:cNvPr>
            <p:cNvSpPr/>
            <p:nvPr/>
          </p:nvSpPr>
          <p:spPr>
            <a:xfrm>
              <a:off x="4668955" y="2515741"/>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6563;p64">
              <a:extLst>
                <a:ext uri="{FF2B5EF4-FFF2-40B4-BE49-F238E27FC236}">
                  <a16:creationId xmlns:a16="http://schemas.microsoft.com/office/drawing/2014/main" id="{696857C2-A765-6E40-3F28-444E3A069115}"/>
                </a:ext>
              </a:extLst>
            </p:cNvPr>
            <p:cNvSpPr/>
            <p:nvPr/>
          </p:nvSpPr>
          <p:spPr>
            <a:xfrm>
              <a:off x="4661290" y="2538803"/>
              <a:ext cx="6387" cy="2396"/>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6564;p64">
              <a:extLst>
                <a:ext uri="{FF2B5EF4-FFF2-40B4-BE49-F238E27FC236}">
                  <a16:creationId xmlns:a16="http://schemas.microsoft.com/office/drawing/2014/main" id="{05FD68AC-0A3D-3170-4D39-6E600C9BED14}"/>
                </a:ext>
              </a:extLst>
            </p:cNvPr>
            <p:cNvSpPr/>
            <p:nvPr/>
          </p:nvSpPr>
          <p:spPr>
            <a:xfrm>
              <a:off x="4661761" y="2554791"/>
              <a:ext cx="2387" cy="7787"/>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6565;p64">
              <a:extLst>
                <a:ext uri="{FF2B5EF4-FFF2-40B4-BE49-F238E27FC236}">
                  <a16:creationId xmlns:a16="http://schemas.microsoft.com/office/drawing/2014/main" id="{57FFE63A-FB80-491C-46B5-C2F1B0DF907B}"/>
                </a:ext>
              </a:extLst>
            </p:cNvPr>
            <p:cNvSpPr/>
            <p:nvPr/>
          </p:nvSpPr>
          <p:spPr>
            <a:xfrm>
              <a:off x="4657054" y="2503048"/>
              <a:ext cx="2151" cy="1872"/>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6566;p64">
              <a:extLst>
                <a:ext uri="{FF2B5EF4-FFF2-40B4-BE49-F238E27FC236}">
                  <a16:creationId xmlns:a16="http://schemas.microsoft.com/office/drawing/2014/main" id="{DD41A27C-BFF0-B214-7667-B39648416EAE}"/>
                </a:ext>
              </a:extLst>
            </p:cNvPr>
            <p:cNvSpPr/>
            <p:nvPr/>
          </p:nvSpPr>
          <p:spPr>
            <a:xfrm>
              <a:off x="4601189" y="2449693"/>
              <a:ext cx="369" cy="673"/>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6567;p64">
              <a:extLst>
                <a:ext uri="{FF2B5EF4-FFF2-40B4-BE49-F238E27FC236}">
                  <a16:creationId xmlns:a16="http://schemas.microsoft.com/office/drawing/2014/main" id="{CB68104E-8F62-C265-5418-67AE51917F54}"/>
                </a:ext>
              </a:extLst>
            </p:cNvPr>
            <p:cNvSpPr/>
            <p:nvPr/>
          </p:nvSpPr>
          <p:spPr>
            <a:xfrm>
              <a:off x="4651073" y="2492414"/>
              <a:ext cx="4268" cy="6478"/>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6568;p64">
              <a:extLst>
                <a:ext uri="{FF2B5EF4-FFF2-40B4-BE49-F238E27FC236}">
                  <a16:creationId xmlns:a16="http://schemas.microsoft.com/office/drawing/2014/main" id="{3EAED16C-1CBE-E731-F570-11B2722A17E9}"/>
                </a:ext>
              </a:extLst>
            </p:cNvPr>
            <p:cNvSpPr/>
            <p:nvPr/>
          </p:nvSpPr>
          <p:spPr>
            <a:xfrm>
              <a:off x="4663645" y="2561754"/>
              <a:ext cx="740" cy="1086"/>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6569;p64">
              <a:extLst>
                <a:ext uri="{FF2B5EF4-FFF2-40B4-BE49-F238E27FC236}">
                  <a16:creationId xmlns:a16="http://schemas.microsoft.com/office/drawing/2014/main" id="{B176EC5E-8AF8-633E-02BD-1D5F49DAEC59}"/>
                </a:ext>
              </a:extLst>
            </p:cNvPr>
            <p:cNvSpPr/>
            <p:nvPr/>
          </p:nvSpPr>
          <p:spPr>
            <a:xfrm>
              <a:off x="4588347" y="2412328"/>
              <a:ext cx="740" cy="97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6570;p64">
              <a:extLst>
                <a:ext uri="{FF2B5EF4-FFF2-40B4-BE49-F238E27FC236}">
                  <a16:creationId xmlns:a16="http://schemas.microsoft.com/office/drawing/2014/main" id="{DFDD4F74-84D9-A078-9FE0-7D0BDFD53156}"/>
                </a:ext>
              </a:extLst>
            </p:cNvPr>
            <p:cNvSpPr/>
            <p:nvPr/>
          </p:nvSpPr>
          <p:spPr>
            <a:xfrm>
              <a:off x="4587505" y="2411277"/>
              <a:ext cx="639" cy="825"/>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6571;p64">
              <a:extLst>
                <a:ext uri="{FF2B5EF4-FFF2-40B4-BE49-F238E27FC236}">
                  <a16:creationId xmlns:a16="http://schemas.microsoft.com/office/drawing/2014/main" id="{9473BA2A-5400-DC60-0B89-F8899CF41952}"/>
                </a:ext>
              </a:extLst>
            </p:cNvPr>
            <p:cNvSpPr/>
            <p:nvPr/>
          </p:nvSpPr>
          <p:spPr>
            <a:xfrm>
              <a:off x="4599978" y="2445237"/>
              <a:ext cx="1211" cy="4492"/>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6572;p64">
              <a:extLst>
                <a:ext uri="{FF2B5EF4-FFF2-40B4-BE49-F238E27FC236}">
                  <a16:creationId xmlns:a16="http://schemas.microsoft.com/office/drawing/2014/main" id="{59011399-CA4A-DFC9-6389-5B1723A46374}"/>
                </a:ext>
              </a:extLst>
            </p:cNvPr>
            <p:cNvSpPr/>
            <p:nvPr/>
          </p:nvSpPr>
          <p:spPr>
            <a:xfrm>
              <a:off x="4586465" y="2408919"/>
              <a:ext cx="975" cy="2283"/>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6573;p64">
              <a:extLst>
                <a:ext uri="{FF2B5EF4-FFF2-40B4-BE49-F238E27FC236}">
                  <a16:creationId xmlns:a16="http://schemas.microsoft.com/office/drawing/2014/main" id="{7D0BAA28-6FCF-C4C8-35E1-97998111F8D5}"/>
                </a:ext>
              </a:extLst>
            </p:cNvPr>
            <p:cNvSpPr/>
            <p:nvPr/>
          </p:nvSpPr>
          <p:spPr>
            <a:xfrm>
              <a:off x="4600919" y="2449018"/>
              <a:ext cx="505" cy="1235"/>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6574;p64">
              <a:extLst>
                <a:ext uri="{FF2B5EF4-FFF2-40B4-BE49-F238E27FC236}">
                  <a16:creationId xmlns:a16="http://schemas.microsoft.com/office/drawing/2014/main" id="{D89244B7-DAA8-92C5-A9AD-A8F00AF31756}"/>
                </a:ext>
              </a:extLst>
            </p:cNvPr>
            <p:cNvSpPr/>
            <p:nvPr/>
          </p:nvSpPr>
          <p:spPr>
            <a:xfrm>
              <a:off x="4491267" y="2485338"/>
              <a:ext cx="270" cy="39"/>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6575;p64">
              <a:extLst>
                <a:ext uri="{FF2B5EF4-FFF2-40B4-BE49-F238E27FC236}">
                  <a16:creationId xmlns:a16="http://schemas.microsoft.com/office/drawing/2014/main" id="{D762A393-B07F-557A-0361-20C397B11D18}"/>
                </a:ext>
              </a:extLst>
            </p:cNvPr>
            <p:cNvSpPr/>
            <p:nvPr/>
          </p:nvSpPr>
          <p:spPr>
            <a:xfrm>
              <a:off x="4491839" y="2485487"/>
              <a:ext cx="270" cy="39"/>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6576;p64">
              <a:extLst>
                <a:ext uri="{FF2B5EF4-FFF2-40B4-BE49-F238E27FC236}">
                  <a16:creationId xmlns:a16="http://schemas.microsoft.com/office/drawing/2014/main" id="{53AEDC77-075D-1B1B-A388-2D66DBB325F1}"/>
                </a:ext>
              </a:extLst>
            </p:cNvPr>
            <p:cNvSpPr/>
            <p:nvPr/>
          </p:nvSpPr>
          <p:spPr>
            <a:xfrm>
              <a:off x="4490561" y="2485338"/>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6577;p64">
              <a:extLst>
                <a:ext uri="{FF2B5EF4-FFF2-40B4-BE49-F238E27FC236}">
                  <a16:creationId xmlns:a16="http://schemas.microsoft.com/office/drawing/2014/main" id="{F42ED17E-408D-7758-EAEB-54418E00E312}"/>
                </a:ext>
              </a:extLst>
            </p:cNvPr>
            <p:cNvSpPr/>
            <p:nvPr/>
          </p:nvSpPr>
          <p:spPr>
            <a:xfrm>
              <a:off x="4490796" y="2485338"/>
              <a:ext cx="270" cy="39"/>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6578;p64">
              <a:extLst>
                <a:ext uri="{FF2B5EF4-FFF2-40B4-BE49-F238E27FC236}">
                  <a16:creationId xmlns:a16="http://schemas.microsoft.com/office/drawing/2014/main" id="{BDFE8ACB-C4E8-3994-7742-B573D1E21612}"/>
                </a:ext>
              </a:extLst>
            </p:cNvPr>
            <p:cNvSpPr/>
            <p:nvPr/>
          </p:nvSpPr>
          <p:spPr>
            <a:xfrm>
              <a:off x="4493955" y="2486535"/>
              <a:ext cx="270" cy="149"/>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6579;p64">
              <a:extLst>
                <a:ext uri="{FF2B5EF4-FFF2-40B4-BE49-F238E27FC236}">
                  <a16:creationId xmlns:a16="http://schemas.microsoft.com/office/drawing/2014/main" id="{C205914F-B952-E2C9-8462-D689DE1D35E0}"/>
                </a:ext>
              </a:extLst>
            </p:cNvPr>
            <p:cNvSpPr/>
            <p:nvPr/>
          </p:nvSpPr>
          <p:spPr>
            <a:xfrm>
              <a:off x="4493148" y="2486011"/>
              <a:ext cx="270" cy="149"/>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6580;p64">
              <a:extLst>
                <a:ext uri="{FF2B5EF4-FFF2-40B4-BE49-F238E27FC236}">
                  <a16:creationId xmlns:a16="http://schemas.microsoft.com/office/drawing/2014/main" id="{AF3993EA-4D10-557B-0B90-86B2CB1FB608}"/>
                </a:ext>
              </a:extLst>
            </p:cNvPr>
            <p:cNvSpPr/>
            <p:nvPr/>
          </p:nvSpPr>
          <p:spPr>
            <a:xfrm>
              <a:off x="4492443" y="2485749"/>
              <a:ext cx="270" cy="39"/>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6581;p64">
              <a:extLst>
                <a:ext uri="{FF2B5EF4-FFF2-40B4-BE49-F238E27FC236}">
                  <a16:creationId xmlns:a16="http://schemas.microsoft.com/office/drawing/2014/main" id="{E958EFF7-5CB2-4B47-6A34-215EF22DA4DD}"/>
                </a:ext>
              </a:extLst>
            </p:cNvPr>
            <p:cNvSpPr/>
            <p:nvPr/>
          </p:nvSpPr>
          <p:spPr>
            <a:xfrm>
              <a:off x="4494797" y="2486910"/>
              <a:ext cx="839" cy="711"/>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6582;p64">
              <a:extLst>
                <a:ext uri="{FF2B5EF4-FFF2-40B4-BE49-F238E27FC236}">
                  <a16:creationId xmlns:a16="http://schemas.microsoft.com/office/drawing/2014/main" id="{C75F421E-7234-0BFF-000B-8925439E1818}"/>
                </a:ext>
              </a:extLst>
            </p:cNvPr>
            <p:cNvSpPr/>
            <p:nvPr/>
          </p:nvSpPr>
          <p:spPr>
            <a:xfrm>
              <a:off x="4496679" y="2489943"/>
              <a:ext cx="975" cy="11568"/>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6583;p64">
              <a:extLst>
                <a:ext uri="{FF2B5EF4-FFF2-40B4-BE49-F238E27FC236}">
                  <a16:creationId xmlns:a16="http://schemas.microsoft.com/office/drawing/2014/main" id="{C3BECF18-470F-C30B-692B-CE7BFEB30E51}"/>
                </a:ext>
              </a:extLst>
            </p:cNvPr>
            <p:cNvSpPr/>
            <p:nvPr/>
          </p:nvSpPr>
          <p:spPr>
            <a:xfrm>
              <a:off x="4472307" y="2479385"/>
              <a:ext cx="1916" cy="74"/>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6584;p64">
              <a:extLst>
                <a:ext uri="{FF2B5EF4-FFF2-40B4-BE49-F238E27FC236}">
                  <a16:creationId xmlns:a16="http://schemas.microsoft.com/office/drawing/2014/main" id="{9661B98C-2E3A-B83D-5C9B-8934390C9FF3}"/>
                </a:ext>
              </a:extLst>
            </p:cNvPr>
            <p:cNvSpPr/>
            <p:nvPr/>
          </p:nvSpPr>
          <p:spPr>
            <a:xfrm>
              <a:off x="4476778" y="2479983"/>
              <a:ext cx="13580" cy="5990"/>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6585;p64">
              <a:extLst>
                <a:ext uri="{FF2B5EF4-FFF2-40B4-BE49-F238E27FC236}">
                  <a16:creationId xmlns:a16="http://schemas.microsoft.com/office/drawing/2014/main" id="{089B9B38-9F2E-23BE-FBFF-C1070773FC9A}"/>
                </a:ext>
              </a:extLst>
            </p:cNvPr>
            <p:cNvSpPr/>
            <p:nvPr/>
          </p:nvSpPr>
          <p:spPr>
            <a:xfrm>
              <a:off x="4474325" y="2479310"/>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6586;p64">
              <a:extLst>
                <a:ext uri="{FF2B5EF4-FFF2-40B4-BE49-F238E27FC236}">
                  <a16:creationId xmlns:a16="http://schemas.microsoft.com/office/drawing/2014/main" id="{AE3D9852-DA40-48E0-86BA-2C8C1BBE3215}"/>
                </a:ext>
              </a:extLst>
            </p:cNvPr>
            <p:cNvSpPr/>
            <p:nvPr/>
          </p:nvSpPr>
          <p:spPr>
            <a:xfrm>
              <a:off x="4476543" y="2479721"/>
              <a:ext cx="35"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6587;p64">
              <a:extLst>
                <a:ext uri="{FF2B5EF4-FFF2-40B4-BE49-F238E27FC236}">
                  <a16:creationId xmlns:a16="http://schemas.microsoft.com/office/drawing/2014/main" id="{58886BA5-3347-66C0-1BFE-B92A5FAEBAC0}"/>
                </a:ext>
              </a:extLst>
            </p:cNvPr>
            <p:cNvSpPr/>
            <p:nvPr/>
          </p:nvSpPr>
          <p:spPr>
            <a:xfrm>
              <a:off x="4476073" y="2479572"/>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6588;p64">
              <a:extLst>
                <a:ext uri="{FF2B5EF4-FFF2-40B4-BE49-F238E27FC236}">
                  <a16:creationId xmlns:a16="http://schemas.microsoft.com/office/drawing/2014/main" id="{3D7CC485-ABB3-6375-8F09-9FED49BB8B98}"/>
                </a:ext>
              </a:extLst>
            </p:cNvPr>
            <p:cNvSpPr/>
            <p:nvPr/>
          </p:nvSpPr>
          <p:spPr>
            <a:xfrm>
              <a:off x="4474897" y="2479420"/>
              <a:ext cx="404" cy="39"/>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6589;p64">
              <a:extLst>
                <a:ext uri="{FF2B5EF4-FFF2-40B4-BE49-F238E27FC236}">
                  <a16:creationId xmlns:a16="http://schemas.microsoft.com/office/drawing/2014/main" id="{CAC87803-0AED-1968-613A-0660F340443B}"/>
                </a:ext>
              </a:extLst>
            </p:cNvPr>
            <p:cNvSpPr/>
            <p:nvPr/>
          </p:nvSpPr>
          <p:spPr>
            <a:xfrm>
              <a:off x="4475501" y="2479420"/>
              <a:ext cx="369" cy="39"/>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6590;p64">
              <a:extLst>
                <a:ext uri="{FF2B5EF4-FFF2-40B4-BE49-F238E27FC236}">
                  <a16:creationId xmlns:a16="http://schemas.microsoft.com/office/drawing/2014/main" id="{DB2952CF-668A-9C3D-93F7-E288C57110CC}"/>
                </a:ext>
              </a:extLst>
            </p:cNvPr>
            <p:cNvSpPr/>
            <p:nvPr/>
          </p:nvSpPr>
          <p:spPr>
            <a:xfrm>
              <a:off x="4496780" y="2501476"/>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6591;p64">
              <a:extLst>
                <a:ext uri="{FF2B5EF4-FFF2-40B4-BE49-F238E27FC236}">
                  <a16:creationId xmlns:a16="http://schemas.microsoft.com/office/drawing/2014/main" id="{AE68EB51-C439-7562-DD20-7675D53BFB6E}"/>
                </a:ext>
              </a:extLst>
            </p:cNvPr>
            <p:cNvSpPr/>
            <p:nvPr/>
          </p:nvSpPr>
          <p:spPr>
            <a:xfrm>
              <a:off x="4633893" y="2192245"/>
              <a:ext cx="4033" cy="359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6592;p64">
              <a:extLst>
                <a:ext uri="{FF2B5EF4-FFF2-40B4-BE49-F238E27FC236}">
                  <a16:creationId xmlns:a16="http://schemas.microsoft.com/office/drawing/2014/main" id="{92D6B8D5-7EE6-63E4-8C4F-45C673817A6C}"/>
                </a:ext>
              </a:extLst>
            </p:cNvPr>
            <p:cNvSpPr/>
            <p:nvPr/>
          </p:nvSpPr>
          <p:spPr>
            <a:xfrm>
              <a:off x="4611406" y="2062996"/>
              <a:ext cx="8403" cy="3855"/>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6593;p64">
              <a:extLst>
                <a:ext uri="{FF2B5EF4-FFF2-40B4-BE49-F238E27FC236}">
                  <a16:creationId xmlns:a16="http://schemas.microsoft.com/office/drawing/2014/main" id="{D0B07628-980B-C9BB-FCC1-1CD7826CE940}"/>
                </a:ext>
              </a:extLst>
            </p:cNvPr>
            <p:cNvSpPr/>
            <p:nvPr/>
          </p:nvSpPr>
          <p:spPr>
            <a:xfrm>
              <a:off x="4617524" y="2028027"/>
              <a:ext cx="3327" cy="5540"/>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6594;p64">
              <a:extLst>
                <a:ext uri="{FF2B5EF4-FFF2-40B4-BE49-F238E27FC236}">
                  <a16:creationId xmlns:a16="http://schemas.microsoft.com/office/drawing/2014/main" id="{EDD5FDAF-95FE-548C-C002-7ACCD509FA19}"/>
                </a:ext>
              </a:extLst>
            </p:cNvPr>
            <p:cNvSpPr/>
            <p:nvPr/>
          </p:nvSpPr>
          <p:spPr>
            <a:xfrm>
              <a:off x="4619643" y="2113993"/>
              <a:ext cx="15464" cy="27706"/>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6595;p64">
              <a:extLst>
                <a:ext uri="{FF2B5EF4-FFF2-40B4-BE49-F238E27FC236}">
                  <a16:creationId xmlns:a16="http://schemas.microsoft.com/office/drawing/2014/main" id="{EFFEEBE1-3A09-24B9-EAEE-45DB92638E7F}"/>
                </a:ext>
              </a:extLst>
            </p:cNvPr>
            <p:cNvSpPr/>
            <p:nvPr/>
          </p:nvSpPr>
          <p:spPr>
            <a:xfrm>
              <a:off x="4633525" y="2190936"/>
              <a:ext cx="35" cy="449"/>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6596;p64">
              <a:extLst>
                <a:ext uri="{FF2B5EF4-FFF2-40B4-BE49-F238E27FC236}">
                  <a16:creationId xmlns:a16="http://schemas.microsoft.com/office/drawing/2014/main" id="{A9BEBEB3-F7FB-1484-6B3D-E6F48971F950}"/>
                </a:ext>
              </a:extLst>
            </p:cNvPr>
            <p:cNvSpPr/>
            <p:nvPr/>
          </p:nvSpPr>
          <p:spPr>
            <a:xfrm>
              <a:off x="4603506" y="2309700"/>
              <a:ext cx="270" cy="411"/>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6597;p64">
              <a:extLst>
                <a:ext uri="{FF2B5EF4-FFF2-40B4-BE49-F238E27FC236}">
                  <a16:creationId xmlns:a16="http://schemas.microsoft.com/office/drawing/2014/main" id="{B3CE6350-88B3-8E97-7587-4F68E8AEFE5E}"/>
                </a:ext>
              </a:extLst>
            </p:cNvPr>
            <p:cNvSpPr/>
            <p:nvPr/>
          </p:nvSpPr>
          <p:spPr>
            <a:xfrm>
              <a:off x="4638365" y="2268289"/>
              <a:ext cx="8606" cy="7490"/>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6598;p64">
              <a:extLst>
                <a:ext uri="{FF2B5EF4-FFF2-40B4-BE49-F238E27FC236}">
                  <a16:creationId xmlns:a16="http://schemas.microsoft.com/office/drawing/2014/main" id="{8281E59C-23C8-AAFA-39D3-E8B518898F53}"/>
                </a:ext>
              </a:extLst>
            </p:cNvPr>
            <p:cNvSpPr/>
            <p:nvPr/>
          </p:nvSpPr>
          <p:spPr>
            <a:xfrm>
              <a:off x="4632717" y="2215983"/>
              <a:ext cx="8135" cy="6329"/>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6599;p64">
              <a:extLst>
                <a:ext uri="{FF2B5EF4-FFF2-40B4-BE49-F238E27FC236}">
                  <a16:creationId xmlns:a16="http://schemas.microsoft.com/office/drawing/2014/main" id="{073B6719-6CFA-6FB2-22EC-D3640808BCCA}"/>
                </a:ext>
              </a:extLst>
            </p:cNvPr>
            <p:cNvSpPr/>
            <p:nvPr/>
          </p:nvSpPr>
          <p:spPr>
            <a:xfrm>
              <a:off x="4605892" y="2291988"/>
              <a:ext cx="20504" cy="15387"/>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6600;p64">
              <a:extLst>
                <a:ext uri="{FF2B5EF4-FFF2-40B4-BE49-F238E27FC236}">
                  <a16:creationId xmlns:a16="http://schemas.microsoft.com/office/drawing/2014/main" id="{7D3AD584-3A4D-E23B-B1F0-CDFF75C555D4}"/>
                </a:ext>
              </a:extLst>
            </p:cNvPr>
            <p:cNvSpPr/>
            <p:nvPr/>
          </p:nvSpPr>
          <p:spPr>
            <a:xfrm>
              <a:off x="4602464" y="2311123"/>
              <a:ext cx="134" cy="301"/>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6601;p64">
              <a:extLst>
                <a:ext uri="{FF2B5EF4-FFF2-40B4-BE49-F238E27FC236}">
                  <a16:creationId xmlns:a16="http://schemas.microsoft.com/office/drawing/2014/main" id="{5C386F7D-19D0-C838-F74B-9392D5B84B3D}"/>
                </a:ext>
              </a:extLst>
            </p:cNvPr>
            <p:cNvSpPr/>
            <p:nvPr/>
          </p:nvSpPr>
          <p:spPr>
            <a:xfrm>
              <a:off x="4646701" y="2226316"/>
              <a:ext cx="14993" cy="1879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6602;p64">
              <a:extLst>
                <a:ext uri="{FF2B5EF4-FFF2-40B4-BE49-F238E27FC236}">
                  <a16:creationId xmlns:a16="http://schemas.microsoft.com/office/drawing/2014/main" id="{2E465B81-1EA2-1C84-C20A-5A11E9B35EC1}"/>
                </a:ext>
              </a:extLst>
            </p:cNvPr>
            <p:cNvSpPr/>
            <p:nvPr/>
          </p:nvSpPr>
          <p:spPr>
            <a:xfrm>
              <a:off x="4650365" y="2253200"/>
              <a:ext cx="10386" cy="12357"/>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6603;p64">
              <a:extLst>
                <a:ext uri="{FF2B5EF4-FFF2-40B4-BE49-F238E27FC236}">
                  <a16:creationId xmlns:a16="http://schemas.microsoft.com/office/drawing/2014/main" id="{3BC03B5A-0F01-253A-A6D9-0269E96BF9E1}"/>
                </a:ext>
              </a:extLst>
            </p:cNvPr>
            <p:cNvSpPr/>
            <p:nvPr/>
          </p:nvSpPr>
          <p:spPr>
            <a:xfrm>
              <a:off x="4585859" y="2406035"/>
              <a:ext cx="639" cy="2920"/>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6604;p64">
              <a:extLst>
                <a:ext uri="{FF2B5EF4-FFF2-40B4-BE49-F238E27FC236}">
                  <a16:creationId xmlns:a16="http://schemas.microsoft.com/office/drawing/2014/main" id="{1B413798-976D-08E4-701D-31F7477B88E7}"/>
                </a:ext>
              </a:extLst>
            </p:cNvPr>
            <p:cNvSpPr/>
            <p:nvPr/>
          </p:nvSpPr>
          <p:spPr>
            <a:xfrm>
              <a:off x="4591035" y="2394878"/>
              <a:ext cx="1916" cy="475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6605;p64">
              <a:extLst>
                <a:ext uri="{FF2B5EF4-FFF2-40B4-BE49-F238E27FC236}">
                  <a16:creationId xmlns:a16="http://schemas.microsoft.com/office/drawing/2014/main" id="{D671FB00-1A87-7ACB-F18B-28F9A4FD8372}"/>
                </a:ext>
              </a:extLst>
            </p:cNvPr>
            <p:cNvSpPr/>
            <p:nvPr/>
          </p:nvSpPr>
          <p:spPr>
            <a:xfrm>
              <a:off x="4598230" y="2355303"/>
              <a:ext cx="35" cy="39"/>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6606;p64">
              <a:extLst>
                <a:ext uri="{FF2B5EF4-FFF2-40B4-BE49-F238E27FC236}">
                  <a16:creationId xmlns:a16="http://schemas.microsoft.com/office/drawing/2014/main" id="{543507CF-B67D-7C13-8B8B-DC6BCEA903AA}"/>
                </a:ext>
              </a:extLst>
            </p:cNvPr>
            <p:cNvSpPr/>
            <p:nvPr/>
          </p:nvSpPr>
          <p:spPr>
            <a:xfrm>
              <a:off x="4597760" y="2357661"/>
              <a:ext cx="134" cy="301"/>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6607;p64">
              <a:extLst>
                <a:ext uri="{FF2B5EF4-FFF2-40B4-BE49-F238E27FC236}">
                  <a16:creationId xmlns:a16="http://schemas.microsoft.com/office/drawing/2014/main" id="{8676BEAF-F50B-412B-EA5C-0D2DA03671ED}"/>
                </a:ext>
              </a:extLst>
            </p:cNvPr>
            <p:cNvSpPr/>
            <p:nvPr/>
          </p:nvSpPr>
          <p:spPr>
            <a:xfrm>
              <a:off x="4595977" y="2360545"/>
              <a:ext cx="168" cy="18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6608;p64">
              <a:extLst>
                <a:ext uri="{FF2B5EF4-FFF2-40B4-BE49-F238E27FC236}">
                  <a16:creationId xmlns:a16="http://schemas.microsoft.com/office/drawing/2014/main" id="{76ED4532-DD28-D3EE-4C85-26936F8C287F}"/>
                </a:ext>
              </a:extLst>
            </p:cNvPr>
            <p:cNvSpPr/>
            <p:nvPr/>
          </p:nvSpPr>
          <p:spPr>
            <a:xfrm>
              <a:off x="4596346" y="2360021"/>
              <a:ext cx="270" cy="18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6609;p64">
              <a:extLst>
                <a:ext uri="{FF2B5EF4-FFF2-40B4-BE49-F238E27FC236}">
                  <a16:creationId xmlns:a16="http://schemas.microsoft.com/office/drawing/2014/main" id="{41DB3636-A5FD-5CAE-747C-52F82D23437A}"/>
                </a:ext>
              </a:extLst>
            </p:cNvPr>
            <p:cNvSpPr/>
            <p:nvPr/>
          </p:nvSpPr>
          <p:spPr>
            <a:xfrm>
              <a:off x="4595640" y="2361069"/>
              <a:ext cx="134" cy="18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6610;p64">
              <a:extLst>
                <a:ext uri="{FF2B5EF4-FFF2-40B4-BE49-F238E27FC236}">
                  <a16:creationId xmlns:a16="http://schemas.microsoft.com/office/drawing/2014/main" id="{9FD606FB-056D-4FB2-F207-D64A9C88A8F6}"/>
                </a:ext>
              </a:extLst>
            </p:cNvPr>
            <p:cNvSpPr/>
            <p:nvPr/>
          </p:nvSpPr>
          <p:spPr>
            <a:xfrm>
              <a:off x="4588582" y="2367359"/>
              <a:ext cx="3092" cy="4492"/>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6611;p64">
              <a:extLst>
                <a:ext uri="{FF2B5EF4-FFF2-40B4-BE49-F238E27FC236}">
                  <a16:creationId xmlns:a16="http://schemas.microsoft.com/office/drawing/2014/main" id="{C344D109-CB1B-8A4D-FC0A-51CB5F0DE444}"/>
                </a:ext>
              </a:extLst>
            </p:cNvPr>
            <p:cNvSpPr/>
            <p:nvPr/>
          </p:nvSpPr>
          <p:spPr>
            <a:xfrm>
              <a:off x="4593288" y="2361593"/>
              <a:ext cx="1916" cy="2545"/>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6612;p64">
              <a:extLst>
                <a:ext uri="{FF2B5EF4-FFF2-40B4-BE49-F238E27FC236}">
                  <a16:creationId xmlns:a16="http://schemas.microsoft.com/office/drawing/2014/main" id="{5C328FFE-385F-93F4-F96B-BF4B383F6454}"/>
                </a:ext>
              </a:extLst>
            </p:cNvPr>
            <p:cNvSpPr/>
            <p:nvPr/>
          </p:nvSpPr>
          <p:spPr>
            <a:xfrm>
              <a:off x="4596816" y="2359497"/>
              <a:ext cx="134" cy="18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6613;p64">
              <a:extLst>
                <a:ext uri="{FF2B5EF4-FFF2-40B4-BE49-F238E27FC236}">
                  <a16:creationId xmlns:a16="http://schemas.microsoft.com/office/drawing/2014/main" id="{6909A834-C622-2EE8-8EA2-0E5EC78FB4A8}"/>
                </a:ext>
              </a:extLst>
            </p:cNvPr>
            <p:cNvSpPr/>
            <p:nvPr/>
          </p:nvSpPr>
          <p:spPr>
            <a:xfrm>
              <a:off x="4593152" y="2364213"/>
              <a:ext cx="35" cy="18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6614;p64">
              <a:extLst>
                <a:ext uri="{FF2B5EF4-FFF2-40B4-BE49-F238E27FC236}">
                  <a16:creationId xmlns:a16="http://schemas.microsoft.com/office/drawing/2014/main" id="{584E7D1A-C363-3B10-D6B7-6C08FD5B7AC4}"/>
                </a:ext>
              </a:extLst>
            </p:cNvPr>
            <p:cNvSpPr/>
            <p:nvPr/>
          </p:nvSpPr>
          <p:spPr>
            <a:xfrm>
              <a:off x="4597388" y="2351371"/>
              <a:ext cx="168" cy="449"/>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6615;p64">
              <a:extLst>
                <a:ext uri="{FF2B5EF4-FFF2-40B4-BE49-F238E27FC236}">
                  <a16:creationId xmlns:a16="http://schemas.microsoft.com/office/drawing/2014/main" id="{B76AE5B9-8B8F-81A6-5AAE-65AD6461F130}"/>
                </a:ext>
              </a:extLst>
            </p:cNvPr>
            <p:cNvSpPr/>
            <p:nvPr/>
          </p:nvSpPr>
          <p:spPr>
            <a:xfrm>
              <a:off x="4597995" y="2353318"/>
              <a:ext cx="134" cy="449"/>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6616;p64">
              <a:extLst>
                <a:ext uri="{FF2B5EF4-FFF2-40B4-BE49-F238E27FC236}">
                  <a16:creationId xmlns:a16="http://schemas.microsoft.com/office/drawing/2014/main" id="{35A83567-2038-0A9E-979A-08BDA6998E55}"/>
                </a:ext>
              </a:extLst>
            </p:cNvPr>
            <p:cNvSpPr/>
            <p:nvPr/>
          </p:nvSpPr>
          <p:spPr>
            <a:xfrm>
              <a:off x="4597153" y="2358860"/>
              <a:ext cx="168" cy="301"/>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6617;p64">
              <a:extLst>
                <a:ext uri="{FF2B5EF4-FFF2-40B4-BE49-F238E27FC236}">
                  <a16:creationId xmlns:a16="http://schemas.microsoft.com/office/drawing/2014/main" id="{8A3E5A01-EEB5-28DD-A93C-9A78DC4B33B8}"/>
                </a:ext>
              </a:extLst>
            </p:cNvPr>
            <p:cNvSpPr/>
            <p:nvPr/>
          </p:nvSpPr>
          <p:spPr>
            <a:xfrm>
              <a:off x="4598230" y="2354255"/>
              <a:ext cx="35" cy="449"/>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6618;p64">
              <a:extLst>
                <a:ext uri="{FF2B5EF4-FFF2-40B4-BE49-F238E27FC236}">
                  <a16:creationId xmlns:a16="http://schemas.microsoft.com/office/drawing/2014/main" id="{9315FDB1-5C9B-8C89-283F-F9488DEFE9E0}"/>
                </a:ext>
              </a:extLst>
            </p:cNvPr>
            <p:cNvSpPr/>
            <p:nvPr/>
          </p:nvSpPr>
          <p:spPr>
            <a:xfrm>
              <a:off x="4597760" y="2352421"/>
              <a:ext cx="134" cy="449"/>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2" name="Google Shape;6619;p64">
              <a:extLst>
                <a:ext uri="{FF2B5EF4-FFF2-40B4-BE49-F238E27FC236}">
                  <a16:creationId xmlns:a16="http://schemas.microsoft.com/office/drawing/2014/main" id="{025133E8-7EB4-8220-D378-F138C6BC2238}"/>
                </a:ext>
              </a:extLst>
            </p:cNvPr>
            <p:cNvSpPr/>
            <p:nvPr/>
          </p:nvSpPr>
          <p:spPr>
            <a:xfrm>
              <a:off x="4598094" y="2356089"/>
              <a:ext cx="35" cy="301"/>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6620;p64">
              <a:extLst>
                <a:ext uri="{FF2B5EF4-FFF2-40B4-BE49-F238E27FC236}">
                  <a16:creationId xmlns:a16="http://schemas.microsoft.com/office/drawing/2014/main" id="{15C28333-5F3D-772E-E9CE-65B19C1523A2}"/>
                </a:ext>
              </a:extLst>
            </p:cNvPr>
            <p:cNvSpPr/>
            <p:nvPr/>
          </p:nvSpPr>
          <p:spPr>
            <a:xfrm>
              <a:off x="4597388" y="2358185"/>
              <a:ext cx="270" cy="301"/>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6621;p64">
              <a:extLst>
                <a:ext uri="{FF2B5EF4-FFF2-40B4-BE49-F238E27FC236}">
                  <a16:creationId xmlns:a16="http://schemas.microsoft.com/office/drawing/2014/main" id="{F83C52EA-4E9D-92EA-C42F-B099FB05FD02}"/>
                </a:ext>
              </a:extLst>
            </p:cNvPr>
            <p:cNvSpPr/>
            <p:nvPr/>
          </p:nvSpPr>
          <p:spPr>
            <a:xfrm>
              <a:off x="4597995" y="2356875"/>
              <a:ext cx="134" cy="301"/>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6622;p64">
              <a:extLst>
                <a:ext uri="{FF2B5EF4-FFF2-40B4-BE49-F238E27FC236}">
                  <a16:creationId xmlns:a16="http://schemas.microsoft.com/office/drawing/2014/main" id="{98242AF0-6CEF-FEB8-D463-98455316D8B5}"/>
                </a:ext>
              </a:extLst>
            </p:cNvPr>
            <p:cNvSpPr/>
            <p:nvPr/>
          </p:nvSpPr>
          <p:spPr>
            <a:xfrm>
              <a:off x="4586230" y="2408282"/>
              <a:ext cx="369" cy="1348"/>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6623;p64">
              <a:extLst>
                <a:ext uri="{FF2B5EF4-FFF2-40B4-BE49-F238E27FC236}">
                  <a16:creationId xmlns:a16="http://schemas.microsoft.com/office/drawing/2014/main" id="{B3332DC2-4E83-BBA5-7FA9-2CE72B4501C0}"/>
                </a:ext>
              </a:extLst>
            </p:cNvPr>
            <p:cNvSpPr/>
            <p:nvPr/>
          </p:nvSpPr>
          <p:spPr>
            <a:xfrm>
              <a:off x="4620819" y="2024095"/>
              <a:ext cx="6858" cy="3968"/>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6624;p64">
              <a:extLst>
                <a:ext uri="{FF2B5EF4-FFF2-40B4-BE49-F238E27FC236}">
                  <a16:creationId xmlns:a16="http://schemas.microsoft.com/office/drawing/2014/main" id="{0C5CB3C6-AA38-39B9-D0DF-45F20C7F9668}"/>
                </a:ext>
              </a:extLst>
            </p:cNvPr>
            <p:cNvSpPr/>
            <p:nvPr/>
          </p:nvSpPr>
          <p:spPr>
            <a:xfrm>
              <a:off x="4651407" y="2013312"/>
              <a:ext cx="639" cy="711"/>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6625;p64">
              <a:extLst>
                <a:ext uri="{FF2B5EF4-FFF2-40B4-BE49-F238E27FC236}">
                  <a16:creationId xmlns:a16="http://schemas.microsoft.com/office/drawing/2014/main" id="{A58538CC-A5A7-CD07-C32F-008BB4350563}"/>
                </a:ext>
              </a:extLst>
            </p:cNvPr>
            <p:cNvSpPr/>
            <p:nvPr/>
          </p:nvSpPr>
          <p:spPr>
            <a:xfrm>
              <a:off x="4652821" y="2010580"/>
              <a:ext cx="639" cy="1348"/>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6626;p64">
              <a:extLst>
                <a:ext uri="{FF2B5EF4-FFF2-40B4-BE49-F238E27FC236}">
                  <a16:creationId xmlns:a16="http://schemas.microsoft.com/office/drawing/2014/main" id="{A3936D4A-DF75-3A64-9DE6-E0D07C733826}"/>
                </a:ext>
              </a:extLst>
            </p:cNvPr>
            <p:cNvSpPr/>
            <p:nvPr/>
          </p:nvSpPr>
          <p:spPr>
            <a:xfrm>
              <a:off x="4650231" y="2014250"/>
              <a:ext cx="975" cy="825"/>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6627;p64">
              <a:extLst>
                <a:ext uri="{FF2B5EF4-FFF2-40B4-BE49-F238E27FC236}">
                  <a16:creationId xmlns:a16="http://schemas.microsoft.com/office/drawing/2014/main" id="{06184181-C2EF-CABA-D31F-37416FC85756}"/>
                </a:ext>
              </a:extLst>
            </p:cNvPr>
            <p:cNvSpPr/>
            <p:nvPr/>
          </p:nvSpPr>
          <p:spPr>
            <a:xfrm>
              <a:off x="4652249" y="2012151"/>
              <a:ext cx="505" cy="935"/>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6628;p64">
              <a:extLst>
                <a:ext uri="{FF2B5EF4-FFF2-40B4-BE49-F238E27FC236}">
                  <a16:creationId xmlns:a16="http://schemas.microsoft.com/office/drawing/2014/main" id="{56DFF0E6-E359-F316-8F31-F841E6F7CC42}"/>
                </a:ext>
              </a:extLst>
            </p:cNvPr>
            <p:cNvSpPr/>
            <p:nvPr/>
          </p:nvSpPr>
          <p:spPr>
            <a:xfrm>
              <a:off x="4620247" y="2027354"/>
              <a:ext cx="1074" cy="1235"/>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6985;p64">
              <a:extLst>
                <a:ext uri="{FF2B5EF4-FFF2-40B4-BE49-F238E27FC236}">
                  <a16:creationId xmlns:a16="http://schemas.microsoft.com/office/drawing/2014/main" id="{C65EF378-CD25-AC09-6D7C-A8D91C302015}"/>
                </a:ext>
              </a:extLst>
            </p:cNvPr>
            <p:cNvSpPr/>
            <p:nvPr/>
          </p:nvSpPr>
          <p:spPr>
            <a:xfrm>
              <a:off x="4877703" y="2852862"/>
              <a:ext cx="54994" cy="53018"/>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6986;p64">
              <a:extLst>
                <a:ext uri="{FF2B5EF4-FFF2-40B4-BE49-F238E27FC236}">
                  <a16:creationId xmlns:a16="http://schemas.microsoft.com/office/drawing/2014/main" id="{2A5117F2-8D74-7E84-1031-5F8CB1252E0C}"/>
                </a:ext>
              </a:extLst>
            </p:cNvPr>
            <p:cNvSpPr/>
            <p:nvPr/>
          </p:nvSpPr>
          <p:spPr>
            <a:xfrm>
              <a:off x="4898913" y="2853124"/>
              <a:ext cx="1446" cy="18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6987;p64">
              <a:extLst>
                <a:ext uri="{FF2B5EF4-FFF2-40B4-BE49-F238E27FC236}">
                  <a16:creationId xmlns:a16="http://schemas.microsoft.com/office/drawing/2014/main" id="{57441E2D-A9CB-494A-965D-B73D58545F04}"/>
                </a:ext>
              </a:extLst>
            </p:cNvPr>
            <p:cNvSpPr/>
            <p:nvPr/>
          </p:nvSpPr>
          <p:spPr>
            <a:xfrm>
              <a:off x="4900896" y="2853275"/>
              <a:ext cx="1344" cy="301"/>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6988;p64">
              <a:extLst>
                <a:ext uri="{FF2B5EF4-FFF2-40B4-BE49-F238E27FC236}">
                  <a16:creationId xmlns:a16="http://schemas.microsoft.com/office/drawing/2014/main" id="{8B5F3C45-0111-D61D-2EF4-520BD3292654}"/>
                </a:ext>
              </a:extLst>
            </p:cNvPr>
            <p:cNvSpPr/>
            <p:nvPr/>
          </p:nvSpPr>
          <p:spPr>
            <a:xfrm>
              <a:off x="4905132" y="2854061"/>
              <a:ext cx="1344" cy="301"/>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6989;p64">
              <a:extLst>
                <a:ext uri="{FF2B5EF4-FFF2-40B4-BE49-F238E27FC236}">
                  <a16:creationId xmlns:a16="http://schemas.microsoft.com/office/drawing/2014/main" id="{6B0434FB-D13B-FF1F-80D6-DBE2C1AA9224}"/>
                </a:ext>
              </a:extLst>
            </p:cNvPr>
            <p:cNvSpPr/>
            <p:nvPr/>
          </p:nvSpPr>
          <p:spPr>
            <a:xfrm>
              <a:off x="4902913" y="2853650"/>
              <a:ext cx="1446" cy="18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6990;p64">
              <a:extLst>
                <a:ext uri="{FF2B5EF4-FFF2-40B4-BE49-F238E27FC236}">
                  <a16:creationId xmlns:a16="http://schemas.microsoft.com/office/drawing/2014/main" id="{1E5B7222-E29C-9FAA-95F0-133DE2E7F223}"/>
                </a:ext>
              </a:extLst>
            </p:cNvPr>
            <p:cNvSpPr/>
            <p:nvPr/>
          </p:nvSpPr>
          <p:spPr>
            <a:xfrm>
              <a:off x="4897031" y="2853013"/>
              <a:ext cx="1446" cy="39"/>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6991;p64">
              <a:extLst>
                <a:ext uri="{FF2B5EF4-FFF2-40B4-BE49-F238E27FC236}">
                  <a16:creationId xmlns:a16="http://schemas.microsoft.com/office/drawing/2014/main" id="{04BBEA01-3698-87A2-943C-C382948BDF6F}"/>
                </a:ext>
              </a:extLst>
            </p:cNvPr>
            <p:cNvSpPr/>
            <p:nvPr/>
          </p:nvSpPr>
          <p:spPr>
            <a:xfrm>
              <a:off x="4907486" y="2854585"/>
              <a:ext cx="740" cy="149"/>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6992;p64">
              <a:extLst>
                <a:ext uri="{FF2B5EF4-FFF2-40B4-BE49-F238E27FC236}">
                  <a16:creationId xmlns:a16="http://schemas.microsoft.com/office/drawing/2014/main" id="{6E4BF7A2-7AED-5E12-4E03-6382E4E573D1}"/>
                </a:ext>
              </a:extLst>
            </p:cNvPr>
            <p:cNvSpPr/>
            <p:nvPr/>
          </p:nvSpPr>
          <p:spPr>
            <a:xfrm>
              <a:off x="4878643" y="2856157"/>
              <a:ext cx="2050" cy="411"/>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6993;p64">
              <a:extLst>
                <a:ext uri="{FF2B5EF4-FFF2-40B4-BE49-F238E27FC236}">
                  <a16:creationId xmlns:a16="http://schemas.microsoft.com/office/drawing/2014/main" id="{F2F01AC7-29AC-47E3-A71F-1386B2339746}"/>
                </a:ext>
              </a:extLst>
            </p:cNvPr>
            <p:cNvSpPr/>
            <p:nvPr/>
          </p:nvSpPr>
          <p:spPr>
            <a:xfrm>
              <a:off x="4895385" y="2853013"/>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6994;p64">
              <a:extLst>
                <a:ext uri="{FF2B5EF4-FFF2-40B4-BE49-F238E27FC236}">
                  <a16:creationId xmlns:a16="http://schemas.microsoft.com/office/drawing/2014/main" id="{C607BE5A-C70F-FF82-F7BC-39E1D9810E0A}"/>
                </a:ext>
              </a:extLst>
            </p:cNvPr>
            <p:cNvSpPr/>
            <p:nvPr/>
          </p:nvSpPr>
          <p:spPr>
            <a:xfrm>
              <a:off x="4881367" y="2855371"/>
              <a:ext cx="2387" cy="673"/>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6995;p64">
              <a:extLst>
                <a:ext uri="{FF2B5EF4-FFF2-40B4-BE49-F238E27FC236}">
                  <a16:creationId xmlns:a16="http://schemas.microsoft.com/office/drawing/2014/main" id="{39469360-4862-B89F-374D-0214000F9AEC}"/>
                </a:ext>
              </a:extLst>
            </p:cNvPr>
            <p:cNvSpPr/>
            <p:nvPr/>
          </p:nvSpPr>
          <p:spPr>
            <a:xfrm>
              <a:off x="4893602" y="2853013"/>
              <a:ext cx="1580" cy="149"/>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6996;p64">
              <a:extLst>
                <a:ext uri="{FF2B5EF4-FFF2-40B4-BE49-F238E27FC236}">
                  <a16:creationId xmlns:a16="http://schemas.microsoft.com/office/drawing/2014/main" id="{B7CFA62B-3D18-6046-9A7A-639B5549AE25}"/>
                </a:ext>
              </a:extLst>
            </p:cNvPr>
            <p:cNvSpPr/>
            <p:nvPr/>
          </p:nvSpPr>
          <p:spPr>
            <a:xfrm>
              <a:off x="4894679" y="2876227"/>
              <a:ext cx="369" cy="301"/>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6997;p64">
              <a:extLst>
                <a:ext uri="{FF2B5EF4-FFF2-40B4-BE49-F238E27FC236}">
                  <a16:creationId xmlns:a16="http://schemas.microsoft.com/office/drawing/2014/main" id="{B72EFB14-8AA1-1EB6-B001-689F9EC868E0}"/>
                </a:ext>
              </a:extLst>
            </p:cNvPr>
            <p:cNvSpPr/>
            <p:nvPr/>
          </p:nvSpPr>
          <p:spPr>
            <a:xfrm>
              <a:off x="4897266" y="2881207"/>
              <a:ext cx="604" cy="1462"/>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6998;p64">
              <a:extLst>
                <a:ext uri="{FF2B5EF4-FFF2-40B4-BE49-F238E27FC236}">
                  <a16:creationId xmlns:a16="http://schemas.microsoft.com/office/drawing/2014/main" id="{E3C0FE9B-D0BD-3EF8-008B-5158F77E55D5}"/>
                </a:ext>
              </a:extLst>
            </p:cNvPr>
            <p:cNvSpPr/>
            <p:nvPr/>
          </p:nvSpPr>
          <p:spPr>
            <a:xfrm>
              <a:off x="4894308" y="2875813"/>
              <a:ext cx="404" cy="301"/>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6999;p64">
              <a:extLst>
                <a:ext uri="{FF2B5EF4-FFF2-40B4-BE49-F238E27FC236}">
                  <a16:creationId xmlns:a16="http://schemas.microsoft.com/office/drawing/2014/main" id="{D1F66361-0F7D-D401-2F5A-F34392A603B8}"/>
                </a:ext>
              </a:extLst>
            </p:cNvPr>
            <p:cNvSpPr/>
            <p:nvPr/>
          </p:nvSpPr>
          <p:spPr>
            <a:xfrm>
              <a:off x="4895385" y="2877126"/>
              <a:ext cx="369" cy="711"/>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7000;p64">
              <a:extLst>
                <a:ext uri="{FF2B5EF4-FFF2-40B4-BE49-F238E27FC236}">
                  <a16:creationId xmlns:a16="http://schemas.microsoft.com/office/drawing/2014/main" id="{712C5C89-2585-A7C6-017E-482213FAB64A}"/>
                </a:ext>
              </a:extLst>
            </p:cNvPr>
            <p:cNvSpPr/>
            <p:nvPr/>
          </p:nvSpPr>
          <p:spPr>
            <a:xfrm>
              <a:off x="4895013" y="2876602"/>
              <a:ext cx="404" cy="449"/>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7001;p64">
              <a:extLst>
                <a:ext uri="{FF2B5EF4-FFF2-40B4-BE49-F238E27FC236}">
                  <a16:creationId xmlns:a16="http://schemas.microsoft.com/office/drawing/2014/main" id="{EBBDB4C4-E563-9D7E-6962-812EF3C362D1}"/>
                </a:ext>
              </a:extLst>
            </p:cNvPr>
            <p:cNvSpPr/>
            <p:nvPr/>
          </p:nvSpPr>
          <p:spPr>
            <a:xfrm>
              <a:off x="4896796" y="2879895"/>
              <a:ext cx="505" cy="1197"/>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7002;p64">
              <a:extLst>
                <a:ext uri="{FF2B5EF4-FFF2-40B4-BE49-F238E27FC236}">
                  <a16:creationId xmlns:a16="http://schemas.microsoft.com/office/drawing/2014/main" id="{05F67F82-7638-5F62-0DC2-86571537AE53}"/>
                </a:ext>
              </a:extLst>
            </p:cNvPr>
            <p:cNvSpPr/>
            <p:nvPr/>
          </p:nvSpPr>
          <p:spPr>
            <a:xfrm>
              <a:off x="4896325" y="2878698"/>
              <a:ext cx="369" cy="1086"/>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7003;p64">
              <a:extLst>
                <a:ext uri="{FF2B5EF4-FFF2-40B4-BE49-F238E27FC236}">
                  <a16:creationId xmlns:a16="http://schemas.microsoft.com/office/drawing/2014/main" id="{4834F6B2-6A29-18BF-69F7-576C4F71CCD9}"/>
                </a:ext>
              </a:extLst>
            </p:cNvPr>
            <p:cNvSpPr/>
            <p:nvPr/>
          </p:nvSpPr>
          <p:spPr>
            <a:xfrm>
              <a:off x="4895855" y="2877912"/>
              <a:ext cx="369" cy="825"/>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7004;p64">
              <a:extLst>
                <a:ext uri="{FF2B5EF4-FFF2-40B4-BE49-F238E27FC236}">
                  <a16:creationId xmlns:a16="http://schemas.microsoft.com/office/drawing/2014/main" id="{5EBE53FB-675A-1E63-5C59-956869BA9A9C}"/>
                </a:ext>
              </a:extLst>
            </p:cNvPr>
            <p:cNvSpPr/>
            <p:nvPr/>
          </p:nvSpPr>
          <p:spPr>
            <a:xfrm>
              <a:off x="4878173" y="2856681"/>
              <a:ext cx="2756" cy="13515"/>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7005;p64">
              <a:extLst>
                <a:ext uri="{FF2B5EF4-FFF2-40B4-BE49-F238E27FC236}">
                  <a16:creationId xmlns:a16="http://schemas.microsoft.com/office/drawing/2014/main" id="{690322DD-E2A6-1AB6-F535-B44AA220FD7A}"/>
                </a:ext>
              </a:extLst>
            </p:cNvPr>
            <p:cNvSpPr/>
            <p:nvPr/>
          </p:nvSpPr>
          <p:spPr>
            <a:xfrm>
              <a:off x="4899856" y="2883303"/>
              <a:ext cx="839" cy="301"/>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7006;p64">
              <a:extLst>
                <a:ext uri="{FF2B5EF4-FFF2-40B4-BE49-F238E27FC236}">
                  <a16:creationId xmlns:a16="http://schemas.microsoft.com/office/drawing/2014/main" id="{2199CB27-51BF-647F-0676-C35F2EC065A9}"/>
                </a:ext>
              </a:extLst>
            </p:cNvPr>
            <p:cNvSpPr/>
            <p:nvPr/>
          </p:nvSpPr>
          <p:spPr>
            <a:xfrm>
              <a:off x="4901032" y="2883678"/>
              <a:ext cx="604" cy="449"/>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7007;p64">
              <a:extLst>
                <a:ext uri="{FF2B5EF4-FFF2-40B4-BE49-F238E27FC236}">
                  <a16:creationId xmlns:a16="http://schemas.microsoft.com/office/drawing/2014/main" id="{2900A586-8D3F-E93F-151B-B5CD4887C5A0}"/>
                </a:ext>
              </a:extLst>
            </p:cNvPr>
            <p:cNvSpPr/>
            <p:nvPr/>
          </p:nvSpPr>
          <p:spPr>
            <a:xfrm>
              <a:off x="4901737" y="2884202"/>
              <a:ext cx="740" cy="563"/>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7008;p64">
              <a:extLst>
                <a:ext uri="{FF2B5EF4-FFF2-40B4-BE49-F238E27FC236}">
                  <a16:creationId xmlns:a16="http://schemas.microsoft.com/office/drawing/2014/main" id="{90C7B6F2-1EB0-7558-362C-99D3134D16BF}"/>
                </a:ext>
              </a:extLst>
            </p:cNvPr>
            <p:cNvSpPr/>
            <p:nvPr/>
          </p:nvSpPr>
          <p:spPr>
            <a:xfrm>
              <a:off x="4898442" y="2882892"/>
              <a:ext cx="1211" cy="301"/>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7009;p64">
              <a:extLst>
                <a:ext uri="{FF2B5EF4-FFF2-40B4-BE49-F238E27FC236}">
                  <a16:creationId xmlns:a16="http://schemas.microsoft.com/office/drawing/2014/main" id="{0747C12A-32E1-CF71-AAA9-20AFAC9ED1D7}"/>
                </a:ext>
              </a:extLst>
            </p:cNvPr>
            <p:cNvSpPr/>
            <p:nvPr/>
          </p:nvSpPr>
          <p:spPr>
            <a:xfrm>
              <a:off x="4902913" y="2885250"/>
              <a:ext cx="134" cy="39"/>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7010;p64">
              <a:extLst>
                <a:ext uri="{FF2B5EF4-FFF2-40B4-BE49-F238E27FC236}">
                  <a16:creationId xmlns:a16="http://schemas.microsoft.com/office/drawing/2014/main" id="{0FDEA5A8-B0FD-E8B8-25DA-22A0D11A4C5A}"/>
                </a:ext>
              </a:extLst>
            </p:cNvPr>
            <p:cNvSpPr/>
            <p:nvPr/>
          </p:nvSpPr>
          <p:spPr>
            <a:xfrm>
              <a:off x="4910915" y="2839909"/>
              <a:ext cx="81114" cy="7645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7011;p64">
              <a:extLst>
                <a:ext uri="{FF2B5EF4-FFF2-40B4-BE49-F238E27FC236}">
                  <a16:creationId xmlns:a16="http://schemas.microsoft.com/office/drawing/2014/main" id="{45664F21-AAA3-9D5C-3DB1-70585A9566E9}"/>
                </a:ext>
              </a:extLst>
            </p:cNvPr>
            <p:cNvSpPr/>
            <p:nvPr/>
          </p:nvSpPr>
          <p:spPr>
            <a:xfrm>
              <a:off x="4906444" y="2893898"/>
              <a:ext cx="16135" cy="12506"/>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7012;p64">
              <a:extLst>
                <a:ext uri="{FF2B5EF4-FFF2-40B4-BE49-F238E27FC236}">
                  <a16:creationId xmlns:a16="http://schemas.microsoft.com/office/drawing/2014/main" id="{5267BEC8-5C3E-9A3E-7A07-BACDDB66C008}"/>
                </a:ext>
              </a:extLst>
            </p:cNvPr>
            <p:cNvSpPr/>
            <p:nvPr/>
          </p:nvSpPr>
          <p:spPr>
            <a:xfrm>
              <a:off x="4931957" y="2842118"/>
              <a:ext cx="270" cy="301"/>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7013;p64">
              <a:extLst>
                <a:ext uri="{FF2B5EF4-FFF2-40B4-BE49-F238E27FC236}">
                  <a16:creationId xmlns:a16="http://schemas.microsoft.com/office/drawing/2014/main" id="{A08DA125-BBF0-D1F0-5765-1FBD42BAC9C6}"/>
                </a:ext>
              </a:extLst>
            </p:cNvPr>
            <p:cNvSpPr/>
            <p:nvPr/>
          </p:nvSpPr>
          <p:spPr>
            <a:xfrm>
              <a:off x="4932662" y="2840544"/>
              <a:ext cx="505" cy="711"/>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7014;p64">
              <a:extLst>
                <a:ext uri="{FF2B5EF4-FFF2-40B4-BE49-F238E27FC236}">
                  <a16:creationId xmlns:a16="http://schemas.microsoft.com/office/drawing/2014/main" id="{F55A30B5-A324-33E3-4027-4C35E8E6A7F6}"/>
                </a:ext>
              </a:extLst>
            </p:cNvPr>
            <p:cNvSpPr/>
            <p:nvPr/>
          </p:nvSpPr>
          <p:spPr>
            <a:xfrm>
              <a:off x="4931620" y="2843053"/>
              <a:ext cx="134" cy="149"/>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7015;p64">
              <a:extLst>
                <a:ext uri="{FF2B5EF4-FFF2-40B4-BE49-F238E27FC236}">
                  <a16:creationId xmlns:a16="http://schemas.microsoft.com/office/drawing/2014/main" id="{BD1F8257-4F58-7ED7-E194-514B5D60961E}"/>
                </a:ext>
              </a:extLst>
            </p:cNvPr>
            <p:cNvSpPr/>
            <p:nvPr/>
          </p:nvSpPr>
          <p:spPr>
            <a:xfrm>
              <a:off x="4931722" y="2842642"/>
              <a:ext cx="168" cy="301"/>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7016;p64">
              <a:extLst>
                <a:ext uri="{FF2B5EF4-FFF2-40B4-BE49-F238E27FC236}">
                  <a16:creationId xmlns:a16="http://schemas.microsoft.com/office/drawing/2014/main" id="{1A5CB9AD-FAAF-6EBD-7679-A0EE9BF7F866}"/>
                </a:ext>
              </a:extLst>
            </p:cNvPr>
            <p:cNvSpPr/>
            <p:nvPr/>
          </p:nvSpPr>
          <p:spPr>
            <a:xfrm>
              <a:off x="4932192" y="2841332"/>
              <a:ext cx="505" cy="711"/>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7017;p64">
              <a:extLst>
                <a:ext uri="{FF2B5EF4-FFF2-40B4-BE49-F238E27FC236}">
                  <a16:creationId xmlns:a16="http://schemas.microsoft.com/office/drawing/2014/main" id="{9D058891-A3F7-4C94-8069-78E5F2A5B1A2}"/>
                </a:ext>
              </a:extLst>
            </p:cNvPr>
            <p:cNvSpPr/>
            <p:nvPr/>
          </p:nvSpPr>
          <p:spPr>
            <a:xfrm>
              <a:off x="4931486" y="2843315"/>
              <a:ext cx="35" cy="149"/>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7018;p64">
              <a:extLst>
                <a:ext uri="{FF2B5EF4-FFF2-40B4-BE49-F238E27FC236}">
                  <a16:creationId xmlns:a16="http://schemas.microsoft.com/office/drawing/2014/main" id="{9FE2B90E-6A31-41E5-EA15-CBC920BD14AE}"/>
                </a:ext>
              </a:extLst>
            </p:cNvPr>
            <p:cNvSpPr/>
            <p:nvPr/>
          </p:nvSpPr>
          <p:spPr>
            <a:xfrm>
              <a:off x="4910779" y="2849194"/>
              <a:ext cx="874" cy="213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7019;p64">
              <a:extLst>
                <a:ext uri="{FF2B5EF4-FFF2-40B4-BE49-F238E27FC236}">
                  <a16:creationId xmlns:a16="http://schemas.microsoft.com/office/drawing/2014/main" id="{2278F674-0A78-3176-2B42-73FF4EA8790D}"/>
                </a:ext>
              </a:extLst>
            </p:cNvPr>
            <p:cNvSpPr/>
            <p:nvPr/>
          </p:nvSpPr>
          <p:spPr>
            <a:xfrm>
              <a:off x="4910779" y="2849194"/>
              <a:ext cx="270" cy="39"/>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7020;p64">
              <a:extLst>
                <a:ext uri="{FF2B5EF4-FFF2-40B4-BE49-F238E27FC236}">
                  <a16:creationId xmlns:a16="http://schemas.microsoft.com/office/drawing/2014/main" id="{A33AE30E-F94C-9C82-4FAC-AEC499A95ED2}"/>
                </a:ext>
              </a:extLst>
            </p:cNvPr>
            <p:cNvSpPr/>
            <p:nvPr/>
          </p:nvSpPr>
          <p:spPr>
            <a:xfrm>
              <a:off x="4911014" y="2849194"/>
              <a:ext cx="8739" cy="4906"/>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7021;p64">
              <a:extLst>
                <a:ext uri="{FF2B5EF4-FFF2-40B4-BE49-F238E27FC236}">
                  <a16:creationId xmlns:a16="http://schemas.microsoft.com/office/drawing/2014/main" id="{27DB0FDE-1C96-43E3-12D8-28A70D73EAC4}"/>
                </a:ext>
              </a:extLst>
            </p:cNvPr>
            <p:cNvSpPr/>
            <p:nvPr/>
          </p:nvSpPr>
          <p:spPr>
            <a:xfrm>
              <a:off x="4933269" y="2840020"/>
              <a:ext cx="369" cy="449"/>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7022;p64">
              <a:extLst>
                <a:ext uri="{FF2B5EF4-FFF2-40B4-BE49-F238E27FC236}">
                  <a16:creationId xmlns:a16="http://schemas.microsoft.com/office/drawing/2014/main" id="{3078091D-B60A-F9EF-9AA5-FCBEF64A38B8}"/>
                </a:ext>
              </a:extLst>
            </p:cNvPr>
            <p:cNvSpPr/>
            <p:nvPr/>
          </p:nvSpPr>
          <p:spPr>
            <a:xfrm>
              <a:off x="4906545" y="2894835"/>
              <a:ext cx="404" cy="673"/>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7023;p64">
              <a:extLst>
                <a:ext uri="{FF2B5EF4-FFF2-40B4-BE49-F238E27FC236}">
                  <a16:creationId xmlns:a16="http://schemas.microsoft.com/office/drawing/2014/main" id="{E4069AFC-1B85-F016-3573-BBD544D2E8D1}"/>
                </a:ext>
              </a:extLst>
            </p:cNvPr>
            <p:cNvSpPr/>
            <p:nvPr/>
          </p:nvSpPr>
          <p:spPr>
            <a:xfrm>
              <a:off x="4906209" y="2893898"/>
              <a:ext cx="369" cy="711"/>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7024;p64">
              <a:extLst>
                <a:ext uri="{FF2B5EF4-FFF2-40B4-BE49-F238E27FC236}">
                  <a16:creationId xmlns:a16="http://schemas.microsoft.com/office/drawing/2014/main" id="{E4795248-AD97-0344-1452-673267A9F8FB}"/>
                </a:ext>
              </a:extLst>
            </p:cNvPr>
            <p:cNvSpPr/>
            <p:nvPr/>
          </p:nvSpPr>
          <p:spPr>
            <a:xfrm>
              <a:off x="4966816" y="2912658"/>
              <a:ext cx="839" cy="673"/>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7025;p64">
              <a:extLst>
                <a:ext uri="{FF2B5EF4-FFF2-40B4-BE49-F238E27FC236}">
                  <a16:creationId xmlns:a16="http://schemas.microsoft.com/office/drawing/2014/main" id="{B90FB715-CD40-7081-58C2-5437BD37ECED}"/>
                </a:ext>
              </a:extLst>
            </p:cNvPr>
            <p:cNvSpPr/>
            <p:nvPr/>
          </p:nvSpPr>
          <p:spPr>
            <a:xfrm>
              <a:off x="4969638" y="2914605"/>
              <a:ext cx="1783" cy="1086"/>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7026;p64">
              <a:extLst>
                <a:ext uri="{FF2B5EF4-FFF2-40B4-BE49-F238E27FC236}">
                  <a16:creationId xmlns:a16="http://schemas.microsoft.com/office/drawing/2014/main" id="{B6733C02-F018-55F2-9F1E-F34F8B8D1D6C}"/>
                </a:ext>
              </a:extLst>
            </p:cNvPr>
            <p:cNvSpPr/>
            <p:nvPr/>
          </p:nvSpPr>
          <p:spPr>
            <a:xfrm>
              <a:off x="4965640" y="2911720"/>
              <a:ext cx="740" cy="563"/>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7027;p64">
              <a:extLst>
                <a:ext uri="{FF2B5EF4-FFF2-40B4-BE49-F238E27FC236}">
                  <a16:creationId xmlns:a16="http://schemas.microsoft.com/office/drawing/2014/main" id="{713772FD-E1F2-6196-6052-9B005C5FFDAE}"/>
                </a:ext>
              </a:extLst>
            </p:cNvPr>
            <p:cNvSpPr/>
            <p:nvPr/>
          </p:nvSpPr>
          <p:spPr>
            <a:xfrm>
              <a:off x="4954816" y="2888807"/>
              <a:ext cx="2488" cy="1610"/>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7028;p64">
              <a:extLst>
                <a:ext uri="{FF2B5EF4-FFF2-40B4-BE49-F238E27FC236}">
                  <a16:creationId xmlns:a16="http://schemas.microsoft.com/office/drawing/2014/main" id="{C64C082A-F92F-5DC1-B156-B3EEDDF6DF01}"/>
                </a:ext>
              </a:extLst>
            </p:cNvPr>
            <p:cNvSpPr/>
            <p:nvPr/>
          </p:nvSpPr>
          <p:spPr>
            <a:xfrm>
              <a:off x="4971992" y="2915915"/>
              <a:ext cx="975" cy="563"/>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7029;p64">
              <a:extLst>
                <a:ext uri="{FF2B5EF4-FFF2-40B4-BE49-F238E27FC236}">
                  <a16:creationId xmlns:a16="http://schemas.microsoft.com/office/drawing/2014/main" id="{85D4E391-922D-7B81-39C0-B75CDD0DE535}"/>
                </a:ext>
              </a:extLst>
            </p:cNvPr>
            <p:cNvSpPr/>
            <p:nvPr/>
          </p:nvSpPr>
          <p:spPr>
            <a:xfrm>
              <a:off x="4921603" y="2906368"/>
              <a:ext cx="874" cy="39"/>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7030;p64">
              <a:extLst>
                <a:ext uri="{FF2B5EF4-FFF2-40B4-BE49-F238E27FC236}">
                  <a16:creationId xmlns:a16="http://schemas.microsoft.com/office/drawing/2014/main" id="{5E403264-B412-B13A-3C52-99EAEF4CC627}"/>
                </a:ext>
              </a:extLst>
            </p:cNvPr>
            <p:cNvSpPr/>
            <p:nvPr/>
          </p:nvSpPr>
          <p:spPr>
            <a:xfrm>
              <a:off x="4907486" y="2896407"/>
              <a:ext cx="505" cy="673"/>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7031;p64">
              <a:extLst>
                <a:ext uri="{FF2B5EF4-FFF2-40B4-BE49-F238E27FC236}">
                  <a16:creationId xmlns:a16="http://schemas.microsoft.com/office/drawing/2014/main" id="{FEED97F3-89D7-37DB-DCB7-E66623AA61D2}"/>
                </a:ext>
              </a:extLst>
            </p:cNvPr>
            <p:cNvSpPr/>
            <p:nvPr/>
          </p:nvSpPr>
          <p:spPr>
            <a:xfrm>
              <a:off x="4964798" y="2910821"/>
              <a:ext cx="639" cy="563"/>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7032;p64">
              <a:extLst>
                <a:ext uri="{FF2B5EF4-FFF2-40B4-BE49-F238E27FC236}">
                  <a16:creationId xmlns:a16="http://schemas.microsoft.com/office/drawing/2014/main" id="{28BC0D11-C1DC-CA7E-36B0-65399BB6D8F2}"/>
                </a:ext>
              </a:extLst>
            </p:cNvPr>
            <p:cNvSpPr/>
            <p:nvPr/>
          </p:nvSpPr>
          <p:spPr>
            <a:xfrm>
              <a:off x="4907016" y="2895734"/>
              <a:ext cx="404" cy="563"/>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7033;p64">
              <a:extLst>
                <a:ext uri="{FF2B5EF4-FFF2-40B4-BE49-F238E27FC236}">
                  <a16:creationId xmlns:a16="http://schemas.microsoft.com/office/drawing/2014/main" id="{8041CB49-E262-3292-8FB6-DCB14065D67F}"/>
                </a:ext>
              </a:extLst>
            </p:cNvPr>
            <p:cNvSpPr/>
            <p:nvPr/>
          </p:nvSpPr>
          <p:spPr>
            <a:xfrm>
              <a:off x="4908192" y="2897306"/>
              <a:ext cx="505" cy="449"/>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7034;p64">
              <a:extLst>
                <a:ext uri="{FF2B5EF4-FFF2-40B4-BE49-F238E27FC236}">
                  <a16:creationId xmlns:a16="http://schemas.microsoft.com/office/drawing/2014/main" id="{C74E83A4-51B6-3548-78D9-66D39E882EA9}"/>
                </a:ext>
              </a:extLst>
            </p:cNvPr>
            <p:cNvSpPr/>
            <p:nvPr/>
          </p:nvSpPr>
          <p:spPr>
            <a:xfrm>
              <a:off x="4964092" y="2910035"/>
              <a:ext cx="505" cy="673"/>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7035;p64">
              <a:extLst>
                <a:ext uri="{FF2B5EF4-FFF2-40B4-BE49-F238E27FC236}">
                  <a16:creationId xmlns:a16="http://schemas.microsoft.com/office/drawing/2014/main" id="{B8A7CDDC-D3EA-5766-7063-BC4A5DC57D8F}"/>
                </a:ext>
              </a:extLst>
            </p:cNvPr>
            <p:cNvSpPr/>
            <p:nvPr/>
          </p:nvSpPr>
          <p:spPr>
            <a:xfrm>
              <a:off x="4909031" y="2897830"/>
              <a:ext cx="839" cy="563"/>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7036;p64">
              <a:extLst>
                <a:ext uri="{FF2B5EF4-FFF2-40B4-BE49-F238E27FC236}">
                  <a16:creationId xmlns:a16="http://schemas.microsoft.com/office/drawing/2014/main" id="{F8D4DF7D-3697-5642-453B-B1BECE7FE7F4}"/>
                </a:ext>
              </a:extLst>
            </p:cNvPr>
            <p:cNvSpPr/>
            <p:nvPr/>
          </p:nvSpPr>
          <p:spPr>
            <a:xfrm>
              <a:off x="4968093" y="2913557"/>
              <a:ext cx="1344" cy="97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7037;p64">
              <a:extLst>
                <a:ext uri="{FF2B5EF4-FFF2-40B4-BE49-F238E27FC236}">
                  <a16:creationId xmlns:a16="http://schemas.microsoft.com/office/drawing/2014/main" id="{EC6736FD-18A8-648C-4869-1E28EF13B0A2}"/>
                </a:ext>
              </a:extLst>
            </p:cNvPr>
            <p:cNvSpPr/>
            <p:nvPr/>
          </p:nvSpPr>
          <p:spPr>
            <a:xfrm>
              <a:off x="4938545" y="2842005"/>
              <a:ext cx="7697" cy="6329"/>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7038;p64">
              <a:extLst>
                <a:ext uri="{FF2B5EF4-FFF2-40B4-BE49-F238E27FC236}">
                  <a16:creationId xmlns:a16="http://schemas.microsoft.com/office/drawing/2014/main" id="{C479FA20-747B-E349-C091-E549425A7191}"/>
                </a:ext>
              </a:extLst>
            </p:cNvPr>
            <p:cNvSpPr/>
            <p:nvPr/>
          </p:nvSpPr>
          <p:spPr>
            <a:xfrm>
              <a:off x="4970816" y="2846985"/>
              <a:ext cx="604" cy="563"/>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7039;p64">
              <a:extLst>
                <a:ext uri="{FF2B5EF4-FFF2-40B4-BE49-F238E27FC236}">
                  <a16:creationId xmlns:a16="http://schemas.microsoft.com/office/drawing/2014/main" id="{5B413C61-8FF0-57D7-AC10-723324B9F5F6}"/>
                </a:ext>
              </a:extLst>
            </p:cNvPr>
            <p:cNvSpPr/>
            <p:nvPr/>
          </p:nvSpPr>
          <p:spPr>
            <a:xfrm>
              <a:off x="4959052" y="2854847"/>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7040;p64">
              <a:extLst>
                <a:ext uri="{FF2B5EF4-FFF2-40B4-BE49-F238E27FC236}">
                  <a16:creationId xmlns:a16="http://schemas.microsoft.com/office/drawing/2014/main" id="{3123B3A2-802F-06C3-95C7-1D2DFBE458DC}"/>
                </a:ext>
              </a:extLst>
            </p:cNvPr>
            <p:cNvSpPr/>
            <p:nvPr/>
          </p:nvSpPr>
          <p:spPr>
            <a:xfrm>
              <a:off x="4967152" y="2848932"/>
              <a:ext cx="740" cy="301"/>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7041;p64">
              <a:extLst>
                <a:ext uri="{FF2B5EF4-FFF2-40B4-BE49-F238E27FC236}">
                  <a16:creationId xmlns:a16="http://schemas.microsoft.com/office/drawing/2014/main" id="{E718BA28-A882-9158-6370-BF7F2694F192}"/>
                </a:ext>
              </a:extLst>
            </p:cNvPr>
            <p:cNvSpPr/>
            <p:nvPr/>
          </p:nvSpPr>
          <p:spPr>
            <a:xfrm>
              <a:off x="4968932" y="2848146"/>
              <a:ext cx="740" cy="301"/>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7042;p64">
              <a:extLst>
                <a:ext uri="{FF2B5EF4-FFF2-40B4-BE49-F238E27FC236}">
                  <a16:creationId xmlns:a16="http://schemas.microsoft.com/office/drawing/2014/main" id="{AA441395-D8F0-1D1F-E619-D7189F03C72F}"/>
                </a:ext>
              </a:extLst>
            </p:cNvPr>
            <p:cNvSpPr/>
            <p:nvPr/>
          </p:nvSpPr>
          <p:spPr>
            <a:xfrm>
              <a:off x="4966212" y="2849343"/>
              <a:ext cx="740" cy="301"/>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7043;p64">
              <a:extLst>
                <a:ext uri="{FF2B5EF4-FFF2-40B4-BE49-F238E27FC236}">
                  <a16:creationId xmlns:a16="http://schemas.microsoft.com/office/drawing/2014/main" id="{CDB9342C-1336-F3A4-49F3-324FBFDE6A6F}"/>
                </a:ext>
              </a:extLst>
            </p:cNvPr>
            <p:cNvSpPr/>
            <p:nvPr/>
          </p:nvSpPr>
          <p:spPr>
            <a:xfrm>
              <a:off x="4969740" y="2847509"/>
              <a:ext cx="874" cy="563"/>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7044;p64">
              <a:extLst>
                <a:ext uri="{FF2B5EF4-FFF2-40B4-BE49-F238E27FC236}">
                  <a16:creationId xmlns:a16="http://schemas.microsoft.com/office/drawing/2014/main" id="{A58E2F44-805A-478B-8811-716EB6D59717}"/>
                </a:ext>
              </a:extLst>
            </p:cNvPr>
            <p:cNvSpPr/>
            <p:nvPr/>
          </p:nvSpPr>
          <p:spPr>
            <a:xfrm>
              <a:off x="4967992" y="2848557"/>
              <a:ext cx="740" cy="411"/>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7045;p64">
              <a:extLst>
                <a:ext uri="{FF2B5EF4-FFF2-40B4-BE49-F238E27FC236}">
                  <a16:creationId xmlns:a16="http://schemas.microsoft.com/office/drawing/2014/main" id="{D4BECFD9-3F8C-8AC7-DD8E-7C6119FFFF48}"/>
                </a:ext>
              </a:extLst>
            </p:cNvPr>
            <p:cNvSpPr/>
            <p:nvPr/>
          </p:nvSpPr>
          <p:spPr>
            <a:xfrm>
              <a:off x="4933603" y="2840020"/>
              <a:ext cx="1344" cy="825"/>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7046;p64">
              <a:extLst>
                <a:ext uri="{FF2B5EF4-FFF2-40B4-BE49-F238E27FC236}">
                  <a16:creationId xmlns:a16="http://schemas.microsoft.com/office/drawing/2014/main" id="{D5BD29E5-61C0-FF4B-73D3-13801FA69FB6}"/>
                </a:ext>
              </a:extLst>
            </p:cNvPr>
            <p:cNvSpPr/>
            <p:nvPr/>
          </p:nvSpPr>
          <p:spPr>
            <a:xfrm>
              <a:off x="4935150" y="2840957"/>
              <a:ext cx="975" cy="411"/>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7047;p64">
              <a:extLst>
                <a:ext uri="{FF2B5EF4-FFF2-40B4-BE49-F238E27FC236}">
                  <a16:creationId xmlns:a16="http://schemas.microsoft.com/office/drawing/2014/main" id="{667478B2-EA1E-48F5-BB15-C7D8CB407246}"/>
                </a:ext>
              </a:extLst>
            </p:cNvPr>
            <p:cNvSpPr/>
            <p:nvPr/>
          </p:nvSpPr>
          <p:spPr>
            <a:xfrm>
              <a:off x="4936898" y="2841594"/>
              <a:ext cx="505" cy="18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7048;p64">
              <a:extLst>
                <a:ext uri="{FF2B5EF4-FFF2-40B4-BE49-F238E27FC236}">
                  <a16:creationId xmlns:a16="http://schemas.microsoft.com/office/drawing/2014/main" id="{C49EE2E1-91F2-8933-552E-5D333E112DF6}"/>
                </a:ext>
              </a:extLst>
            </p:cNvPr>
            <p:cNvSpPr/>
            <p:nvPr/>
          </p:nvSpPr>
          <p:spPr>
            <a:xfrm>
              <a:off x="4957873" y="2854698"/>
              <a:ext cx="270" cy="39"/>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7049;p64">
              <a:extLst>
                <a:ext uri="{FF2B5EF4-FFF2-40B4-BE49-F238E27FC236}">
                  <a16:creationId xmlns:a16="http://schemas.microsoft.com/office/drawing/2014/main" id="{B2F9DCDA-80AA-8CB3-9784-8B07D863DB1C}"/>
                </a:ext>
              </a:extLst>
            </p:cNvPr>
            <p:cNvSpPr/>
            <p:nvPr/>
          </p:nvSpPr>
          <p:spPr>
            <a:xfrm>
              <a:off x="4972463" y="2845262"/>
              <a:ext cx="604" cy="711"/>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7050;p64">
              <a:extLst>
                <a:ext uri="{FF2B5EF4-FFF2-40B4-BE49-F238E27FC236}">
                  <a16:creationId xmlns:a16="http://schemas.microsoft.com/office/drawing/2014/main" id="{36B56D8D-D3CD-20ED-2022-C9ED960F6827}"/>
                </a:ext>
              </a:extLst>
            </p:cNvPr>
            <p:cNvSpPr/>
            <p:nvPr/>
          </p:nvSpPr>
          <p:spPr>
            <a:xfrm>
              <a:off x="4953404" y="2852862"/>
              <a:ext cx="1312" cy="563"/>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7051;p64">
              <a:extLst>
                <a:ext uri="{FF2B5EF4-FFF2-40B4-BE49-F238E27FC236}">
                  <a16:creationId xmlns:a16="http://schemas.microsoft.com/office/drawing/2014/main" id="{1CAEC4B2-7B0E-8C60-5212-BEB8CD449961}"/>
                </a:ext>
              </a:extLst>
            </p:cNvPr>
            <p:cNvSpPr/>
            <p:nvPr/>
          </p:nvSpPr>
          <p:spPr>
            <a:xfrm>
              <a:off x="4956799" y="2854323"/>
              <a:ext cx="270" cy="39"/>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7052;p64">
              <a:extLst>
                <a:ext uri="{FF2B5EF4-FFF2-40B4-BE49-F238E27FC236}">
                  <a16:creationId xmlns:a16="http://schemas.microsoft.com/office/drawing/2014/main" id="{0F729BED-AB30-F9C9-A332-FBF2BC7E730D}"/>
                </a:ext>
              </a:extLst>
            </p:cNvPr>
            <p:cNvSpPr/>
            <p:nvPr/>
          </p:nvSpPr>
          <p:spPr>
            <a:xfrm>
              <a:off x="4971522" y="2846199"/>
              <a:ext cx="839" cy="673"/>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7053;p64">
              <a:extLst>
                <a:ext uri="{FF2B5EF4-FFF2-40B4-BE49-F238E27FC236}">
                  <a16:creationId xmlns:a16="http://schemas.microsoft.com/office/drawing/2014/main" id="{A0EC42E1-CA6D-1ADD-7CFF-F16EE3C9195D}"/>
                </a:ext>
              </a:extLst>
            </p:cNvPr>
            <p:cNvSpPr/>
            <p:nvPr/>
          </p:nvSpPr>
          <p:spPr>
            <a:xfrm>
              <a:off x="4959386" y="2854698"/>
              <a:ext cx="404" cy="39"/>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7054;p64">
              <a:extLst>
                <a:ext uri="{FF2B5EF4-FFF2-40B4-BE49-F238E27FC236}">
                  <a16:creationId xmlns:a16="http://schemas.microsoft.com/office/drawing/2014/main" id="{22FF91B1-63DB-7E60-4DC5-3AAE8642DB75}"/>
                </a:ext>
              </a:extLst>
            </p:cNvPr>
            <p:cNvSpPr/>
            <p:nvPr/>
          </p:nvSpPr>
          <p:spPr>
            <a:xfrm>
              <a:off x="4955858" y="2853912"/>
              <a:ext cx="270" cy="18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7055;p64">
              <a:extLst>
                <a:ext uri="{FF2B5EF4-FFF2-40B4-BE49-F238E27FC236}">
                  <a16:creationId xmlns:a16="http://schemas.microsoft.com/office/drawing/2014/main" id="{21640AB6-EF47-51F8-ACC2-CB786D0244E4}"/>
                </a:ext>
              </a:extLst>
            </p:cNvPr>
            <p:cNvSpPr/>
            <p:nvPr/>
          </p:nvSpPr>
          <p:spPr>
            <a:xfrm>
              <a:off x="4911621" y="2851290"/>
              <a:ext cx="6152" cy="13816"/>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7056;p64">
              <a:extLst>
                <a:ext uri="{FF2B5EF4-FFF2-40B4-BE49-F238E27FC236}">
                  <a16:creationId xmlns:a16="http://schemas.microsoft.com/office/drawing/2014/main" id="{751CA9FB-33EE-38D8-D1C0-8812ECA7A883}"/>
                </a:ext>
              </a:extLst>
            </p:cNvPr>
            <p:cNvSpPr/>
            <p:nvPr/>
          </p:nvSpPr>
          <p:spPr>
            <a:xfrm>
              <a:off x="4934915" y="2896258"/>
              <a:ext cx="35" cy="563"/>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7057;p64">
              <a:extLst>
                <a:ext uri="{FF2B5EF4-FFF2-40B4-BE49-F238E27FC236}">
                  <a16:creationId xmlns:a16="http://schemas.microsoft.com/office/drawing/2014/main" id="{E5861FA9-3F3D-CB5A-A949-1FEB7FA018FC}"/>
                </a:ext>
              </a:extLst>
            </p:cNvPr>
            <p:cNvSpPr/>
            <p:nvPr/>
          </p:nvSpPr>
          <p:spPr>
            <a:xfrm>
              <a:off x="4935150" y="2897568"/>
              <a:ext cx="134" cy="563"/>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7058;p64">
              <a:extLst>
                <a:ext uri="{FF2B5EF4-FFF2-40B4-BE49-F238E27FC236}">
                  <a16:creationId xmlns:a16="http://schemas.microsoft.com/office/drawing/2014/main" id="{E7D7ADFC-D49C-75D9-DB7D-D2716F73478B}"/>
                </a:ext>
              </a:extLst>
            </p:cNvPr>
            <p:cNvSpPr/>
            <p:nvPr/>
          </p:nvSpPr>
          <p:spPr>
            <a:xfrm>
              <a:off x="4934782" y="2895883"/>
              <a:ext cx="168" cy="301"/>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7059;p64">
              <a:extLst>
                <a:ext uri="{FF2B5EF4-FFF2-40B4-BE49-F238E27FC236}">
                  <a16:creationId xmlns:a16="http://schemas.microsoft.com/office/drawing/2014/main" id="{0FFB764C-CEE5-AFAC-BB38-0FF7D8DF2E19}"/>
                </a:ext>
              </a:extLst>
            </p:cNvPr>
            <p:cNvSpPr/>
            <p:nvPr/>
          </p:nvSpPr>
          <p:spPr>
            <a:xfrm>
              <a:off x="4935856" y="2899664"/>
              <a:ext cx="369" cy="97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7060;p64">
              <a:extLst>
                <a:ext uri="{FF2B5EF4-FFF2-40B4-BE49-F238E27FC236}">
                  <a16:creationId xmlns:a16="http://schemas.microsoft.com/office/drawing/2014/main" id="{2B910428-9521-0D89-3FE1-2753D960A7DA}"/>
                </a:ext>
              </a:extLst>
            </p:cNvPr>
            <p:cNvSpPr/>
            <p:nvPr/>
          </p:nvSpPr>
          <p:spPr>
            <a:xfrm>
              <a:off x="4937267" y="2902810"/>
              <a:ext cx="35" cy="18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7061;p64">
              <a:extLst>
                <a:ext uri="{FF2B5EF4-FFF2-40B4-BE49-F238E27FC236}">
                  <a16:creationId xmlns:a16="http://schemas.microsoft.com/office/drawing/2014/main" id="{CF831FEA-5D54-CD1D-B92F-3FC542F705C5}"/>
                </a:ext>
              </a:extLst>
            </p:cNvPr>
            <p:cNvSpPr/>
            <p:nvPr/>
          </p:nvSpPr>
          <p:spPr>
            <a:xfrm>
              <a:off x="4936428" y="2901125"/>
              <a:ext cx="639" cy="1348"/>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7062;p64">
              <a:extLst>
                <a:ext uri="{FF2B5EF4-FFF2-40B4-BE49-F238E27FC236}">
                  <a16:creationId xmlns:a16="http://schemas.microsoft.com/office/drawing/2014/main" id="{738A880B-AE9D-F78E-3F0C-65DB22FCB32A}"/>
                </a:ext>
              </a:extLst>
            </p:cNvPr>
            <p:cNvSpPr/>
            <p:nvPr/>
          </p:nvSpPr>
          <p:spPr>
            <a:xfrm>
              <a:off x="4935017" y="2896931"/>
              <a:ext cx="35" cy="411"/>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7063;p64">
              <a:extLst>
                <a:ext uri="{FF2B5EF4-FFF2-40B4-BE49-F238E27FC236}">
                  <a16:creationId xmlns:a16="http://schemas.microsoft.com/office/drawing/2014/main" id="{5F35E4EF-6CE0-9716-35A8-88A69833DB7E}"/>
                </a:ext>
              </a:extLst>
            </p:cNvPr>
            <p:cNvSpPr/>
            <p:nvPr/>
          </p:nvSpPr>
          <p:spPr>
            <a:xfrm>
              <a:off x="4935487" y="2898616"/>
              <a:ext cx="270" cy="711"/>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7064;p64">
              <a:extLst>
                <a:ext uri="{FF2B5EF4-FFF2-40B4-BE49-F238E27FC236}">
                  <a16:creationId xmlns:a16="http://schemas.microsoft.com/office/drawing/2014/main" id="{2D45A444-9BC7-04FB-29C6-6E16DE1B353A}"/>
                </a:ext>
              </a:extLst>
            </p:cNvPr>
            <p:cNvSpPr/>
            <p:nvPr/>
          </p:nvSpPr>
          <p:spPr>
            <a:xfrm>
              <a:off x="4919721" y="2900712"/>
              <a:ext cx="270" cy="301"/>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7065;p64">
              <a:extLst>
                <a:ext uri="{FF2B5EF4-FFF2-40B4-BE49-F238E27FC236}">
                  <a16:creationId xmlns:a16="http://schemas.microsoft.com/office/drawing/2014/main" id="{D5FDCA2F-C5C6-C8A3-FC6F-12E58EF232D1}"/>
                </a:ext>
              </a:extLst>
            </p:cNvPr>
            <p:cNvSpPr/>
            <p:nvPr/>
          </p:nvSpPr>
          <p:spPr>
            <a:xfrm>
              <a:off x="4906308" y="2893898"/>
              <a:ext cx="740" cy="449"/>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7066;p64">
              <a:extLst>
                <a:ext uri="{FF2B5EF4-FFF2-40B4-BE49-F238E27FC236}">
                  <a16:creationId xmlns:a16="http://schemas.microsoft.com/office/drawing/2014/main" id="{F21CCCB4-80BE-E57E-3C4A-5F2A4AC69E49}"/>
                </a:ext>
              </a:extLst>
            </p:cNvPr>
            <p:cNvSpPr/>
            <p:nvPr/>
          </p:nvSpPr>
          <p:spPr>
            <a:xfrm>
              <a:off x="4921266" y="2902810"/>
              <a:ext cx="35" cy="18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7067;p64">
              <a:extLst>
                <a:ext uri="{FF2B5EF4-FFF2-40B4-BE49-F238E27FC236}">
                  <a16:creationId xmlns:a16="http://schemas.microsoft.com/office/drawing/2014/main" id="{5194E9D9-D7E3-F9C1-663D-3A9AD01B4E04}"/>
                </a:ext>
              </a:extLst>
            </p:cNvPr>
            <p:cNvSpPr/>
            <p:nvPr/>
          </p:nvSpPr>
          <p:spPr>
            <a:xfrm>
              <a:off x="4907486" y="2894684"/>
              <a:ext cx="1344" cy="825"/>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7068;p64">
              <a:extLst>
                <a:ext uri="{FF2B5EF4-FFF2-40B4-BE49-F238E27FC236}">
                  <a16:creationId xmlns:a16="http://schemas.microsoft.com/office/drawing/2014/main" id="{0BC65636-6453-EF15-CCCE-443D3D486EF1}"/>
                </a:ext>
              </a:extLst>
            </p:cNvPr>
            <p:cNvSpPr/>
            <p:nvPr/>
          </p:nvSpPr>
          <p:spPr>
            <a:xfrm>
              <a:off x="4922445" y="2905844"/>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7069;p64">
              <a:extLst>
                <a:ext uri="{FF2B5EF4-FFF2-40B4-BE49-F238E27FC236}">
                  <a16:creationId xmlns:a16="http://schemas.microsoft.com/office/drawing/2014/main" id="{F5949835-8F56-8017-BF2A-DD92177CCCD8}"/>
                </a:ext>
              </a:extLst>
            </p:cNvPr>
            <p:cNvSpPr/>
            <p:nvPr/>
          </p:nvSpPr>
          <p:spPr>
            <a:xfrm>
              <a:off x="4922073" y="2904269"/>
              <a:ext cx="35" cy="149"/>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7070;p64">
              <a:extLst>
                <a:ext uri="{FF2B5EF4-FFF2-40B4-BE49-F238E27FC236}">
                  <a16:creationId xmlns:a16="http://schemas.microsoft.com/office/drawing/2014/main" id="{8FFC040D-F0CB-8C9F-5EA5-BE3D72E670D6}"/>
                </a:ext>
              </a:extLst>
            </p:cNvPr>
            <p:cNvSpPr/>
            <p:nvPr/>
          </p:nvSpPr>
          <p:spPr>
            <a:xfrm>
              <a:off x="4911150" y="2850391"/>
              <a:ext cx="1074" cy="213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7071;p64">
              <a:extLst>
                <a:ext uri="{FF2B5EF4-FFF2-40B4-BE49-F238E27FC236}">
                  <a16:creationId xmlns:a16="http://schemas.microsoft.com/office/drawing/2014/main" id="{19472095-7280-9120-3CBA-7173B8DF65BD}"/>
                </a:ext>
              </a:extLst>
            </p:cNvPr>
            <p:cNvSpPr/>
            <p:nvPr/>
          </p:nvSpPr>
          <p:spPr>
            <a:xfrm>
              <a:off x="4906545" y="2893526"/>
              <a:ext cx="35" cy="149"/>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7072;p64">
              <a:extLst>
                <a:ext uri="{FF2B5EF4-FFF2-40B4-BE49-F238E27FC236}">
                  <a16:creationId xmlns:a16="http://schemas.microsoft.com/office/drawing/2014/main" id="{EB8A506E-C0DE-95A9-C683-788B43E685FB}"/>
                </a:ext>
              </a:extLst>
            </p:cNvPr>
            <p:cNvSpPr/>
            <p:nvPr/>
          </p:nvSpPr>
          <p:spPr>
            <a:xfrm>
              <a:off x="4922445" y="2906368"/>
              <a:ext cx="35" cy="39"/>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7249;p64">
              <a:extLst>
                <a:ext uri="{FF2B5EF4-FFF2-40B4-BE49-F238E27FC236}">
                  <a16:creationId xmlns:a16="http://schemas.microsoft.com/office/drawing/2014/main" id="{E05D9CCF-FE4F-1991-8D76-56D75964BC30}"/>
                </a:ext>
              </a:extLst>
            </p:cNvPr>
            <p:cNvSpPr/>
            <p:nvPr/>
          </p:nvSpPr>
          <p:spPr>
            <a:xfrm>
              <a:off x="4238584" y="2857619"/>
              <a:ext cx="27597" cy="49160"/>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7250;p64">
              <a:extLst>
                <a:ext uri="{FF2B5EF4-FFF2-40B4-BE49-F238E27FC236}">
                  <a16:creationId xmlns:a16="http://schemas.microsoft.com/office/drawing/2014/main" id="{02735C09-C464-6C94-7BA5-24677D410738}"/>
                </a:ext>
              </a:extLst>
            </p:cNvPr>
            <p:cNvSpPr/>
            <p:nvPr/>
          </p:nvSpPr>
          <p:spPr>
            <a:xfrm>
              <a:off x="4320134" y="2927670"/>
              <a:ext cx="47463" cy="3051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7251;p64">
              <a:extLst>
                <a:ext uri="{FF2B5EF4-FFF2-40B4-BE49-F238E27FC236}">
                  <a16:creationId xmlns:a16="http://schemas.microsoft.com/office/drawing/2014/main" id="{17CCB774-F139-9D73-79AC-A0E09BEDBD65}"/>
                </a:ext>
              </a:extLst>
            </p:cNvPr>
            <p:cNvSpPr/>
            <p:nvPr/>
          </p:nvSpPr>
          <p:spPr>
            <a:xfrm>
              <a:off x="4213071" y="2706317"/>
              <a:ext cx="205251" cy="220380"/>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7252;p64">
              <a:extLst>
                <a:ext uri="{FF2B5EF4-FFF2-40B4-BE49-F238E27FC236}">
                  <a16:creationId xmlns:a16="http://schemas.microsoft.com/office/drawing/2014/main" id="{2787D35E-9E1A-24D9-CFD0-EE8C45E2CB9E}"/>
                </a:ext>
              </a:extLst>
            </p:cNvPr>
            <p:cNvSpPr/>
            <p:nvPr/>
          </p:nvSpPr>
          <p:spPr>
            <a:xfrm>
              <a:off x="4311563" y="2707778"/>
              <a:ext cx="3327" cy="6853"/>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7253;p64">
              <a:extLst>
                <a:ext uri="{FF2B5EF4-FFF2-40B4-BE49-F238E27FC236}">
                  <a16:creationId xmlns:a16="http://schemas.microsoft.com/office/drawing/2014/main" id="{F9929F8B-5D06-77E8-EDAF-72AA48C2D66B}"/>
                </a:ext>
              </a:extLst>
            </p:cNvPr>
            <p:cNvSpPr/>
            <p:nvPr/>
          </p:nvSpPr>
          <p:spPr>
            <a:xfrm>
              <a:off x="4284267" y="2711708"/>
              <a:ext cx="740" cy="563"/>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7254;p64">
              <a:extLst>
                <a:ext uri="{FF2B5EF4-FFF2-40B4-BE49-F238E27FC236}">
                  <a16:creationId xmlns:a16="http://schemas.microsoft.com/office/drawing/2014/main" id="{C059FEBE-3B04-8925-0049-16AA2EA912CD}"/>
                </a:ext>
              </a:extLst>
            </p:cNvPr>
            <p:cNvSpPr/>
            <p:nvPr/>
          </p:nvSpPr>
          <p:spPr>
            <a:xfrm>
              <a:off x="4320604" y="2716313"/>
              <a:ext cx="2285" cy="411"/>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7255;p64">
              <a:extLst>
                <a:ext uri="{FF2B5EF4-FFF2-40B4-BE49-F238E27FC236}">
                  <a16:creationId xmlns:a16="http://schemas.microsoft.com/office/drawing/2014/main" id="{40F47D5B-6FEF-0FE1-5CDD-34B6068398D9}"/>
                </a:ext>
              </a:extLst>
            </p:cNvPr>
            <p:cNvSpPr/>
            <p:nvPr/>
          </p:nvSpPr>
          <p:spPr>
            <a:xfrm>
              <a:off x="4228364" y="2736868"/>
              <a:ext cx="740" cy="39"/>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7256;p64">
              <a:extLst>
                <a:ext uri="{FF2B5EF4-FFF2-40B4-BE49-F238E27FC236}">
                  <a16:creationId xmlns:a16="http://schemas.microsoft.com/office/drawing/2014/main" id="{11F660BD-10B3-A166-51B1-0096E601A0BC}"/>
                </a:ext>
              </a:extLst>
            </p:cNvPr>
            <p:cNvSpPr/>
            <p:nvPr/>
          </p:nvSpPr>
          <p:spPr>
            <a:xfrm>
              <a:off x="4227424" y="2737020"/>
              <a:ext cx="740" cy="39"/>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7257;p64">
              <a:extLst>
                <a:ext uri="{FF2B5EF4-FFF2-40B4-BE49-F238E27FC236}">
                  <a16:creationId xmlns:a16="http://schemas.microsoft.com/office/drawing/2014/main" id="{32A40F99-F610-5F58-9C8A-8C57DC3FEA6C}"/>
                </a:ext>
              </a:extLst>
            </p:cNvPr>
            <p:cNvSpPr/>
            <p:nvPr/>
          </p:nvSpPr>
          <p:spPr>
            <a:xfrm>
              <a:off x="4219424" y="2737130"/>
              <a:ext cx="6858" cy="563"/>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7258;p64">
              <a:extLst>
                <a:ext uri="{FF2B5EF4-FFF2-40B4-BE49-F238E27FC236}">
                  <a16:creationId xmlns:a16="http://schemas.microsoft.com/office/drawing/2014/main" id="{94C31919-C4C5-E974-C855-0412B87E6C45}"/>
                </a:ext>
              </a:extLst>
            </p:cNvPr>
            <p:cNvSpPr/>
            <p:nvPr/>
          </p:nvSpPr>
          <p:spPr>
            <a:xfrm>
              <a:off x="4226248" y="2737020"/>
              <a:ext cx="975" cy="39"/>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7259;p64">
              <a:extLst>
                <a:ext uri="{FF2B5EF4-FFF2-40B4-BE49-F238E27FC236}">
                  <a16:creationId xmlns:a16="http://schemas.microsoft.com/office/drawing/2014/main" id="{AB9F5BA7-690F-C5E4-7542-32B18D61C814}"/>
                </a:ext>
              </a:extLst>
            </p:cNvPr>
            <p:cNvSpPr/>
            <p:nvPr/>
          </p:nvSpPr>
          <p:spPr>
            <a:xfrm>
              <a:off x="4218583" y="2737806"/>
              <a:ext cx="740" cy="39"/>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7260;p64">
              <a:extLst>
                <a:ext uri="{FF2B5EF4-FFF2-40B4-BE49-F238E27FC236}">
                  <a16:creationId xmlns:a16="http://schemas.microsoft.com/office/drawing/2014/main" id="{965DDD5C-4453-D7CE-1F36-BD4003A61787}"/>
                </a:ext>
              </a:extLst>
            </p:cNvPr>
            <p:cNvSpPr/>
            <p:nvPr/>
          </p:nvSpPr>
          <p:spPr>
            <a:xfrm>
              <a:off x="4282383" y="2711708"/>
              <a:ext cx="1916" cy="1985"/>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7261;p64">
              <a:extLst>
                <a:ext uri="{FF2B5EF4-FFF2-40B4-BE49-F238E27FC236}">
                  <a16:creationId xmlns:a16="http://schemas.microsoft.com/office/drawing/2014/main" id="{0E448AF6-5AFA-08FF-CAC5-5B60E686487D}"/>
                </a:ext>
              </a:extLst>
            </p:cNvPr>
            <p:cNvSpPr/>
            <p:nvPr/>
          </p:nvSpPr>
          <p:spPr>
            <a:xfrm>
              <a:off x="4231895" y="2736758"/>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7262;p64">
              <a:extLst>
                <a:ext uri="{FF2B5EF4-FFF2-40B4-BE49-F238E27FC236}">
                  <a16:creationId xmlns:a16="http://schemas.microsoft.com/office/drawing/2014/main" id="{A3A0BB94-44D6-452A-BD18-4809FB3AE600}"/>
                </a:ext>
              </a:extLst>
            </p:cNvPr>
            <p:cNvSpPr/>
            <p:nvPr/>
          </p:nvSpPr>
          <p:spPr>
            <a:xfrm>
              <a:off x="4231291" y="2736758"/>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7263;p64">
              <a:extLst>
                <a:ext uri="{FF2B5EF4-FFF2-40B4-BE49-F238E27FC236}">
                  <a16:creationId xmlns:a16="http://schemas.microsoft.com/office/drawing/2014/main" id="{40DAF578-91C1-85E8-A1E7-A1A0102F4D74}"/>
                </a:ext>
              </a:extLst>
            </p:cNvPr>
            <p:cNvSpPr/>
            <p:nvPr/>
          </p:nvSpPr>
          <p:spPr>
            <a:xfrm>
              <a:off x="4229308" y="2736868"/>
              <a:ext cx="604" cy="39"/>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7264;p64">
              <a:extLst>
                <a:ext uri="{FF2B5EF4-FFF2-40B4-BE49-F238E27FC236}">
                  <a16:creationId xmlns:a16="http://schemas.microsoft.com/office/drawing/2014/main" id="{F9A3AB0A-6871-D622-9456-CA9C61EDED2C}"/>
                </a:ext>
              </a:extLst>
            </p:cNvPr>
            <p:cNvSpPr/>
            <p:nvPr/>
          </p:nvSpPr>
          <p:spPr>
            <a:xfrm>
              <a:off x="4232467" y="2736758"/>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7265;p64">
              <a:extLst>
                <a:ext uri="{FF2B5EF4-FFF2-40B4-BE49-F238E27FC236}">
                  <a16:creationId xmlns:a16="http://schemas.microsoft.com/office/drawing/2014/main" id="{72DC2E71-DEB0-7245-1E3D-A7415EB7EA64}"/>
                </a:ext>
              </a:extLst>
            </p:cNvPr>
            <p:cNvSpPr/>
            <p:nvPr/>
          </p:nvSpPr>
          <p:spPr>
            <a:xfrm>
              <a:off x="4230112" y="2736758"/>
              <a:ext cx="505" cy="39"/>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7266;p64">
              <a:extLst>
                <a:ext uri="{FF2B5EF4-FFF2-40B4-BE49-F238E27FC236}">
                  <a16:creationId xmlns:a16="http://schemas.microsoft.com/office/drawing/2014/main" id="{B0297789-F8CF-8639-A9F0-55799DB61F66}"/>
                </a:ext>
              </a:extLst>
            </p:cNvPr>
            <p:cNvSpPr/>
            <p:nvPr/>
          </p:nvSpPr>
          <p:spPr>
            <a:xfrm>
              <a:off x="4221643" y="2745519"/>
              <a:ext cx="168" cy="1235"/>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7267;p64">
              <a:extLst>
                <a:ext uri="{FF2B5EF4-FFF2-40B4-BE49-F238E27FC236}">
                  <a16:creationId xmlns:a16="http://schemas.microsoft.com/office/drawing/2014/main" id="{77FE149E-22DA-F401-90F1-398729957E03}"/>
                </a:ext>
              </a:extLst>
            </p:cNvPr>
            <p:cNvSpPr/>
            <p:nvPr/>
          </p:nvSpPr>
          <p:spPr>
            <a:xfrm>
              <a:off x="4219189" y="2742111"/>
              <a:ext cx="134" cy="301"/>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7268;p64">
              <a:extLst>
                <a:ext uri="{FF2B5EF4-FFF2-40B4-BE49-F238E27FC236}">
                  <a16:creationId xmlns:a16="http://schemas.microsoft.com/office/drawing/2014/main" id="{ABD2178F-0626-8DFD-E739-19830C4DB0E5}"/>
                </a:ext>
              </a:extLst>
            </p:cNvPr>
            <p:cNvSpPr/>
            <p:nvPr/>
          </p:nvSpPr>
          <p:spPr>
            <a:xfrm>
              <a:off x="4221172" y="2776333"/>
              <a:ext cx="8873" cy="1197"/>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7269;p64">
              <a:extLst>
                <a:ext uri="{FF2B5EF4-FFF2-40B4-BE49-F238E27FC236}">
                  <a16:creationId xmlns:a16="http://schemas.microsoft.com/office/drawing/2014/main" id="{E2DA25CD-54A8-958B-E4AE-53FF67436EF8}"/>
                </a:ext>
              </a:extLst>
            </p:cNvPr>
            <p:cNvSpPr/>
            <p:nvPr/>
          </p:nvSpPr>
          <p:spPr>
            <a:xfrm>
              <a:off x="4230585" y="2784570"/>
              <a:ext cx="404" cy="97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7270;p64">
              <a:extLst>
                <a:ext uri="{FF2B5EF4-FFF2-40B4-BE49-F238E27FC236}">
                  <a16:creationId xmlns:a16="http://schemas.microsoft.com/office/drawing/2014/main" id="{407CA7D4-8763-3AF9-03C3-A63BF96E409C}"/>
                </a:ext>
              </a:extLst>
            </p:cNvPr>
            <p:cNvSpPr/>
            <p:nvPr/>
          </p:nvSpPr>
          <p:spPr>
            <a:xfrm>
              <a:off x="4218954" y="2741736"/>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7271;p64">
              <a:extLst>
                <a:ext uri="{FF2B5EF4-FFF2-40B4-BE49-F238E27FC236}">
                  <a16:creationId xmlns:a16="http://schemas.microsoft.com/office/drawing/2014/main" id="{D95E49B6-737F-FC39-814B-920AD5FE6BC5}"/>
                </a:ext>
              </a:extLst>
            </p:cNvPr>
            <p:cNvSpPr/>
            <p:nvPr/>
          </p:nvSpPr>
          <p:spPr>
            <a:xfrm>
              <a:off x="4219526" y="2742635"/>
              <a:ext cx="1344" cy="1086"/>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7272;p64">
              <a:extLst>
                <a:ext uri="{FF2B5EF4-FFF2-40B4-BE49-F238E27FC236}">
                  <a16:creationId xmlns:a16="http://schemas.microsoft.com/office/drawing/2014/main" id="{E5932E51-1BB8-CC03-AB0F-637449584433}"/>
                </a:ext>
              </a:extLst>
            </p:cNvPr>
            <p:cNvSpPr/>
            <p:nvPr/>
          </p:nvSpPr>
          <p:spPr>
            <a:xfrm>
              <a:off x="4322152" y="2726125"/>
              <a:ext cx="134" cy="1235"/>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7273;p64">
              <a:extLst>
                <a:ext uri="{FF2B5EF4-FFF2-40B4-BE49-F238E27FC236}">
                  <a16:creationId xmlns:a16="http://schemas.microsoft.com/office/drawing/2014/main" id="{961B08BF-8DBA-724B-4F48-3E890F70F6F9}"/>
                </a:ext>
              </a:extLst>
            </p:cNvPr>
            <p:cNvSpPr/>
            <p:nvPr/>
          </p:nvSpPr>
          <p:spPr>
            <a:xfrm>
              <a:off x="4322015" y="2737544"/>
              <a:ext cx="35" cy="1348"/>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7274;p64">
              <a:extLst>
                <a:ext uri="{FF2B5EF4-FFF2-40B4-BE49-F238E27FC236}">
                  <a16:creationId xmlns:a16="http://schemas.microsoft.com/office/drawing/2014/main" id="{B67E1785-88BB-D663-E019-723D967757F0}"/>
                </a:ext>
              </a:extLst>
            </p:cNvPr>
            <p:cNvSpPr/>
            <p:nvPr/>
          </p:nvSpPr>
          <p:spPr>
            <a:xfrm>
              <a:off x="4322387" y="2722716"/>
              <a:ext cx="35" cy="1348"/>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7275;p64">
              <a:extLst>
                <a:ext uri="{FF2B5EF4-FFF2-40B4-BE49-F238E27FC236}">
                  <a16:creationId xmlns:a16="http://schemas.microsoft.com/office/drawing/2014/main" id="{A526B980-79CB-86B9-E784-328A499FFEB6}"/>
                </a:ext>
              </a:extLst>
            </p:cNvPr>
            <p:cNvSpPr/>
            <p:nvPr/>
          </p:nvSpPr>
          <p:spPr>
            <a:xfrm>
              <a:off x="4322015" y="2730054"/>
              <a:ext cx="35" cy="711"/>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7276;p64">
              <a:extLst>
                <a:ext uri="{FF2B5EF4-FFF2-40B4-BE49-F238E27FC236}">
                  <a16:creationId xmlns:a16="http://schemas.microsoft.com/office/drawing/2014/main" id="{DFF4C755-94BA-6C35-FAF0-9731AFBFF5F7}"/>
                </a:ext>
              </a:extLst>
            </p:cNvPr>
            <p:cNvSpPr/>
            <p:nvPr/>
          </p:nvSpPr>
          <p:spPr>
            <a:xfrm>
              <a:off x="4322015" y="2734136"/>
              <a:ext cx="35" cy="1086"/>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7277;p64">
              <a:extLst>
                <a:ext uri="{FF2B5EF4-FFF2-40B4-BE49-F238E27FC236}">
                  <a16:creationId xmlns:a16="http://schemas.microsoft.com/office/drawing/2014/main" id="{99E2E5BB-65A3-FDF9-B9C9-B4F75598D5AA}"/>
                </a:ext>
              </a:extLst>
            </p:cNvPr>
            <p:cNvSpPr/>
            <p:nvPr/>
          </p:nvSpPr>
          <p:spPr>
            <a:xfrm>
              <a:off x="4322486" y="2719722"/>
              <a:ext cx="168" cy="1197"/>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7278;p64">
              <a:extLst>
                <a:ext uri="{FF2B5EF4-FFF2-40B4-BE49-F238E27FC236}">
                  <a16:creationId xmlns:a16="http://schemas.microsoft.com/office/drawing/2014/main" id="{AE8FFA53-AEDB-2A61-7177-7C89214EFE87}"/>
                </a:ext>
              </a:extLst>
            </p:cNvPr>
            <p:cNvSpPr/>
            <p:nvPr/>
          </p:nvSpPr>
          <p:spPr>
            <a:xfrm>
              <a:off x="4322721" y="2716837"/>
              <a:ext cx="168" cy="1086"/>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7279;p64">
              <a:extLst>
                <a:ext uri="{FF2B5EF4-FFF2-40B4-BE49-F238E27FC236}">
                  <a16:creationId xmlns:a16="http://schemas.microsoft.com/office/drawing/2014/main" id="{0732C90D-6854-CC68-8D16-393F6479BE69}"/>
                </a:ext>
              </a:extLst>
            </p:cNvPr>
            <p:cNvSpPr/>
            <p:nvPr/>
          </p:nvSpPr>
          <p:spPr>
            <a:xfrm>
              <a:off x="4423230" y="2802017"/>
              <a:ext cx="16404" cy="25199"/>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7280;p64">
              <a:extLst>
                <a:ext uri="{FF2B5EF4-FFF2-40B4-BE49-F238E27FC236}">
                  <a16:creationId xmlns:a16="http://schemas.microsoft.com/office/drawing/2014/main" id="{CDF3801E-0644-9692-0D37-8A733F8B6872}"/>
                </a:ext>
              </a:extLst>
            </p:cNvPr>
            <p:cNvSpPr/>
            <p:nvPr/>
          </p:nvSpPr>
          <p:spPr>
            <a:xfrm>
              <a:off x="4423601" y="2813436"/>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7281;p64">
              <a:extLst>
                <a:ext uri="{FF2B5EF4-FFF2-40B4-BE49-F238E27FC236}">
                  <a16:creationId xmlns:a16="http://schemas.microsoft.com/office/drawing/2014/main" id="{847A2408-AD9F-AA29-3F38-AD0A5B89A12C}"/>
                </a:ext>
              </a:extLst>
            </p:cNvPr>
            <p:cNvSpPr/>
            <p:nvPr/>
          </p:nvSpPr>
          <p:spPr>
            <a:xfrm>
              <a:off x="4423700" y="2814484"/>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7282;p64">
              <a:extLst>
                <a:ext uri="{FF2B5EF4-FFF2-40B4-BE49-F238E27FC236}">
                  <a16:creationId xmlns:a16="http://schemas.microsoft.com/office/drawing/2014/main" id="{712EC92F-B69D-281E-6052-F6753EF10BAC}"/>
                </a:ext>
              </a:extLst>
            </p:cNvPr>
            <p:cNvSpPr/>
            <p:nvPr/>
          </p:nvSpPr>
          <p:spPr>
            <a:xfrm>
              <a:off x="4423700" y="2813811"/>
              <a:ext cx="35" cy="39"/>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7283;p64">
              <a:extLst>
                <a:ext uri="{FF2B5EF4-FFF2-40B4-BE49-F238E27FC236}">
                  <a16:creationId xmlns:a16="http://schemas.microsoft.com/office/drawing/2014/main" id="{D5A9BE1D-F3F2-1688-3CAD-2292B120EBCE}"/>
                </a:ext>
              </a:extLst>
            </p:cNvPr>
            <p:cNvSpPr/>
            <p:nvPr/>
          </p:nvSpPr>
          <p:spPr>
            <a:xfrm>
              <a:off x="4423601" y="2813025"/>
              <a:ext cx="35" cy="18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7284;p64">
              <a:extLst>
                <a:ext uri="{FF2B5EF4-FFF2-40B4-BE49-F238E27FC236}">
                  <a16:creationId xmlns:a16="http://schemas.microsoft.com/office/drawing/2014/main" id="{3EE936B6-02F1-B3F9-28AB-0B9667B975C3}"/>
                </a:ext>
              </a:extLst>
            </p:cNvPr>
            <p:cNvSpPr/>
            <p:nvPr/>
          </p:nvSpPr>
          <p:spPr>
            <a:xfrm>
              <a:off x="4426894" y="2803327"/>
              <a:ext cx="975" cy="1872"/>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7285;p64">
              <a:extLst>
                <a:ext uri="{FF2B5EF4-FFF2-40B4-BE49-F238E27FC236}">
                  <a16:creationId xmlns:a16="http://schemas.microsoft.com/office/drawing/2014/main" id="{F75391FE-C55A-79E2-7C77-2A2E4AF4FB2F}"/>
                </a:ext>
              </a:extLst>
            </p:cNvPr>
            <p:cNvSpPr/>
            <p:nvPr/>
          </p:nvSpPr>
          <p:spPr>
            <a:xfrm>
              <a:off x="4423366" y="2816958"/>
              <a:ext cx="35" cy="563"/>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7286;p64">
              <a:extLst>
                <a:ext uri="{FF2B5EF4-FFF2-40B4-BE49-F238E27FC236}">
                  <a16:creationId xmlns:a16="http://schemas.microsoft.com/office/drawing/2014/main" id="{B5ADA91F-99FA-E100-065A-458AC57E2FB2}"/>
                </a:ext>
              </a:extLst>
            </p:cNvPr>
            <p:cNvSpPr/>
            <p:nvPr/>
          </p:nvSpPr>
          <p:spPr>
            <a:xfrm>
              <a:off x="4423128" y="2818268"/>
              <a:ext cx="134" cy="563"/>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7287;p64">
              <a:extLst>
                <a:ext uri="{FF2B5EF4-FFF2-40B4-BE49-F238E27FC236}">
                  <a16:creationId xmlns:a16="http://schemas.microsoft.com/office/drawing/2014/main" id="{2D7357A1-1F8B-E702-DF31-40496E57821D}"/>
                </a:ext>
              </a:extLst>
            </p:cNvPr>
            <p:cNvSpPr/>
            <p:nvPr/>
          </p:nvSpPr>
          <p:spPr>
            <a:xfrm>
              <a:off x="4426290" y="2805836"/>
              <a:ext cx="270" cy="411"/>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7288;p64">
              <a:extLst>
                <a:ext uri="{FF2B5EF4-FFF2-40B4-BE49-F238E27FC236}">
                  <a16:creationId xmlns:a16="http://schemas.microsoft.com/office/drawing/2014/main" id="{D2F519BD-B192-B699-8E8D-C7F6B8283BDF}"/>
                </a:ext>
              </a:extLst>
            </p:cNvPr>
            <p:cNvSpPr/>
            <p:nvPr/>
          </p:nvSpPr>
          <p:spPr>
            <a:xfrm>
              <a:off x="4423601" y="2815383"/>
              <a:ext cx="35" cy="39"/>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7289;p64">
              <a:extLst>
                <a:ext uri="{FF2B5EF4-FFF2-40B4-BE49-F238E27FC236}">
                  <a16:creationId xmlns:a16="http://schemas.microsoft.com/office/drawing/2014/main" id="{217E6E5F-A780-DA89-346A-F5753F042B38}"/>
                </a:ext>
              </a:extLst>
            </p:cNvPr>
            <p:cNvSpPr/>
            <p:nvPr/>
          </p:nvSpPr>
          <p:spPr>
            <a:xfrm>
              <a:off x="4423601" y="2816059"/>
              <a:ext cx="35" cy="301"/>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7290;p64">
              <a:extLst>
                <a:ext uri="{FF2B5EF4-FFF2-40B4-BE49-F238E27FC236}">
                  <a16:creationId xmlns:a16="http://schemas.microsoft.com/office/drawing/2014/main" id="{7CF6F2E7-5D5E-23F6-93C9-B7B9689EB088}"/>
                </a:ext>
              </a:extLst>
            </p:cNvPr>
            <p:cNvSpPr/>
            <p:nvPr/>
          </p:nvSpPr>
          <p:spPr>
            <a:xfrm>
              <a:off x="4433113" y="2815907"/>
              <a:ext cx="6387" cy="11568"/>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7291;p64">
              <a:extLst>
                <a:ext uri="{FF2B5EF4-FFF2-40B4-BE49-F238E27FC236}">
                  <a16:creationId xmlns:a16="http://schemas.microsoft.com/office/drawing/2014/main" id="{77A0C4FF-3575-7B4C-A3C8-443BA3978F99}"/>
                </a:ext>
              </a:extLst>
            </p:cNvPr>
            <p:cNvSpPr/>
            <p:nvPr/>
          </p:nvSpPr>
          <p:spPr>
            <a:xfrm>
              <a:off x="4428642" y="2728107"/>
              <a:ext cx="68876" cy="96638"/>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7292;p64">
              <a:extLst>
                <a:ext uri="{FF2B5EF4-FFF2-40B4-BE49-F238E27FC236}">
                  <a16:creationId xmlns:a16="http://schemas.microsoft.com/office/drawing/2014/main" id="{78B6B806-A9DC-AC8F-D770-EE6B535347FD}"/>
                </a:ext>
              </a:extLst>
            </p:cNvPr>
            <p:cNvSpPr/>
            <p:nvPr/>
          </p:nvSpPr>
          <p:spPr>
            <a:xfrm>
              <a:off x="4437349" y="2791684"/>
              <a:ext cx="270" cy="411"/>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7293;p64">
              <a:extLst>
                <a:ext uri="{FF2B5EF4-FFF2-40B4-BE49-F238E27FC236}">
                  <a16:creationId xmlns:a16="http://schemas.microsoft.com/office/drawing/2014/main" id="{AEE6AF74-253D-C69F-848F-42FF258E323C}"/>
                </a:ext>
              </a:extLst>
            </p:cNvPr>
            <p:cNvSpPr/>
            <p:nvPr/>
          </p:nvSpPr>
          <p:spPr>
            <a:xfrm>
              <a:off x="4436072" y="2792732"/>
              <a:ext cx="604" cy="301"/>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7294;p64">
              <a:extLst>
                <a:ext uri="{FF2B5EF4-FFF2-40B4-BE49-F238E27FC236}">
                  <a16:creationId xmlns:a16="http://schemas.microsoft.com/office/drawing/2014/main" id="{FB58A903-4C5F-0E93-A4AB-054629A13107}"/>
                </a:ext>
              </a:extLst>
            </p:cNvPr>
            <p:cNvSpPr/>
            <p:nvPr/>
          </p:nvSpPr>
          <p:spPr>
            <a:xfrm>
              <a:off x="4436777" y="2792208"/>
              <a:ext cx="505" cy="411"/>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7295;p64">
              <a:extLst>
                <a:ext uri="{FF2B5EF4-FFF2-40B4-BE49-F238E27FC236}">
                  <a16:creationId xmlns:a16="http://schemas.microsoft.com/office/drawing/2014/main" id="{1633497C-0D89-7EB0-C700-C878E11830E0}"/>
                </a:ext>
              </a:extLst>
            </p:cNvPr>
            <p:cNvSpPr/>
            <p:nvPr/>
          </p:nvSpPr>
          <p:spPr>
            <a:xfrm>
              <a:off x="4439600" y="2761918"/>
              <a:ext cx="134" cy="1197"/>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7296;p64">
              <a:extLst>
                <a:ext uri="{FF2B5EF4-FFF2-40B4-BE49-F238E27FC236}">
                  <a16:creationId xmlns:a16="http://schemas.microsoft.com/office/drawing/2014/main" id="{2B04D58E-3EFD-A015-96B7-7D3487A980C6}"/>
                </a:ext>
              </a:extLst>
            </p:cNvPr>
            <p:cNvSpPr/>
            <p:nvPr/>
          </p:nvSpPr>
          <p:spPr>
            <a:xfrm>
              <a:off x="4439231" y="2786817"/>
              <a:ext cx="35" cy="39"/>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7297;p64">
              <a:extLst>
                <a:ext uri="{FF2B5EF4-FFF2-40B4-BE49-F238E27FC236}">
                  <a16:creationId xmlns:a16="http://schemas.microsoft.com/office/drawing/2014/main" id="{8276ABBD-A278-2F35-F080-84FB411DEE7D}"/>
                </a:ext>
              </a:extLst>
            </p:cNvPr>
            <p:cNvSpPr/>
            <p:nvPr/>
          </p:nvSpPr>
          <p:spPr>
            <a:xfrm>
              <a:off x="4439837" y="2763079"/>
              <a:ext cx="505" cy="5430"/>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7298;p64">
              <a:extLst>
                <a:ext uri="{FF2B5EF4-FFF2-40B4-BE49-F238E27FC236}">
                  <a16:creationId xmlns:a16="http://schemas.microsoft.com/office/drawing/2014/main" id="{794F927E-E226-CA1B-CDBE-05CDBC3EE0A0}"/>
                </a:ext>
              </a:extLst>
            </p:cNvPr>
            <p:cNvSpPr/>
            <p:nvPr/>
          </p:nvSpPr>
          <p:spPr>
            <a:xfrm>
              <a:off x="4438996" y="2758623"/>
              <a:ext cx="639" cy="3331"/>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7299;p64">
              <a:extLst>
                <a:ext uri="{FF2B5EF4-FFF2-40B4-BE49-F238E27FC236}">
                  <a16:creationId xmlns:a16="http://schemas.microsoft.com/office/drawing/2014/main" id="{32D02002-36FE-BD7B-6852-D662CF7C461E}"/>
                </a:ext>
              </a:extLst>
            </p:cNvPr>
            <p:cNvSpPr/>
            <p:nvPr/>
          </p:nvSpPr>
          <p:spPr>
            <a:xfrm>
              <a:off x="4428540" y="2733612"/>
              <a:ext cx="35" cy="301"/>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7300;p64">
              <a:extLst>
                <a:ext uri="{FF2B5EF4-FFF2-40B4-BE49-F238E27FC236}">
                  <a16:creationId xmlns:a16="http://schemas.microsoft.com/office/drawing/2014/main" id="{C9CC57CD-8545-AAAA-8D1D-6FE9ECDE9B21}"/>
                </a:ext>
              </a:extLst>
            </p:cNvPr>
            <p:cNvSpPr/>
            <p:nvPr/>
          </p:nvSpPr>
          <p:spPr>
            <a:xfrm>
              <a:off x="4431232" y="2741736"/>
              <a:ext cx="505" cy="301"/>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7301;p64">
              <a:extLst>
                <a:ext uri="{FF2B5EF4-FFF2-40B4-BE49-F238E27FC236}">
                  <a16:creationId xmlns:a16="http://schemas.microsoft.com/office/drawing/2014/main" id="{7CB0EE13-1BED-58F7-F0DD-80B01F776B5D}"/>
                </a:ext>
              </a:extLst>
            </p:cNvPr>
            <p:cNvSpPr/>
            <p:nvPr/>
          </p:nvSpPr>
          <p:spPr>
            <a:xfrm>
              <a:off x="4429013" y="2736496"/>
              <a:ext cx="270" cy="1086"/>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7302;p64">
              <a:extLst>
                <a:ext uri="{FF2B5EF4-FFF2-40B4-BE49-F238E27FC236}">
                  <a16:creationId xmlns:a16="http://schemas.microsoft.com/office/drawing/2014/main" id="{EF8FD936-E54A-8737-49EB-1EB255CE8D6E}"/>
                </a:ext>
              </a:extLst>
            </p:cNvPr>
            <p:cNvSpPr/>
            <p:nvPr/>
          </p:nvSpPr>
          <p:spPr>
            <a:xfrm>
              <a:off x="4430761" y="2741212"/>
              <a:ext cx="404" cy="301"/>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7303;p64">
              <a:extLst>
                <a:ext uri="{FF2B5EF4-FFF2-40B4-BE49-F238E27FC236}">
                  <a16:creationId xmlns:a16="http://schemas.microsoft.com/office/drawing/2014/main" id="{35C9B808-CC74-1B44-CE9F-37C3BBC7C578}"/>
                </a:ext>
              </a:extLst>
            </p:cNvPr>
            <p:cNvSpPr/>
            <p:nvPr/>
          </p:nvSpPr>
          <p:spPr>
            <a:xfrm>
              <a:off x="4430288" y="2740426"/>
              <a:ext cx="404" cy="563"/>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7304;p64">
              <a:extLst>
                <a:ext uri="{FF2B5EF4-FFF2-40B4-BE49-F238E27FC236}">
                  <a16:creationId xmlns:a16="http://schemas.microsoft.com/office/drawing/2014/main" id="{E139C995-C30A-1AEE-0A7F-73FC8744176C}"/>
                </a:ext>
              </a:extLst>
            </p:cNvPr>
            <p:cNvSpPr/>
            <p:nvPr/>
          </p:nvSpPr>
          <p:spPr>
            <a:xfrm>
              <a:off x="4428642" y="2734659"/>
              <a:ext cx="270" cy="1197"/>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7305;p64">
              <a:extLst>
                <a:ext uri="{FF2B5EF4-FFF2-40B4-BE49-F238E27FC236}">
                  <a16:creationId xmlns:a16="http://schemas.microsoft.com/office/drawing/2014/main" id="{7A984E1D-9201-5EC9-4221-632970933608}"/>
                </a:ext>
              </a:extLst>
            </p:cNvPr>
            <p:cNvSpPr/>
            <p:nvPr/>
          </p:nvSpPr>
          <p:spPr>
            <a:xfrm>
              <a:off x="4429954" y="2739378"/>
              <a:ext cx="270" cy="673"/>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7306;p64">
              <a:extLst>
                <a:ext uri="{FF2B5EF4-FFF2-40B4-BE49-F238E27FC236}">
                  <a16:creationId xmlns:a16="http://schemas.microsoft.com/office/drawing/2014/main" id="{87C99626-4FDE-05AA-0E40-A9A915575CE8}"/>
                </a:ext>
              </a:extLst>
            </p:cNvPr>
            <p:cNvSpPr/>
            <p:nvPr/>
          </p:nvSpPr>
          <p:spPr>
            <a:xfrm>
              <a:off x="4429484" y="2738068"/>
              <a:ext cx="270" cy="825"/>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7307;p64">
              <a:extLst>
                <a:ext uri="{FF2B5EF4-FFF2-40B4-BE49-F238E27FC236}">
                  <a16:creationId xmlns:a16="http://schemas.microsoft.com/office/drawing/2014/main" id="{B708B363-FE4A-E363-99EB-2B0017006E13}"/>
                </a:ext>
              </a:extLst>
            </p:cNvPr>
            <p:cNvSpPr/>
            <p:nvPr/>
          </p:nvSpPr>
          <p:spPr>
            <a:xfrm>
              <a:off x="4440073" y="2766110"/>
              <a:ext cx="35" cy="39"/>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7308;p64">
              <a:extLst>
                <a:ext uri="{FF2B5EF4-FFF2-40B4-BE49-F238E27FC236}">
                  <a16:creationId xmlns:a16="http://schemas.microsoft.com/office/drawing/2014/main" id="{1FD157EF-A394-B907-D77C-31C85914D65E}"/>
                </a:ext>
              </a:extLst>
            </p:cNvPr>
            <p:cNvSpPr/>
            <p:nvPr/>
          </p:nvSpPr>
          <p:spPr>
            <a:xfrm>
              <a:off x="4439701" y="2761918"/>
              <a:ext cx="404" cy="4081"/>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7309;p64">
              <a:extLst>
                <a:ext uri="{FF2B5EF4-FFF2-40B4-BE49-F238E27FC236}">
                  <a16:creationId xmlns:a16="http://schemas.microsoft.com/office/drawing/2014/main" id="{9364D6E6-4647-D17E-9A46-5D5D3EDD6F0A}"/>
                </a:ext>
              </a:extLst>
            </p:cNvPr>
            <p:cNvSpPr/>
            <p:nvPr/>
          </p:nvSpPr>
          <p:spPr>
            <a:xfrm>
              <a:off x="4446896" y="2815121"/>
              <a:ext cx="1681" cy="825"/>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7310;p64">
              <a:extLst>
                <a:ext uri="{FF2B5EF4-FFF2-40B4-BE49-F238E27FC236}">
                  <a16:creationId xmlns:a16="http://schemas.microsoft.com/office/drawing/2014/main" id="{1E0B15F8-10FA-E164-E268-7F56A4CFEDB9}"/>
                </a:ext>
              </a:extLst>
            </p:cNvPr>
            <p:cNvSpPr/>
            <p:nvPr/>
          </p:nvSpPr>
          <p:spPr>
            <a:xfrm>
              <a:off x="4444408" y="2814073"/>
              <a:ext cx="404" cy="18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7311;p64">
              <a:extLst>
                <a:ext uri="{FF2B5EF4-FFF2-40B4-BE49-F238E27FC236}">
                  <a16:creationId xmlns:a16="http://schemas.microsoft.com/office/drawing/2014/main" id="{256B14DE-40D3-FDD3-648A-4A629CD0D2A7}"/>
                </a:ext>
              </a:extLst>
            </p:cNvPr>
            <p:cNvSpPr/>
            <p:nvPr/>
          </p:nvSpPr>
          <p:spPr>
            <a:xfrm>
              <a:off x="4448879" y="2816169"/>
              <a:ext cx="1681" cy="97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7312;p64">
              <a:extLst>
                <a:ext uri="{FF2B5EF4-FFF2-40B4-BE49-F238E27FC236}">
                  <a16:creationId xmlns:a16="http://schemas.microsoft.com/office/drawing/2014/main" id="{8AD24FEA-D61C-9169-ADF5-F70FBDBDBF0D}"/>
                </a:ext>
              </a:extLst>
            </p:cNvPr>
            <p:cNvSpPr/>
            <p:nvPr/>
          </p:nvSpPr>
          <p:spPr>
            <a:xfrm>
              <a:off x="4445720" y="2814484"/>
              <a:ext cx="740" cy="411"/>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7313;p64">
              <a:extLst>
                <a:ext uri="{FF2B5EF4-FFF2-40B4-BE49-F238E27FC236}">
                  <a16:creationId xmlns:a16="http://schemas.microsoft.com/office/drawing/2014/main" id="{BEF2A253-EC60-B733-BE57-7494E304C40E}"/>
                </a:ext>
              </a:extLst>
            </p:cNvPr>
            <p:cNvSpPr/>
            <p:nvPr/>
          </p:nvSpPr>
          <p:spPr>
            <a:xfrm>
              <a:off x="4451602" y="2817744"/>
              <a:ext cx="740" cy="563"/>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7314;p64">
              <a:extLst>
                <a:ext uri="{FF2B5EF4-FFF2-40B4-BE49-F238E27FC236}">
                  <a16:creationId xmlns:a16="http://schemas.microsoft.com/office/drawing/2014/main" id="{27D3FD92-A4FA-2813-EFDA-8E5E67A681E1}"/>
                </a:ext>
              </a:extLst>
            </p:cNvPr>
            <p:cNvSpPr/>
            <p:nvPr/>
          </p:nvSpPr>
          <p:spPr>
            <a:xfrm>
              <a:off x="4452645" y="2730203"/>
              <a:ext cx="505" cy="149"/>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7315;p64">
              <a:extLst>
                <a:ext uri="{FF2B5EF4-FFF2-40B4-BE49-F238E27FC236}">
                  <a16:creationId xmlns:a16="http://schemas.microsoft.com/office/drawing/2014/main" id="{1D350274-8B4D-FC03-DC81-2E6E30D87C07}"/>
                </a:ext>
              </a:extLst>
            </p:cNvPr>
            <p:cNvSpPr/>
            <p:nvPr/>
          </p:nvSpPr>
          <p:spPr>
            <a:xfrm>
              <a:off x="4454997" y="2730730"/>
              <a:ext cx="404" cy="39"/>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7316;p64">
              <a:extLst>
                <a:ext uri="{FF2B5EF4-FFF2-40B4-BE49-F238E27FC236}">
                  <a16:creationId xmlns:a16="http://schemas.microsoft.com/office/drawing/2014/main" id="{FE7EC2CE-D979-C60A-A9C5-C9404FF238A2}"/>
                </a:ext>
              </a:extLst>
            </p:cNvPr>
            <p:cNvSpPr/>
            <p:nvPr/>
          </p:nvSpPr>
          <p:spPr>
            <a:xfrm>
              <a:off x="4453954" y="2730468"/>
              <a:ext cx="604" cy="149"/>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7317;p64">
              <a:extLst>
                <a:ext uri="{FF2B5EF4-FFF2-40B4-BE49-F238E27FC236}">
                  <a16:creationId xmlns:a16="http://schemas.microsoft.com/office/drawing/2014/main" id="{2BCB378F-DC96-F458-45D1-5FEE74EB7EF8}"/>
                </a:ext>
              </a:extLst>
            </p:cNvPr>
            <p:cNvSpPr/>
            <p:nvPr/>
          </p:nvSpPr>
          <p:spPr>
            <a:xfrm>
              <a:off x="4428540" y="2727697"/>
              <a:ext cx="16741" cy="5954"/>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7318;p64">
              <a:extLst>
                <a:ext uri="{FF2B5EF4-FFF2-40B4-BE49-F238E27FC236}">
                  <a16:creationId xmlns:a16="http://schemas.microsoft.com/office/drawing/2014/main" id="{B706F314-09C1-21BE-E0AF-37228588B586}"/>
                </a:ext>
              </a:extLst>
            </p:cNvPr>
            <p:cNvSpPr/>
            <p:nvPr/>
          </p:nvSpPr>
          <p:spPr>
            <a:xfrm>
              <a:off x="4453249" y="2730316"/>
              <a:ext cx="505" cy="18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7319;p64">
              <a:extLst>
                <a:ext uri="{FF2B5EF4-FFF2-40B4-BE49-F238E27FC236}">
                  <a16:creationId xmlns:a16="http://schemas.microsoft.com/office/drawing/2014/main" id="{79592323-DD75-5E0E-F0A5-5EB7253395F2}"/>
                </a:ext>
              </a:extLst>
            </p:cNvPr>
            <p:cNvSpPr/>
            <p:nvPr/>
          </p:nvSpPr>
          <p:spPr>
            <a:xfrm>
              <a:off x="4455937" y="2731626"/>
              <a:ext cx="168" cy="301"/>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7320;p64">
              <a:extLst>
                <a:ext uri="{FF2B5EF4-FFF2-40B4-BE49-F238E27FC236}">
                  <a16:creationId xmlns:a16="http://schemas.microsoft.com/office/drawing/2014/main" id="{35AC9C87-FB8D-A32B-BE57-CFD2786463F4}"/>
                </a:ext>
              </a:extLst>
            </p:cNvPr>
            <p:cNvSpPr/>
            <p:nvPr/>
          </p:nvSpPr>
          <p:spPr>
            <a:xfrm>
              <a:off x="4456306" y="2732415"/>
              <a:ext cx="134" cy="301"/>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7321;p64">
              <a:extLst>
                <a:ext uri="{FF2B5EF4-FFF2-40B4-BE49-F238E27FC236}">
                  <a16:creationId xmlns:a16="http://schemas.microsoft.com/office/drawing/2014/main" id="{E98ABD90-0D9A-53CE-1669-EE54B60CFDD8}"/>
                </a:ext>
              </a:extLst>
            </p:cNvPr>
            <p:cNvSpPr/>
            <p:nvPr/>
          </p:nvSpPr>
          <p:spPr>
            <a:xfrm>
              <a:off x="4455702" y="2730840"/>
              <a:ext cx="35" cy="18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7322;p64">
              <a:extLst>
                <a:ext uri="{FF2B5EF4-FFF2-40B4-BE49-F238E27FC236}">
                  <a16:creationId xmlns:a16="http://schemas.microsoft.com/office/drawing/2014/main" id="{FA6A67E1-3320-F0C9-DC00-733DFAB54688}"/>
                </a:ext>
              </a:extLst>
            </p:cNvPr>
            <p:cNvSpPr/>
            <p:nvPr/>
          </p:nvSpPr>
          <p:spPr>
            <a:xfrm>
              <a:off x="4491031" y="2768619"/>
              <a:ext cx="1446" cy="7752"/>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7323;p64">
              <a:extLst>
                <a:ext uri="{FF2B5EF4-FFF2-40B4-BE49-F238E27FC236}">
                  <a16:creationId xmlns:a16="http://schemas.microsoft.com/office/drawing/2014/main" id="{818D9D46-E1D0-BF91-48B2-ACCE458CE009}"/>
                </a:ext>
              </a:extLst>
            </p:cNvPr>
            <p:cNvSpPr/>
            <p:nvPr/>
          </p:nvSpPr>
          <p:spPr>
            <a:xfrm>
              <a:off x="4458057" y="2735183"/>
              <a:ext cx="270" cy="301"/>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7324;p64">
              <a:extLst>
                <a:ext uri="{FF2B5EF4-FFF2-40B4-BE49-F238E27FC236}">
                  <a16:creationId xmlns:a16="http://schemas.microsoft.com/office/drawing/2014/main" id="{A38EC4F2-D90E-1AEE-ECC6-C11892BEFCE6}"/>
                </a:ext>
              </a:extLst>
            </p:cNvPr>
            <p:cNvSpPr/>
            <p:nvPr/>
          </p:nvSpPr>
          <p:spPr>
            <a:xfrm>
              <a:off x="4457485" y="2734249"/>
              <a:ext cx="134" cy="301"/>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7325;p64">
              <a:extLst>
                <a:ext uri="{FF2B5EF4-FFF2-40B4-BE49-F238E27FC236}">
                  <a16:creationId xmlns:a16="http://schemas.microsoft.com/office/drawing/2014/main" id="{01AE0620-8D96-3A1D-5E85-86C00BD018AA}"/>
                </a:ext>
              </a:extLst>
            </p:cNvPr>
            <p:cNvSpPr/>
            <p:nvPr/>
          </p:nvSpPr>
          <p:spPr>
            <a:xfrm>
              <a:off x="4456878" y="2733463"/>
              <a:ext cx="35" cy="18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7326;p64">
              <a:extLst>
                <a:ext uri="{FF2B5EF4-FFF2-40B4-BE49-F238E27FC236}">
                  <a16:creationId xmlns:a16="http://schemas.microsoft.com/office/drawing/2014/main" id="{50ABEE92-7E93-D3F5-9172-A2014595EC4C}"/>
                </a:ext>
              </a:extLst>
            </p:cNvPr>
            <p:cNvSpPr/>
            <p:nvPr/>
          </p:nvSpPr>
          <p:spPr>
            <a:xfrm>
              <a:off x="4491603" y="2776333"/>
              <a:ext cx="639" cy="825"/>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7327;p64">
              <a:extLst>
                <a:ext uri="{FF2B5EF4-FFF2-40B4-BE49-F238E27FC236}">
                  <a16:creationId xmlns:a16="http://schemas.microsoft.com/office/drawing/2014/main" id="{48AD608B-5285-5804-C064-2D4F9AB592B0}"/>
                </a:ext>
              </a:extLst>
            </p:cNvPr>
            <p:cNvSpPr/>
            <p:nvPr/>
          </p:nvSpPr>
          <p:spPr>
            <a:xfrm>
              <a:off x="4491502" y="2807408"/>
              <a:ext cx="1211" cy="1872"/>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7328;p64">
              <a:extLst>
                <a:ext uri="{FF2B5EF4-FFF2-40B4-BE49-F238E27FC236}">
                  <a16:creationId xmlns:a16="http://schemas.microsoft.com/office/drawing/2014/main" id="{3D2F6683-B1BC-5B1D-2096-B338E56A22E1}"/>
                </a:ext>
              </a:extLst>
            </p:cNvPr>
            <p:cNvSpPr/>
            <p:nvPr/>
          </p:nvSpPr>
          <p:spPr>
            <a:xfrm>
              <a:off x="4490192" y="2809245"/>
              <a:ext cx="1344" cy="5016"/>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7329;p64">
              <a:extLst>
                <a:ext uri="{FF2B5EF4-FFF2-40B4-BE49-F238E27FC236}">
                  <a16:creationId xmlns:a16="http://schemas.microsoft.com/office/drawing/2014/main" id="{D6977693-156B-03D1-ADFD-F1DAC4D7848E}"/>
                </a:ext>
              </a:extLst>
            </p:cNvPr>
            <p:cNvSpPr/>
            <p:nvPr/>
          </p:nvSpPr>
          <p:spPr>
            <a:xfrm>
              <a:off x="4490091" y="2815011"/>
              <a:ext cx="270" cy="3706"/>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7330;p64">
              <a:extLst>
                <a:ext uri="{FF2B5EF4-FFF2-40B4-BE49-F238E27FC236}">
                  <a16:creationId xmlns:a16="http://schemas.microsoft.com/office/drawing/2014/main" id="{EF50E56F-DB1B-22FB-82AD-3CB5FCED7EED}"/>
                </a:ext>
              </a:extLst>
            </p:cNvPr>
            <p:cNvSpPr/>
            <p:nvPr/>
          </p:nvSpPr>
          <p:spPr>
            <a:xfrm>
              <a:off x="4492207" y="2776184"/>
              <a:ext cx="270" cy="449"/>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7331;p64">
              <a:extLst>
                <a:ext uri="{FF2B5EF4-FFF2-40B4-BE49-F238E27FC236}">
                  <a16:creationId xmlns:a16="http://schemas.microsoft.com/office/drawing/2014/main" id="{8C8EE1C5-2DC1-1664-6FA1-6B6C62F17358}"/>
                </a:ext>
              </a:extLst>
            </p:cNvPr>
            <p:cNvSpPr/>
            <p:nvPr/>
          </p:nvSpPr>
          <p:spPr>
            <a:xfrm>
              <a:off x="4462897" y="2822873"/>
              <a:ext cx="6051" cy="1348"/>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7332;p64">
              <a:extLst>
                <a:ext uri="{FF2B5EF4-FFF2-40B4-BE49-F238E27FC236}">
                  <a16:creationId xmlns:a16="http://schemas.microsoft.com/office/drawing/2014/main" id="{4E3E110C-5B08-7130-EA3C-569EC58C6B5D}"/>
                </a:ext>
              </a:extLst>
            </p:cNvPr>
            <p:cNvSpPr/>
            <p:nvPr/>
          </p:nvSpPr>
          <p:spPr>
            <a:xfrm>
              <a:off x="4481955" y="2819988"/>
              <a:ext cx="1446" cy="301"/>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7333;p64">
              <a:extLst>
                <a:ext uri="{FF2B5EF4-FFF2-40B4-BE49-F238E27FC236}">
                  <a16:creationId xmlns:a16="http://schemas.microsoft.com/office/drawing/2014/main" id="{FBC3CABF-A2D7-FEEE-6286-D873E0269040}"/>
                </a:ext>
              </a:extLst>
            </p:cNvPr>
            <p:cNvSpPr/>
            <p:nvPr/>
          </p:nvSpPr>
          <p:spPr>
            <a:xfrm>
              <a:off x="4484310" y="2819464"/>
              <a:ext cx="1344" cy="301"/>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7334;p64">
              <a:extLst>
                <a:ext uri="{FF2B5EF4-FFF2-40B4-BE49-F238E27FC236}">
                  <a16:creationId xmlns:a16="http://schemas.microsoft.com/office/drawing/2014/main" id="{9DE0C90B-6DEB-EF1C-C398-E797D7B54A17}"/>
                </a:ext>
              </a:extLst>
            </p:cNvPr>
            <p:cNvSpPr/>
            <p:nvPr/>
          </p:nvSpPr>
          <p:spPr>
            <a:xfrm>
              <a:off x="4477484" y="2820774"/>
              <a:ext cx="1446" cy="301"/>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7335;p64">
              <a:extLst>
                <a:ext uri="{FF2B5EF4-FFF2-40B4-BE49-F238E27FC236}">
                  <a16:creationId xmlns:a16="http://schemas.microsoft.com/office/drawing/2014/main" id="{BCCD543A-877F-489D-6279-1F925DC263FD}"/>
                </a:ext>
              </a:extLst>
            </p:cNvPr>
            <p:cNvSpPr/>
            <p:nvPr/>
          </p:nvSpPr>
          <p:spPr>
            <a:xfrm>
              <a:off x="4486560" y="2819053"/>
              <a:ext cx="1211" cy="301"/>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7336;p64">
              <a:extLst>
                <a:ext uri="{FF2B5EF4-FFF2-40B4-BE49-F238E27FC236}">
                  <a16:creationId xmlns:a16="http://schemas.microsoft.com/office/drawing/2014/main" id="{9BADD1C3-5D07-3BCD-FBAF-99E8F1E3A0AA}"/>
                </a:ext>
              </a:extLst>
            </p:cNvPr>
            <p:cNvSpPr/>
            <p:nvPr/>
          </p:nvSpPr>
          <p:spPr>
            <a:xfrm>
              <a:off x="4471030" y="2822087"/>
              <a:ext cx="1547" cy="411"/>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7337;p64">
              <a:extLst>
                <a:ext uri="{FF2B5EF4-FFF2-40B4-BE49-F238E27FC236}">
                  <a16:creationId xmlns:a16="http://schemas.microsoft.com/office/drawing/2014/main" id="{E8A0D796-A14A-8FC5-2DD6-121DBC662B3D}"/>
                </a:ext>
              </a:extLst>
            </p:cNvPr>
            <p:cNvSpPr/>
            <p:nvPr/>
          </p:nvSpPr>
          <p:spPr>
            <a:xfrm>
              <a:off x="4488779" y="2818678"/>
              <a:ext cx="1211" cy="301"/>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7338;p64">
              <a:extLst>
                <a:ext uri="{FF2B5EF4-FFF2-40B4-BE49-F238E27FC236}">
                  <a16:creationId xmlns:a16="http://schemas.microsoft.com/office/drawing/2014/main" id="{2729B72E-D55E-43FA-3C69-DA35DBE1C321}"/>
                </a:ext>
              </a:extLst>
            </p:cNvPr>
            <p:cNvSpPr/>
            <p:nvPr/>
          </p:nvSpPr>
          <p:spPr>
            <a:xfrm>
              <a:off x="4475132" y="2821149"/>
              <a:ext cx="1681" cy="449"/>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7339;p64">
              <a:extLst>
                <a:ext uri="{FF2B5EF4-FFF2-40B4-BE49-F238E27FC236}">
                  <a16:creationId xmlns:a16="http://schemas.microsoft.com/office/drawing/2014/main" id="{71DDE5EE-6EA3-2A89-7ADB-D2AB9CF2A639}"/>
                </a:ext>
              </a:extLst>
            </p:cNvPr>
            <p:cNvSpPr/>
            <p:nvPr/>
          </p:nvSpPr>
          <p:spPr>
            <a:xfrm>
              <a:off x="4469014" y="2822459"/>
              <a:ext cx="1681" cy="449"/>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7340;p64">
              <a:extLst>
                <a:ext uri="{FF2B5EF4-FFF2-40B4-BE49-F238E27FC236}">
                  <a16:creationId xmlns:a16="http://schemas.microsoft.com/office/drawing/2014/main" id="{2119BD5F-0767-06E8-EA3A-3A8015A5A2E2}"/>
                </a:ext>
              </a:extLst>
            </p:cNvPr>
            <p:cNvSpPr/>
            <p:nvPr/>
          </p:nvSpPr>
          <p:spPr>
            <a:xfrm>
              <a:off x="4473015" y="2821673"/>
              <a:ext cx="1681" cy="301"/>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7341;p64">
              <a:extLst>
                <a:ext uri="{FF2B5EF4-FFF2-40B4-BE49-F238E27FC236}">
                  <a16:creationId xmlns:a16="http://schemas.microsoft.com/office/drawing/2014/main" id="{BF0B16B1-8DB4-26E9-0A23-1C46C4D5769E}"/>
                </a:ext>
              </a:extLst>
            </p:cNvPr>
            <p:cNvSpPr/>
            <p:nvPr/>
          </p:nvSpPr>
          <p:spPr>
            <a:xfrm>
              <a:off x="4479737" y="2820363"/>
              <a:ext cx="1446" cy="301"/>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7342;p64">
              <a:extLst>
                <a:ext uri="{FF2B5EF4-FFF2-40B4-BE49-F238E27FC236}">
                  <a16:creationId xmlns:a16="http://schemas.microsoft.com/office/drawing/2014/main" id="{05F1B56F-ACF0-E8C0-5DF1-648A7FD0E340}"/>
                </a:ext>
              </a:extLst>
            </p:cNvPr>
            <p:cNvSpPr/>
            <p:nvPr/>
          </p:nvSpPr>
          <p:spPr>
            <a:xfrm>
              <a:off x="4436644" y="2804526"/>
              <a:ext cx="740" cy="935"/>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7343;p64">
              <a:extLst>
                <a:ext uri="{FF2B5EF4-FFF2-40B4-BE49-F238E27FC236}">
                  <a16:creationId xmlns:a16="http://schemas.microsoft.com/office/drawing/2014/main" id="{EAF00DE9-073B-0292-2941-6D829E0A13D7}"/>
                </a:ext>
              </a:extLst>
            </p:cNvPr>
            <p:cNvSpPr/>
            <p:nvPr/>
          </p:nvSpPr>
          <p:spPr>
            <a:xfrm>
              <a:off x="4438525" y="2806997"/>
              <a:ext cx="874" cy="1086"/>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7344;p64">
              <a:extLst>
                <a:ext uri="{FF2B5EF4-FFF2-40B4-BE49-F238E27FC236}">
                  <a16:creationId xmlns:a16="http://schemas.microsoft.com/office/drawing/2014/main" id="{9753426B-3720-9F08-C66C-63BC0675EE4F}"/>
                </a:ext>
              </a:extLst>
            </p:cNvPr>
            <p:cNvSpPr/>
            <p:nvPr/>
          </p:nvSpPr>
          <p:spPr>
            <a:xfrm>
              <a:off x="4440877" y="2810031"/>
              <a:ext cx="740" cy="1086"/>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7345;p64">
              <a:extLst>
                <a:ext uri="{FF2B5EF4-FFF2-40B4-BE49-F238E27FC236}">
                  <a16:creationId xmlns:a16="http://schemas.microsoft.com/office/drawing/2014/main" id="{A55C769F-83CF-A4EA-79ED-70BA66FDB957}"/>
                </a:ext>
              </a:extLst>
            </p:cNvPr>
            <p:cNvSpPr/>
            <p:nvPr/>
          </p:nvSpPr>
          <p:spPr>
            <a:xfrm>
              <a:off x="4433113" y="2800183"/>
              <a:ext cx="639" cy="825"/>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7346;p64">
              <a:extLst>
                <a:ext uri="{FF2B5EF4-FFF2-40B4-BE49-F238E27FC236}">
                  <a16:creationId xmlns:a16="http://schemas.microsoft.com/office/drawing/2014/main" id="{E3C4A636-6CA9-1812-739B-AB47278B47F8}"/>
                </a:ext>
              </a:extLst>
            </p:cNvPr>
            <p:cNvSpPr/>
            <p:nvPr/>
          </p:nvSpPr>
          <p:spPr>
            <a:xfrm>
              <a:off x="4434760" y="2802279"/>
              <a:ext cx="740" cy="97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7347;p64">
              <a:extLst>
                <a:ext uri="{FF2B5EF4-FFF2-40B4-BE49-F238E27FC236}">
                  <a16:creationId xmlns:a16="http://schemas.microsoft.com/office/drawing/2014/main" id="{32571A21-6C3C-EF05-1D52-71B9F3F88245}"/>
                </a:ext>
              </a:extLst>
            </p:cNvPr>
            <p:cNvSpPr/>
            <p:nvPr/>
          </p:nvSpPr>
          <p:spPr>
            <a:xfrm>
              <a:off x="4442526" y="2812388"/>
              <a:ext cx="740" cy="1086"/>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7348;p64">
              <a:extLst>
                <a:ext uri="{FF2B5EF4-FFF2-40B4-BE49-F238E27FC236}">
                  <a16:creationId xmlns:a16="http://schemas.microsoft.com/office/drawing/2014/main" id="{654479FA-7577-2525-B782-ED25A6FF03BE}"/>
                </a:ext>
              </a:extLst>
            </p:cNvPr>
            <p:cNvSpPr/>
            <p:nvPr/>
          </p:nvSpPr>
          <p:spPr>
            <a:xfrm>
              <a:off x="4431467" y="2798236"/>
              <a:ext cx="505" cy="563"/>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683765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585"/>
        <p:cNvGrpSpPr/>
        <p:nvPr/>
      </p:nvGrpSpPr>
      <p:grpSpPr>
        <a:xfrm>
          <a:off x="0" y="0"/>
          <a:ext cx="0" cy="0"/>
          <a:chOff x="0" y="0"/>
          <a:chExt cx="0" cy="0"/>
        </a:xfrm>
      </p:grpSpPr>
      <p:grpSp>
        <p:nvGrpSpPr>
          <p:cNvPr id="7586" name="Google Shape;7586;p65"/>
          <p:cNvGrpSpPr/>
          <p:nvPr/>
        </p:nvGrpSpPr>
        <p:grpSpPr>
          <a:xfrm>
            <a:off x="2100561" y="3398658"/>
            <a:ext cx="1102891" cy="760337"/>
            <a:chOff x="4967783" y="2151471"/>
            <a:chExt cx="3920692" cy="2702940"/>
          </a:xfrm>
        </p:grpSpPr>
        <p:grpSp>
          <p:nvGrpSpPr>
            <p:cNvPr id="7587" name="Google Shape;7587;p65"/>
            <p:cNvGrpSpPr/>
            <p:nvPr/>
          </p:nvGrpSpPr>
          <p:grpSpPr>
            <a:xfrm>
              <a:off x="5045709" y="2252109"/>
              <a:ext cx="3761071" cy="2501708"/>
              <a:chOff x="2691784" y="1805334"/>
              <a:chExt cx="3761071" cy="2501708"/>
            </a:xfrm>
          </p:grpSpPr>
          <p:sp>
            <p:nvSpPr>
              <p:cNvPr id="7588" name="Google Shape;7588;p65"/>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5"/>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5"/>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5"/>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65"/>
            <p:cNvGrpSpPr/>
            <p:nvPr/>
          </p:nvGrpSpPr>
          <p:grpSpPr>
            <a:xfrm>
              <a:off x="4967783" y="2151471"/>
              <a:ext cx="3920692" cy="2702940"/>
              <a:chOff x="2613858" y="1704696"/>
              <a:chExt cx="3920692" cy="2702940"/>
            </a:xfrm>
          </p:grpSpPr>
          <p:sp>
            <p:nvSpPr>
              <p:cNvPr id="7596" name="Google Shape;7596;p65"/>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5"/>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5"/>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5"/>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1" name="Google Shape;7601;p65"/>
          <p:cNvGrpSpPr/>
          <p:nvPr/>
        </p:nvGrpSpPr>
        <p:grpSpPr>
          <a:xfrm>
            <a:off x="3504470" y="1286935"/>
            <a:ext cx="1561911" cy="708580"/>
            <a:chOff x="3530532" y="1496185"/>
            <a:chExt cx="1561911" cy="708580"/>
          </a:xfrm>
        </p:grpSpPr>
        <p:grpSp>
          <p:nvGrpSpPr>
            <p:cNvPr id="7602" name="Google Shape;7602;p65"/>
            <p:cNvGrpSpPr/>
            <p:nvPr/>
          </p:nvGrpSpPr>
          <p:grpSpPr>
            <a:xfrm>
              <a:off x="3720318" y="1857562"/>
              <a:ext cx="1372125" cy="54"/>
              <a:chOff x="3720318" y="1857562"/>
              <a:chExt cx="1372125" cy="54"/>
            </a:xfrm>
          </p:grpSpPr>
          <p:cxnSp>
            <p:nvCxnSpPr>
              <p:cNvPr id="7603" name="Google Shape;7603;p65"/>
              <p:cNvCxnSpPr>
                <a:endCxn id="760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5" name="Google Shape;7605;p65"/>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6" name="Google Shape;7606;p65"/>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607" name="Google Shape;7607;p65"/>
              <p:cNvCxnSpPr>
                <a:stCxn id="760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608" name="Google Shape;7608;p65"/>
            <p:cNvGrpSpPr/>
            <p:nvPr/>
          </p:nvGrpSpPr>
          <p:grpSpPr>
            <a:xfrm>
              <a:off x="3567462" y="1496185"/>
              <a:ext cx="286500" cy="272914"/>
              <a:chOff x="3567462" y="1496185"/>
              <a:chExt cx="286500" cy="272914"/>
            </a:xfrm>
          </p:grpSpPr>
          <p:cxnSp>
            <p:nvCxnSpPr>
              <p:cNvPr id="7609" name="Google Shape;7609;p65"/>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10" name="Google Shape;7610;p65"/>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1" name="Google Shape;7611;p65"/>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3" name="Google Shape;7613;p65"/>
            <p:cNvGrpSpPr/>
            <p:nvPr/>
          </p:nvGrpSpPr>
          <p:grpSpPr>
            <a:xfrm>
              <a:off x="3929014" y="1960574"/>
              <a:ext cx="286500" cy="242342"/>
              <a:chOff x="3929014" y="1960574"/>
              <a:chExt cx="286500" cy="242342"/>
            </a:xfrm>
          </p:grpSpPr>
          <p:cxnSp>
            <p:nvCxnSpPr>
              <p:cNvPr id="7614" name="Google Shape;7614;p65"/>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615" name="Google Shape;7615;p65"/>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65"/>
            <p:cNvGrpSpPr/>
            <p:nvPr/>
          </p:nvGrpSpPr>
          <p:grpSpPr>
            <a:xfrm>
              <a:off x="4290828" y="1496185"/>
              <a:ext cx="286500" cy="272914"/>
              <a:chOff x="4290828" y="1496185"/>
              <a:chExt cx="286500" cy="272914"/>
            </a:xfrm>
          </p:grpSpPr>
          <p:cxnSp>
            <p:nvCxnSpPr>
              <p:cNvPr id="7617" name="Google Shape;7617;p65"/>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618" name="Google Shape;7618;p65"/>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19" name="Google Shape;7619;p65"/>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5"/>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0" name="Google Shape;7620;p65"/>
            <p:cNvGrpSpPr/>
            <p:nvPr/>
          </p:nvGrpSpPr>
          <p:grpSpPr>
            <a:xfrm>
              <a:off x="4657726" y="1959674"/>
              <a:ext cx="286500" cy="245092"/>
              <a:chOff x="4657726" y="1959674"/>
              <a:chExt cx="286500" cy="245092"/>
            </a:xfrm>
          </p:grpSpPr>
          <p:cxnSp>
            <p:nvCxnSpPr>
              <p:cNvPr id="7621" name="Google Shape;7621;p65"/>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22" name="Google Shape;7622;p65"/>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3" name="Google Shape;7623;p65"/>
          <p:cNvGrpSpPr/>
          <p:nvPr/>
        </p:nvGrpSpPr>
        <p:grpSpPr>
          <a:xfrm>
            <a:off x="3486489" y="2149032"/>
            <a:ext cx="1597032" cy="378649"/>
            <a:chOff x="3512551" y="2358282"/>
            <a:chExt cx="1597032" cy="378649"/>
          </a:xfrm>
        </p:grpSpPr>
        <p:grpSp>
          <p:nvGrpSpPr>
            <p:cNvPr id="7624" name="Google Shape;7624;p65"/>
            <p:cNvGrpSpPr/>
            <p:nvPr/>
          </p:nvGrpSpPr>
          <p:grpSpPr>
            <a:xfrm>
              <a:off x="3738198" y="2553002"/>
              <a:ext cx="1145834" cy="117"/>
              <a:chOff x="3738198" y="2553002"/>
              <a:chExt cx="1145834" cy="117"/>
            </a:xfrm>
          </p:grpSpPr>
          <p:cxnSp>
            <p:nvCxnSpPr>
              <p:cNvPr id="7625" name="Google Shape;7625;p65"/>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26" name="Google Shape;7626;p65"/>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27" name="Google Shape;7627;p65"/>
              <p:cNvCxnSpPr>
                <a:stCxn id="7628" idx="6"/>
                <a:endCxn id="762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30" name="Google Shape;7630;p65"/>
            <p:cNvGrpSpPr/>
            <p:nvPr/>
          </p:nvGrpSpPr>
          <p:grpSpPr>
            <a:xfrm>
              <a:off x="3969644" y="2440153"/>
              <a:ext cx="225900" cy="296779"/>
              <a:chOff x="3969644" y="2440153"/>
              <a:chExt cx="225900" cy="296779"/>
            </a:xfrm>
          </p:grpSpPr>
          <p:cxnSp>
            <p:nvCxnSpPr>
              <p:cNvPr id="7631" name="Google Shape;7631;p65"/>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629" name="Google Shape;7629;p65"/>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5"/>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3" name="Google Shape;7633;p65"/>
            <p:cNvGrpSpPr/>
            <p:nvPr/>
          </p:nvGrpSpPr>
          <p:grpSpPr>
            <a:xfrm>
              <a:off x="4426818" y="2358282"/>
              <a:ext cx="225600" cy="307471"/>
              <a:chOff x="4426818" y="2358282"/>
              <a:chExt cx="225600" cy="307471"/>
            </a:xfrm>
          </p:grpSpPr>
          <p:cxnSp>
            <p:nvCxnSpPr>
              <p:cNvPr id="7634" name="Google Shape;7634;p65"/>
              <p:cNvCxnSpPr>
                <a:stCxn id="763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36" name="Google Shape;7636;p65"/>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65"/>
            <p:cNvGrpSpPr/>
            <p:nvPr/>
          </p:nvGrpSpPr>
          <p:grpSpPr>
            <a:xfrm>
              <a:off x="4883984" y="2440153"/>
              <a:ext cx="225600" cy="296479"/>
              <a:chOff x="4883984" y="2440153"/>
              <a:chExt cx="225600" cy="296479"/>
            </a:xfrm>
          </p:grpSpPr>
          <p:cxnSp>
            <p:nvCxnSpPr>
              <p:cNvPr id="7638" name="Google Shape;7638;p65"/>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639" name="Google Shape;7639;p65"/>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5"/>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65"/>
            <p:cNvGrpSpPr/>
            <p:nvPr/>
          </p:nvGrpSpPr>
          <p:grpSpPr>
            <a:xfrm>
              <a:off x="3512551" y="2358356"/>
              <a:ext cx="225647" cy="307629"/>
              <a:chOff x="2182679" y="2005014"/>
              <a:chExt cx="792300" cy="1080158"/>
            </a:xfrm>
          </p:grpSpPr>
          <p:cxnSp>
            <p:nvCxnSpPr>
              <p:cNvPr id="7642" name="Google Shape;7642;p65"/>
              <p:cNvCxnSpPr>
                <a:stCxn id="764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28" name="Google Shape;7628;p65"/>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5"/>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4" name="Google Shape;7644;p65"/>
          <p:cNvGrpSpPr/>
          <p:nvPr/>
        </p:nvGrpSpPr>
        <p:grpSpPr>
          <a:xfrm>
            <a:off x="6846571" y="972829"/>
            <a:ext cx="1559809" cy="722610"/>
            <a:chOff x="634175" y="2986275"/>
            <a:chExt cx="3147949" cy="1458344"/>
          </a:xfrm>
        </p:grpSpPr>
        <p:cxnSp>
          <p:nvCxnSpPr>
            <p:cNvPr id="7645" name="Google Shape;7645;p65"/>
            <p:cNvCxnSpPr>
              <a:stCxn id="7646" idx="4"/>
              <a:endCxn id="764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48" name="Google Shape;7648;p65"/>
            <p:cNvCxnSpPr>
              <a:stCxn id="7647" idx="0"/>
              <a:endCxn id="764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50" name="Google Shape;7650;p65"/>
            <p:cNvCxnSpPr>
              <a:stCxn id="7649" idx="4"/>
              <a:endCxn id="765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52" name="Google Shape;7652;p65"/>
            <p:cNvCxnSpPr>
              <a:stCxn id="7651" idx="0"/>
              <a:endCxn id="765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53" name="Google Shape;7653;p65"/>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49" name="Google Shape;7649;p65"/>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46" name="Google Shape;7646;p65"/>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51" name="Google Shape;7651;p65"/>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47" name="Google Shape;7647;p65"/>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54" name="Google Shape;7654;p65"/>
          <p:cNvGrpSpPr/>
          <p:nvPr/>
        </p:nvGrpSpPr>
        <p:grpSpPr>
          <a:xfrm>
            <a:off x="3500361" y="2682737"/>
            <a:ext cx="1570719" cy="294123"/>
            <a:chOff x="998425" y="1182125"/>
            <a:chExt cx="1065400" cy="199500"/>
          </a:xfrm>
        </p:grpSpPr>
        <p:sp>
          <p:nvSpPr>
            <p:cNvPr id="7655" name="Google Shape;765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65"/>
          <p:cNvGrpSpPr/>
          <p:nvPr/>
        </p:nvGrpSpPr>
        <p:grpSpPr>
          <a:xfrm>
            <a:off x="6843617" y="1800224"/>
            <a:ext cx="1565716" cy="366729"/>
            <a:chOff x="1247650" y="2075423"/>
            <a:chExt cx="6648477" cy="1557238"/>
          </a:xfrm>
        </p:grpSpPr>
        <p:sp>
          <p:nvSpPr>
            <p:cNvPr id="7661" name="Google Shape;7661;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65"/>
          <p:cNvGrpSpPr/>
          <p:nvPr/>
        </p:nvGrpSpPr>
        <p:grpSpPr>
          <a:xfrm>
            <a:off x="6827929" y="2949039"/>
            <a:ext cx="1597061" cy="663440"/>
            <a:chOff x="6796238" y="3158297"/>
            <a:chExt cx="1630319" cy="677257"/>
          </a:xfrm>
        </p:grpSpPr>
        <p:cxnSp>
          <p:nvCxnSpPr>
            <p:cNvPr id="7668" name="Google Shape;7668;p65"/>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69" name="Google Shape;7669;p65"/>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670" name="Google Shape;7670;p65"/>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671" name="Google Shape;7671;p65"/>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672" name="Google Shape;7672;p65"/>
            <p:cNvGrpSpPr/>
            <p:nvPr/>
          </p:nvGrpSpPr>
          <p:grpSpPr>
            <a:xfrm>
              <a:off x="6796238" y="3311904"/>
              <a:ext cx="1630319" cy="377697"/>
              <a:chOff x="6796238" y="3311904"/>
              <a:chExt cx="1630319" cy="377697"/>
            </a:xfrm>
          </p:grpSpPr>
          <p:sp>
            <p:nvSpPr>
              <p:cNvPr id="7673" name="Google Shape;7673;p65"/>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5"/>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5"/>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76" name="Google Shape;7676;p65"/>
          <p:cNvGrpSpPr/>
          <p:nvPr/>
        </p:nvGrpSpPr>
        <p:grpSpPr>
          <a:xfrm>
            <a:off x="5349067" y="970431"/>
            <a:ext cx="1368606" cy="1593805"/>
            <a:chOff x="1839112" y="2209163"/>
            <a:chExt cx="1918159" cy="2233784"/>
          </a:xfrm>
        </p:grpSpPr>
        <p:sp>
          <p:nvSpPr>
            <p:cNvPr id="7677" name="Google Shape;7677;p65"/>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5"/>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5"/>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0" name="Google Shape;7680;p65"/>
            <p:cNvCxnSpPr>
              <a:stCxn id="7677" idx="6"/>
              <a:endCxn id="767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1" name="Google Shape;7681;p65"/>
            <p:cNvCxnSpPr>
              <a:stCxn id="7678" idx="4"/>
              <a:endCxn id="768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83" name="Google Shape;7683;p65"/>
            <p:cNvCxnSpPr>
              <a:stCxn id="7682" idx="6"/>
              <a:endCxn id="767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84" name="Google Shape;7684;p65"/>
            <p:cNvCxnSpPr>
              <a:stCxn id="7679" idx="4"/>
              <a:endCxn id="768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82" name="Google Shape;7682;p65"/>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5"/>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5"/>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7" name="Google Shape;7687;p65"/>
            <p:cNvCxnSpPr>
              <a:endCxn id="768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88" name="Google Shape;7688;p65"/>
          <p:cNvGrpSpPr/>
          <p:nvPr/>
        </p:nvGrpSpPr>
        <p:grpSpPr>
          <a:xfrm>
            <a:off x="3481440" y="976667"/>
            <a:ext cx="1637968" cy="154942"/>
            <a:chOff x="238125" y="2506075"/>
            <a:chExt cx="7115411" cy="673075"/>
          </a:xfrm>
        </p:grpSpPr>
        <p:sp>
          <p:nvSpPr>
            <p:cNvPr id="7689" name="Google Shape;7689;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65"/>
          <p:cNvGrpSpPr/>
          <p:nvPr/>
        </p:nvGrpSpPr>
        <p:grpSpPr>
          <a:xfrm>
            <a:off x="720125" y="1298264"/>
            <a:ext cx="2476762" cy="91743"/>
            <a:chOff x="1464850" y="436376"/>
            <a:chExt cx="6001362" cy="222300"/>
          </a:xfrm>
        </p:grpSpPr>
        <p:sp>
          <p:nvSpPr>
            <p:cNvPr id="7695" name="Google Shape;7695;p65"/>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5"/>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5"/>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5"/>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5"/>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0" name="Google Shape;7700;p65"/>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1" name="Google Shape;7701;p65"/>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2" name="Google Shape;7702;p65"/>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703" name="Google Shape;7703;p65"/>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718" name="Google Shape;7718;p65"/>
          <p:cNvGrpSpPr/>
          <p:nvPr/>
        </p:nvGrpSpPr>
        <p:grpSpPr>
          <a:xfrm>
            <a:off x="706394" y="969268"/>
            <a:ext cx="2518541" cy="209309"/>
            <a:chOff x="803163" y="1111966"/>
            <a:chExt cx="2447800" cy="203430"/>
          </a:xfrm>
        </p:grpSpPr>
        <p:grpSp>
          <p:nvGrpSpPr>
            <p:cNvPr id="7719" name="Google Shape;7719;p65"/>
            <p:cNvGrpSpPr/>
            <p:nvPr/>
          </p:nvGrpSpPr>
          <p:grpSpPr>
            <a:xfrm>
              <a:off x="1958180" y="1111966"/>
              <a:ext cx="588019" cy="121396"/>
              <a:chOff x="4808316" y="2800065"/>
              <a:chExt cx="1999386" cy="412910"/>
            </a:xfrm>
          </p:grpSpPr>
          <p:sp>
            <p:nvSpPr>
              <p:cNvPr id="7720" name="Google Shape;7720;p65"/>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1" name="Google Shape;7721;p65"/>
              <p:cNvGrpSpPr/>
              <p:nvPr/>
            </p:nvGrpSpPr>
            <p:grpSpPr>
              <a:xfrm>
                <a:off x="4808316" y="2800065"/>
                <a:ext cx="92400" cy="411825"/>
                <a:chOff x="845575" y="2563700"/>
                <a:chExt cx="92400" cy="411825"/>
              </a:xfrm>
            </p:grpSpPr>
            <p:cxnSp>
              <p:nvCxnSpPr>
                <p:cNvPr id="7722" name="Google Shape;7722;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23" name="Google Shape;7723;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24" name="Google Shape;7724;p65"/>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725" name="Google Shape;7725;p65"/>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6" name="Google Shape;7726;p65"/>
            <p:cNvGrpSpPr/>
            <p:nvPr/>
          </p:nvGrpSpPr>
          <p:grpSpPr>
            <a:xfrm>
              <a:off x="803163" y="1111974"/>
              <a:ext cx="591158" cy="121545"/>
              <a:chOff x="803163" y="1111974"/>
              <a:chExt cx="591158" cy="121545"/>
            </a:xfrm>
          </p:grpSpPr>
          <p:grpSp>
            <p:nvGrpSpPr>
              <p:cNvPr id="7727" name="Google Shape;7727;p65"/>
              <p:cNvGrpSpPr/>
              <p:nvPr/>
            </p:nvGrpSpPr>
            <p:grpSpPr>
              <a:xfrm>
                <a:off x="803163" y="1111974"/>
                <a:ext cx="27175" cy="121077"/>
                <a:chOff x="845575" y="2563700"/>
                <a:chExt cx="92400" cy="411825"/>
              </a:xfrm>
            </p:grpSpPr>
            <p:cxnSp>
              <p:nvCxnSpPr>
                <p:cNvPr id="7728" name="Google Shape;7728;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29" name="Google Shape;7729;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0" name="Google Shape;7730;p65"/>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65"/>
            <p:cNvGrpSpPr/>
            <p:nvPr/>
          </p:nvGrpSpPr>
          <p:grpSpPr>
            <a:xfrm>
              <a:off x="1381910" y="1194219"/>
              <a:ext cx="588341" cy="121177"/>
              <a:chOff x="1381910" y="1194219"/>
              <a:chExt cx="588341" cy="121177"/>
            </a:xfrm>
          </p:grpSpPr>
          <p:grpSp>
            <p:nvGrpSpPr>
              <p:cNvPr id="7732" name="Google Shape;7732;p65"/>
              <p:cNvGrpSpPr/>
              <p:nvPr/>
            </p:nvGrpSpPr>
            <p:grpSpPr>
              <a:xfrm rot="10800000">
                <a:off x="1381910" y="1194319"/>
                <a:ext cx="27175" cy="121077"/>
                <a:chOff x="2070100" y="2563700"/>
                <a:chExt cx="92400" cy="411825"/>
              </a:xfrm>
            </p:grpSpPr>
            <p:cxnSp>
              <p:nvCxnSpPr>
                <p:cNvPr id="7733" name="Google Shape;7733;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4" name="Google Shape;7734;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35" name="Google Shape;7735;p65"/>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6" name="Google Shape;7736;p65"/>
            <p:cNvGrpSpPr/>
            <p:nvPr/>
          </p:nvGrpSpPr>
          <p:grpSpPr>
            <a:xfrm>
              <a:off x="2532079" y="1194219"/>
              <a:ext cx="704927" cy="121177"/>
              <a:chOff x="2532079" y="1194219"/>
              <a:chExt cx="704927" cy="121177"/>
            </a:xfrm>
          </p:grpSpPr>
          <p:grpSp>
            <p:nvGrpSpPr>
              <p:cNvPr id="7737" name="Google Shape;7737;p65"/>
              <p:cNvGrpSpPr/>
              <p:nvPr/>
            </p:nvGrpSpPr>
            <p:grpSpPr>
              <a:xfrm rot="10800000">
                <a:off x="2532079" y="1194319"/>
                <a:ext cx="27175" cy="121077"/>
                <a:chOff x="2070100" y="2563700"/>
                <a:chExt cx="92400" cy="411825"/>
              </a:xfrm>
            </p:grpSpPr>
            <p:cxnSp>
              <p:nvCxnSpPr>
                <p:cNvPr id="7738" name="Google Shape;7738;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39" name="Google Shape;7739;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40" name="Google Shape;7740;p65"/>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1" name="Google Shape;7741;p65"/>
          <p:cNvGrpSpPr/>
          <p:nvPr/>
        </p:nvGrpSpPr>
        <p:grpSpPr>
          <a:xfrm>
            <a:off x="3499404" y="3665900"/>
            <a:ext cx="1567778" cy="491677"/>
            <a:chOff x="5194708" y="3484366"/>
            <a:chExt cx="3148148" cy="987304"/>
          </a:xfrm>
        </p:grpSpPr>
        <p:grpSp>
          <p:nvGrpSpPr>
            <p:cNvPr id="7742" name="Google Shape;7742;p65"/>
            <p:cNvGrpSpPr/>
            <p:nvPr/>
          </p:nvGrpSpPr>
          <p:grpSpPr>
            <a:xfrm>
              <a:off x="7531521" y="3484366"/>
              <a:ext cx="811335" cy="987304"/>
              <a:chOff x="3379425" y="1617275"/>
              <a:chExt cx="1090650" cy="1327200"/>
            </a:xfrm>
          </p:grpSpPr>
          <p:sp>
            <p:nvSpPr>
              <p:cNvPr id="7743" name="Google Shape;7743;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6" name="Google Shape;7746;p65"/>
            <p:cNvGrpSpPr/>
            <p:nvPr/>
          </p:nvGrpSpPr>
          <p:grpSpPr>
            <a:xfrm>
              <a:off x="6752546" y="3484366"/>
              <a:ext cx="811428" cy="987304"/>
              <a:chOff x="2332275" y="1617275"/>
              <a:chExt cx="1090775" cy="1327200"/>
            </a:xfrm>
          </p:grpSpPr>
          <p:sp>
            <p:nvSpPr>
              <p:cNvPr id="7747" name="Google Shape;7747;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65"/>
            <p:cNvGrpSpPr/>
            <p:nvPr/>
          </p:nvGrpSpPr>
          <p:grpSpPr>
            <a:xfrm>
              <a:off x="5973664" y="3484366"/>
              <a:ext cx="811335" cy="987304"/>
              <a:chOff x="1285250" y="1617275"/>
              <a:chExt cx="1090650" cy="1327200"/>
            </a:xfrm>
          </p:grpSpPr>
          <p:sp>
            <p:nvSpPr>
              <p:cNvPr id="7751" name="Google Shape;7751;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5"/>
            <p:cNvGrpSpPr/>
            <p:nvPr/>
          </p:nvGrpSpPr>
          <p:grpSpPr>
            <a:xfrm>
              <a:off x="5194708" y="3484366"/>
              <a:ext cx="811409" cy="987304"/>
              <a:chOff x="238125" y="1617275"/>
              <a:chExt cx="1090750" cy="1327200"/>
            </a:xfrm>
          </p:grpSpPr>
          <p:sp>
            <p:nvSpPr>
              <p:cNvPr id="7755" name="Google Shape;7755;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8" name="Google Shape;7758;p65"/>
          <p:cNvGrpSpPr/>
          <p:nvPr/>
        </p:nvGrpSpPr>
        <p:grpSpPr>
          <a:xfrm>
            <a:off x="3460013" y="3146311"/>
            <a:ext cx="1616964" cy="346256"/>
            <a:chOff x="1808063" y="4294338"/>
            <a:chExt cx="3370782" cy="721817"/>
          </a:xfrm>
        </p:grpSpPr>
        <p:sp>
          <p:nvSpPr>
            <p:cNvPr id="7759" name="Google Shape;7759;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5"/>
          <p:cNvGrpSpPr/>
          <p:nvPr/>
        </p:nvGrpSpPr>
        <p:grpSpPr>
          <a:xfrm>
            <a:off x="738225" y="3432340"/>
            <a:ext cx="1295882" cy="646587"/>
            <a:chOff x="834100" y="3642869"/>
            <a:chExt cx="1259483" cy="628426"/>
          </a:xfrm>
        </p:grpSpPr>
        <p:sp>
          <p:nvSpPr>
            <p:cNvPr id="7770" name="Google Shape;7770;p65"/>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5"/>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5"/>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5"/>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5"/>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5"/>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5"/>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5"/>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5"/>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5"/>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5"/>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5"/>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5"/>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5"/>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5"/>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5"/>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5"/>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5"/>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5"/>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5"/>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5"/>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5"/>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5"/>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5"/>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5"/>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5" name="Google Shape;7795;p65"/>
            <p:cNvGrpSpPr/>
            <p:nvPr/>
          </p:nvGrpSpPr>
          <p:grpSpPr>
            <a:xfrm>
              <a:off x="1360364" y="3847835"/>
              <a:ext cx="208119" cy="224359"/>
              <a:chOff x="1360769" y="3847100"/>
              <a:chExt cx="208119" cy="224359"/>
            </a:xfrm>
          </p:grpSpPr>
          <p:sp>
            <p:nvSpPr>
              <p:cNvPr id="7796" name="Google Shape;7796;p65"/>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5"/>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5"/>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5"/>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5"/>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5"/>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5"/>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5"/>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5"/>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5"/>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5"/>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5"/>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5"/>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5"/>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5"/>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5"/>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5"/>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5"/>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5"/>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5"/>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6" name="Google Shape;7816;p65"/>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5"/>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5"/>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5"/>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5"/>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5"/>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5"/>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5"/>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5"/>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5"/>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5"/>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5"/>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5"/>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5"/>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65"/>
          <p:cNvGrpSpPr/>
          <p:nvPr/>
        </p:nvGrpSpPr>
        <p:grpSpPr>
          <a:xfrm rot="5400000">
            <a:off x="5951338" y="3228837"/>
            <a:ext cx="164064" cy="1414916"/>
            <a:chOff x="4428249" y="1369375"/>
            <a:chExt cx="36905" cy="429569"/>
          </a:xfrm>
        </p:grpSpPr>
        <p:sp>
          <p:nvSpPr>
            <p:cNvPr id="7831" name="Google Shape;7831;p65"/>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5"/>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5"/>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5"/>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5"/>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5"/>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5"/>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5"/>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5"/>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5"/>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5"/>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5"/>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5"/>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5"/>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5"/>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5"/>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5"/>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5"/>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5"/>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5"/>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5"/>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5"/>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5"/>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5"/>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5"/>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5"/>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5"/>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5"/>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5"/>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5"/>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5"/>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5"/>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65"/>
          <p:cNvGrpSpPr/>
          <p:nvPr/>
        </p:nvGrpSpPr>
        <p:grpSpPr>
          <a:xfrm rot="10800000" flipH="1">
            <a:off x="5323767" y="2817380"/>
            <a:ext cx="1419207" cy="24808"/>
            <a:chOff x="219558" y="4738465"/>
            <a:chExt cx="5852400" cy="102300"/>
          </a:xfrm>
        </p:grpSpPr>
        <p:cxnSp>
          <p:nvCxnSpPr>
            <p:cNvPr id="7864" name="Google Shape;7864;p65"/>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65" name="Google Shape;7865;p65"/>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5"/>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5"/>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5"/>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5"/>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65"/>
          <p:cNvGrpSpPr/>
          <p:nvPr/>
        </p:nvGrpSpPr>
        <p:grpSpPr>
          <a:xfrm>
            <a:off x="5335086" y="3190444"/>
            <a:ext cx="1396570" cy="385016"/>
            <a:chOff x="5286284" y="2966544"/>
            <a:chExt cx="1396570" cy="385016"/>
          </a:xfrm>
        </p:grpSpPr>
        <p:cxnSp>
          <p:nvCxnSpPr>
            <p:cNvPr id="7871" name="Google Shape;7871;p65"/>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72" name="Google Shape;7872;p65"/>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73" name="Google Shape;7873;p65"/>
            <p:cNvGrpSpPr/>
            <p:nvPr/>
          </p:nvGrpSpPr>
          <p:grpSpPr>
            <a:xfrm>
              <a:off x="5287688" y="3173364"/>
              <a:ext cx="1395166" cy="74100"/>
              <a:chOff x="5287688" y="3173364"/>
              <a:chExt cx="1395166" cy="74100"/>
            </a:xfrm>
          </p:grpSpPr>
          <p:cxnSp>
            <p:nvCxnSpPr>
              <p:cNvPr id="7874" name="Google Shape;7874;p65"/>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75" name="Google Shape;7875;p65"/>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876" name="Google Shape;7876;p65"/>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77" name="Google Shape;7877;p65"/>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78" name="Google Shape;7878;p65"/>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79" name="Google Shape;7879;p65"/>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0" name="Google Shape;7880;p65"/>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881" name="Google Shape;7881;p65"/>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882" name="Google Shape;7882;p65"/>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83" name="Google Shape;7883;p65"/>
          <p:cNvGrpSpPr/>
          <p:nvPr/>
        </p:nvGrpSpPr>
        <p:grpSpPr>
          <a:xfrm>
            <a:off x="2021151" y="1609220"/>
            <a:ext cx="1182276" cy="662027"/>
            <a:chOff x="2029517" y="1732295"/>
            <a:chExt cx="1149068" cy="643432"/>
          </a:xfrm>
        </p:grpSpPr>
        <p:grpSp>
          <p:nvGrpSpPr>
            <p:cNvPr id="7884" name="Google Shape;7884;p65"/>
            <p:cNvGrpSpPr/>
            <p:nvPr/>
          </p:nvGrpSpPr>
          <p:grpSpPr>
            <a:xfrm>
              <a:off x="2708660" y="1746937"/>
              <a:ext cx="455427" cy="244429"/>
              <a:chOff x="2700693" y="1746937"/>
              <a:chExt cx="455427" cy="244429"/>
            </a:xfrm>
          </p:grpSpPr>
          <p:grpSp>
            <p:nvGrpSpPr>
              <p:cNvPr id="7885" name="Google Shape;7885;p65"/>
              <p:cNvGrpSpPr/>
              <p:nvPr/>
            </p:nvGrpSpPr>
            <p:grpSpPr>
              <a:xfrm>
                <a:off x="2905682" y="1782817"/>
                <a:ext cx="250438" cy="208549"/>
                <a:chOff x="2905682" y="1782817"/>
                <a:chExt cx="250438" cy="208549"/>
              </a:xfrm>
            </p:grpSpPr>
            <p:cxnSp>
              <p:nvCxnSpPr>
                <p:cNvPr id="7886" name="Google Shape;7886;p65"/>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87" name="Google Shape;7887;p65"/>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65"/>
              <p:cNvGrpSpPr/>
              <p:nvPr/>
            </p:nvGrpSpPr>
            <p:grpSpPr>
              <a:xfrm>
                <a:off x="2700693" y="1746937"/>
                <a:ext cx="449967" cy="72374"/>
                <a:chOff x="2700693" y="1746937"/>
                <a:chExt cx="449967" cy="72374"/>
              </a:xfrm>
            </p:grpSpPr>
            <p:cxnSp>
              <p:nvCxnSpPr>
                <p:cNvPr id="7889" name="Google Shape;7889;p65"/>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0" name="Google Shape;7890;p65"/>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1" name="Google Shape;7891;p65"/>
            <p:cNvGrpSpPr/>
            <p:nvPr/>
          </p:nvGrpSpPr>
          <p:grpSpPr>
            <a:xfrm>
              <a:off x="2029517" y="1732295"/>
              <a:ext cx="1149068" cy="643432"/>
              <a:chOff x="2029517" y="1732295"/>
              <a:chExt cx="1149068" cy="643432"/>
            </a:xfrm>
          </p:grpSpPr>
          <p:grpSp>
            <p:nvGrpSpPr>
              <p:cNvPr id="7892" name="Google Shape;7892;p65"/>
              <p:cNvGrpSpPr/>
              <p:nvPr/>
            </p:nvGrpSpPr>
            <p:grpSpPr>
              <a:xfrm>
                <a:off x="2703618" y="2103152"/>
                <a:ext cx="474966" cy="260017"/>
                <a:chOff x="2703618" y="2103152"/>
                <a:chExt cx="474966" cy="260017"/>
              </a:xfrm>
            </p:grpSpPr>
            <p:grpSp>
              <p:nvGrpSpPr>
                <p:cNvPr id="7893" name="Google Shape;7893;p65"/>
                <p:cNvGrpSpPr/>
                <p:nvPr/>
              </p:nvGrpSpPr>
              <p:grpSpPr>
                <a:xfrm>
                  <a:off x="2703618" y="2290640"/>
                  <a:ext cx="450291" cy="72529"/>
                  <a:chOff x="2703618" y="2290640"/>
                  <a:chExt cx="450291" cy="72529"/>
                </a:xfrm>
              </p:grpSpPr>
              <p:cxnSp>
                <p:nvCxnSpPr>
                  <p:cNvPr id="7894" name="Google Shape;7894;p65"/>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5" name="Google Shape;7895;p65"/>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65"/>
                <p:cNvGrpSpPr/>
                <p:nvPr/>
              </p:nvGrpSpPr>
              <p:grpSpPr>
                <a:xfrm>
                  <a:off x="2908607" y="2103152"/>
                  <a:ext cx="269977" cy="223538"/>
                  <a:chOff x="2908607" y="2103152"/>
                  <a:chExt cx="269977" cy="223538"/>
                </a:xfrm>
              </p:grpSpPr>
              <p:cxnSp>
                <p:nvCxnSpPr>
                  <p:cNvPr id="7897" name="Google Shape;7897;p65"/>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98" name="Google Shape;7898;p65"/>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9" name="Google Shape;7899;p65"/>
              <p:cNvGrpSpPr/>
              <p:nvPr/>
            </p:nvGrpSpPr>
            <p:grpSpPr>
              <a:xfrm>
                <a:off x="2029517" y="1732295"/>
                <a:ext cx="685827" cy="643432"/>
                <a:chOff x="2029517" y="1732295"/>
                <a:chExt cx="685827" cy="643432"/>
              </a:xfrm>
            </p:grpSpPr>
            <p:sp>
              <p:nvSpPr>
                <p:cNvPr id="7900" name="Google Shape;7900;p65"/>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1" name="Google Shape;7901;p65"/>
                <p:cNvGrpSpPr/>
                <p:nvPr/>
              </p:nvGrpSpPr>
              <p:grpSpPr>
                <a:xfrm>
                  <a:off x="2158948" y="1732295"/>
                  <a:ext cx="556396" cy="333108"/>
                  <a:chOff x="2158948" y="1732295"/>
                  <a:chExt cx="556396" cy="333108"/>
                </a:xfrm>
              </p:grpSpPr>
              <p:cxnSp>
                <p:nvCxnSpPr>
                  <p:cNvPr id="7902" name="Google Shape;7902;p65"/>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03" name="Google Shape;7903;p65"/>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65"/>
                <p:cNvGrpSpPr/>
                <p:nvPr/>
              </p:nvGrpSpPr>
              <p:grpSpPr>
                <a:xfrm>
                  <a:off x="2159908" y="2065057"/>
                  <a:ext cx="550884" cy="310670"/>
                  <a:chOff x="2159908" y="2065057"/>
                  <a:chExt cx="550884" cy="310670"/>
                </a:xfrm>
              </p:grpSpPr>
              <p:cxnSp>
                <p:nvCxnSpPr>
                  <p:cNvPr id="7905" name="Google Shape;7905;p65"/>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906" name="Google Shape;7906;p65"/>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907" name="Google Shape;7907;p65"/>
          <p:cNvGrpSpPr/>
          <p:nvPr/>
        </p:nvGrpSpPr>
        <p:grpSpPr>
          <a:xfrm>
            <a:off x="706400" y="1556833"/>
            <a:ext cx="962651" cy="810058"/>
            <a:chOff x="844912" y="1681380"/>
            <a:chExt cx="935611" cy="787305"/>
          </a:xfrm>
        </p:grpSpPr>
        <p:grpSp>
          <p:nvGrpSpPr>
            <p:cNvPr id="7908" name="Google Shape;7908;p65"/>
            <p:cNvGrpSpPr/>
            <p:nvPr/>
          </p:nvGrpSpPr>
          <p:grpSpPr>
            <a:xfrm>
              <a:off x="844912" y="1819635"/>
              <a:ext cx="329836" cy="510016"/>
              <a:chOff x="844912" y="1819635"/>
              <a:chExt cx="329836" cy="510016"/>
            </a:xfrm>
          </p:grpSpPr>
          <p:sp>
            <p:nvSpPr>
              <p:cNvPr id="7909" name="Google Shape;7909;p65"/>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5"/>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5"/>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5"/>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5"/>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5"/>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65"/>
            <p:cNvGrpSpPr/>
            <p:nvPr/>
          </p:nvGrpSpPr>
          <p:grpSpPr>
            <a:xfrm>
              <a:off x="1284601" y="2158168"/>
              <a:ext cx="495923" cy="310517"/>
              <a:chOff x="1284601" y="2158168"/>
              <a:chExt cx="495923" cy="310517"/>
            </a:xfrm>
          </p:grpSpPr>
          <p:sp>
            <p:nvSpPr>
              <p:cNvPr id="7916" name="Google Shape;7916;p65"/>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7" name="Google Shape;7917;p65"/>
              <p:cNvGrpSpPr/>
              <p:nvPr/>
            </p:nvGrpSpPr>
            <p:grpSpPr>
              <a:xfrm>
                <a:off x="1507666" y="2158168"/>
                <a:ext cx="272858" cy="310517"/>
                <a:chOff x="1507666" y="2158168"/>
                <a:chExt cx="272858" cy="310517"/>
              </a:xfrm>
            </p:grpSpPr>
            <p:grpSp>
              <p:nvGrpSpPr>
                <p:cNvPr id="7918" name="Google Shape;7918;p65"/>
                <p:cNvGrpSpPr/>
                <p:nvPr/>
              </p:nvGrpSpPr>
              <p:grpSpPr>
                <a:xfrm>
                  <a:off x="1507666" y="2176104"/>
                  <a:ext cx="166395" cy="273149"/>
                  <a:chOff x="1507666" y="2176104"/>
                  <a:chExt cx="166395" cy="273149"/>
                </a:xfrm>
              </p:grpSpPr>
              <p:sp>
                <p:nvSpPr>
                  <p:cNvPr id="7919" name="Google Shape;7919;p65"/>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5"/>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5"/>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5"/>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5"/>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5"/>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5"/>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6" name="Google Shape;7926;p65"/>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5"/>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28" name="Google Shape;7928;p65"/>
            <p:cNvGrpSpPr/>
            <p:nvPr/>
          </p:nvGrpSpPr>
          <p:grpSpPr>
            <a:xfrm>
              <a:off x="1284601" y="1681380"/>
              <a:ext cx="495923" cy="310517"/>
              <a:chOff x="1284601" y="1681380"/>
              <a:chExt cx="495923" cy="310517"/>
            </a:xfrm>
          </p:grpSpPr>
          <p:sp>
            <p:nvSpPr>
              <p:cNvPr id="7929" name="Google Shape;7929;p65"/>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0" name="Google Shape;7930;p65"/>
              <p:cNvGrpSpPr/>
              <p:nvPr/>
            </p:nvGrpSpPr>
            <p:grpSpPr>
              <a:xfrm>
                <a:off x="1507666" y="1681380"/>
                <a:ext cx="272858" cy="310517"/>
                <a:chOff x="1507666" y="1681380"/>
                <a:chExt cx="272858" cy="310517"/>
              </a:xfrm>
            </p:grpSpPr>
            <p:grpSp>
              <p:nvGrpSpPr>
                <p:cNvPr id="7931" name="Google Shape;7931;p65"/>
                <p:cNvGrpSpPr/>
                <p:nvPr/>
              </p:nvGrpSpPr>
              <p:grpSpPr>
                <a:xfrm>
                  <a:off x="1507666" y="1700120"/>
                  <a:ext cx="166395" cy="272984"/>
                  <a:chOff x="1507666" y="1700120"/>
                  <a:chExt cx="166395" cy="272984"/>
                </a:xfrm>
              </p:grpSpPr>
              <p:sp>
                <p:nvSpPr>
                  <p:cNvPr id="7932" name="Google Shape;7932;p65"/>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5"/>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5"/>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5"/>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5"/>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5"/>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5"/>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9" name="Google Shape;7939;p65"/>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5"/>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41" name="Google Shape;7941;p65"/>
          <p:cNvGrpSpPr/>
          <p:nvPr/>
        </p:nvGrpSpPr>
        <p:grpSpPr>
          <a:xfrm>
            <a:off x="6815341" y="2324262"/>
            <a:ext cx="1622269" cy="552443"/>
            <a:chOff x="6894650" y="2574740"/>
            <a:chExt cx="1445100" cy="492111"/>
          </a:xfrm>
        </p:grpSpPr>
        <p:sp>
          <p:nvSpPr>
            <p:cNvPr id="7942" name="Google Shape;7942;p65"/>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5"/>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5"/>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5"/>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5"/>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47" name="Google Shape;7947;p65"/>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48" name="Google Shape;7948;p65"/>
          <p:cNvGrpSpPr/>
          <p:nvPr/>
        </p:nvGrpSpPr>
        <p:grpSpPr>
          <a:xfrm>
            <a:off x="6834884" y="3698518"/>
            <a:ext cx="1583206" cy="475705"/>
            <a:chOff x="6953919" y="3907920"/>
            <a:chExt cx="1377300" cy="475705"/>
          </a:xfrm>
        </p:grpSpPr>
        <p:cxnSp>
          <p:nvCxnSpPr>
            <p:cNvPr id="7949" name="Google Shape;7949;p65"/>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0" name="Google Shape;7950;p65"/>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51" name="Google Shape;7951;p65"/>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952" name="Google Shape;7952;p65"/>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953" name="Google Shape;7953;p65"/>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954" name="Google Shape;7954;p65"/>
          <p:cNvGrpSpPr/>
          <p:nvPr/>
        </p:nvGrpSpPr>
        <p:grpSpPr>
          <a:xfrm>
            <a:off x="2338472" y="2459663"/>
            <a:ext cx="836286" cy="824529"/>
            <a:chOff x="2389399" y="2595741"/>
            <a:chExt cx="812796" cy="801369"/>
          </a:xfrm>
        </p:grpSpPr>
        <p:grpSp>
          <p:nvGrpSpPr>
            <p:cNvPr id="7955" name="Google Shape;7955;p65"/>
            <p:cNvGrpSpPr/>
            <p:nvPr/>
          </p:nvGrpSpPr>
          <p:grpSpPr>
            <a:xfrm>
              <a:off x="2492145" y="2881565"/>
              <a:ext cx="607300" cy="229751"/>
              <a:chOff x="2492145" y="2881565"/>
              <a:chExt cx="607300" cy="229751"/>
            </a:xfrm>
          </p:grpSpPr>
          <p:sp>
            <p:nvSpPr>
              <p:cNvPr id="7956" name="Google Shape;7956;p65"/>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5"/>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5"/>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65"/>
            <p:cNvGrpSpPr/>
            <p:nvPr/>
          </p:nvGrpSpPr>
          <p:grpSpPr>
            <a:xfrm>
              <a:off x="2389399" y="2595741"/>
              <a:ext cx="812796" cy="296825"/>
              <a:chOff x="2389399" y="2595741"/>
              <a:chExt cx="812796" cy="296825"/>
            </a:xfrm>
          </p:grpSpPr>
          <p:grpSp>
            <p:nvGrpSpPr>
              <p:cNvPr id="7960" name="Google Shape;7960;p65"/>
              <p:cNvGrpSpPr/>
              <p:nvPr/>
            </p:nvGrpSpPr>
            <p:grpSpPr>
              <a:xfrm>
                <a:off x="2389399" y="2595741"/>
                <a:ext cx="363638" cy="296825"/>
                <a:chOff x="2389399" y="2595741"/>
                <a:chExt cx="363638" cy="296825"/>
              </a:xfrm>
            </p:grpSpPr>
            <p:grpSp>
              <p:nvGrpSpPr>
                <p:cNvPr id="7961" name="Google Shape;7961;p65"/>
                <p:cNvGrpSpPr/>
                <p:nvPr/>
              </p:nvGrpSpPr>
              <p:grpSpPr>
                <a:xfrm>
                  <a:off x="2493852" y="2794333"/>
                  <a:ext cx="259185" cy="98232"/>
                  <a:chOff x="2493852" y="2794333"/>
                  <a:chExt cx="259185" cy="98232"/>
                </a:xfrm>
              </p:grpSpPr>
              <p:sp>
                <p:nvSpPr>
                  <p:cNvPr id="7962" name="Google Shape;7962;p65"/>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5"/>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5"/>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65"/>
                <p:cNvGrpSpPr/>
                <p:nvPr/>
              </p:nvGrpSpPr>
              <p:grpSpPr>
                <a:xfrm>
                  <a:off x="2389399" y="2595741"/>
                  <a:ext cx="224343" cy="182054"/>
                  <a:chOff x="2389399" y="2595741"/>
                  <a:chExt cx="224343" cy="182054"/>
                </a:xfrm>
              </p:grpSpPr>
              <p:sp>
                <p:nvSpPr>
                  <p:cNvPr id="7966" name="Google Shape;7966;p65"/>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5"/>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8" name="Google Shape;7968;p65"/>
              <p:cNvGrpSpPr/>
              <p:nvPr/>
            </p:nvGrpSpPr>
            <p:grpSpPr>
              <a:xfrm>
                <a:off x="2683630" y="2595741"/>
                <a:ext cx="224334" cy="296825"/>
                <a:chOff x="2683630" y="2595741"/>
                <a:chExt cx="224334" cy="296825"/>
              </a:xfrm>
            </p:grpSpPr>
            <p:grpSp>
              <p:nvGrpSpPr>
                <p:cNvPr id="7969" name="Google Shape;7969;p65"/>
                <p:cNvGrpSpPr/>
                <p:nvPr/>
              </p:nvGrpSpPr>
              <p:grpSpPr>
                <a:xfrm>
                  <a:off x="2788083" y="2794333"/>
                  <a:ext cx="15356" cy="98232"/>
                  <a:chOff x="2788083" y="2794333"/>
                  <a:chExt cx="15356" cy="98232"/>
                </a:xfrm>
              </p:grpSpPr>
              <p:sp>
                <p:nvSpPr>
                  <p:cNvPr id="7970" name="Google Shape;7970;p65"/>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5"/>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5"/>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65"/>
                <p:cNvGrpSpPr/>
                <p:nvPr/>
              </p:nvGrpSpPr>
              <p:grpSpPr>
                <a:xfrm>
                  <a:off x="2683630" y="2595741"/>
                  <a:ext cx="224334" cy="182054"/>
                  <a:chOff x="2683630" y="2595741"/>
                  <a:chExt cx="224334" cy="182054"/>
                </a:xfrm>
              </p:grpSpPr>
              <p:sp>
                <p:nvSpPr>
                  <p:cNvPr id="7974" name="Google Shape;7974;p65"/>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5"/>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6" name="Google Shape;7976;p65"/>
              <p:cNvGrpSpPr/>
              <p:nvPr/>
            </p:nvGrpSpPr>
            <p:grpSpPr>
              <a:xfrm>
                <a:off x="2838475" y="2595741"/>
                <a:ext cx="363719" cy="296825"/>
                <a:chOff x="2838475" y="2595741"/>
                <a:chExt cx="363719" cy="296825"/>
              </a:xfrm>
            </p:grpSpPr>
            <p:grpSp>
              <p:nvGrpSpPr>
                <p:cNvPr id="7977" name="Google Shape;7977;p65"/>
                <p:cNvGrpSpPr/>
                <p:nvPr/>
              </p:nvGrpSpPr>
              <p:grpSpPr>
                <a:xfrm>
                  <a:off x="2838475" y="2794333"/>
                  <a:ext cx="259185" cy="98232"/>
                  <a:chOff x="2838475" y="2794333"/>
                  <a:chExt cx="259185" cy="98232"/>
                </a:xfrm>
              </p:grpSpPr>
              <p:sp>
                <p:nvSpPr>
                  <p:cNvPr id="7978" name="Google Shape;7978;p65"/>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5"/>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5"/>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5"/>
                <p:cNvGrpSpPr/>
                <p:nvPr/>
              </p:nvGrpSpPr>
              <p:grpSpPr>
                <a:xfrm>
                  <a:off x="2977852" y="2595741"/>
                  <a:ext cx="224343" cy="182054"/>
                  <a:chOff x="2977852" y="2595741"/>
                  <a:chExt cx="224343" cy="182054"/>
                </a:xfrm>
              </p:grpSpPr>
              <p:sp>
                <p:nvSpPr>
                  <p:cNvPr id="7982" name="Google Shape;7982;p65"/>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5"/>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84" name="Google Shape;7984;p65"/>
            <p:cNvGrpSpPr/>
            <p:nvPr/>
          </p:nvGrpSpPr>
          <p:grpSpPr>
            <a:xfrm>
              <a:off x="2389399" y="3100241"/>
              <a:ext cx="812796" cy="296869"/>
              <a:chOff x="2389399" y="3100241"/>
              <a:chExt cx="812796" cy="296869"/>
            </a:xfrm>
          </p:grpSpPr>
          <p:grpSp>
            <p:nvGrpSpPr>
              <p:cNvPr id="7985" name="Google Shape;7985;p65"/>
              <p:cNvGrpSpPr/>
              <p:nvPr/>
            </p:nvGrpSpPr>
            <p:grpSpPr>
              <a:xfrm>
                <a:off x="2683630" y="3100241"/>
                <a:ext cx="224334" cy="296869"/>
                <a:chOff x="2683630" y="3100241"/>
                <a:chExt cx="224334" cy="296869"/>
              </a:xfrm>
            </p:grpSpPr>
            <p:grpSp>
              <p:nvGrpSpPr>
                <p:cNvPr id="7986" name="Google Shape;7986;p65"/>
                <p:cNvGrpSpPr/>
                <p:nvPr/>
              </p:nvGrpSpPr>
              <p:grpSpPr>
                <a:xfrm>
                  <a:off x="2788083" y="3100241"/>
                  <a:ext cx="15356" cy="98237"/>
                  <a:chOff x="2788083" y="3100241"/>
                  <a:chExt cx="15356" cy="98237"/>
                </a:xfrm>
              </p:grpSpPr>
              <p:sp>
                <p:nvSpPr>
                  <p:cNvPr id="7987" name="Google Shape;7987;p65"/>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5"/>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5"/>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5"/>
                <p:cNvGrpSpPr/>
                <p:nvPr/>
              </p:nvGrpSpPr>
              <p:grpSpPr>
                <a:xfrm>
                  <a:off x="2683630" y="3215065"/>
                  <a:ext cx="224334" cy="182045"/>
                  <a:chOff x="2683630" y="3215065"/>
                  <a:chExt cx="224334" cy="182045"/>
                </a:xfrm>
              </p:grpSpPr>
              <p:sp>
                <p:nvSpPr>
                  <p:cNvPr id="7991" name="Google Shape;7991;p65"/>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5"/>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93" name="Google Shape;7993;p65"/>
              <p:cNvGrpSpPr/>
              <p:nvPr/>
            </p:nvGrpSpPr>
            <p:grpSpPr>
              <a:xfrm>
                <a:off x="2389399" y="3100241"/>
                <a:ext cx="363638" cy="296869"/>
                <a:chOff x="2389399" y="3100241"/>
                <a:chExt cx="363638" cy="296869"/>
              </a:xfrm>
            </p:grpSpPr>
            <p:grpSp>
              <p:nvGrpSpPr>
                <p:cNvPr id="7994" name="Google Shape;7994;p65"/>
                <p:cNvGrpSpPr/>
                <p:nvPr/>
              </p:nvGrpSpPr>
              <p:grpSpPr>
                <a:xfrm>
                  <a:off x="2493852" y="3100241"/>
                  <a:ext cx="259185" cy="98237"/>
                  <a:chOff x="2493852" y="3100241"/>
                  <a:chExt cx="259185" cy="98237"/>
                </a:xfrm>
              </p:grpSpPr>
              <p:sp>
                <p:nvSpPr>
                  <p:cNvPr id="7995" name="Google Shape;7995;p65"/>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5"/>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5"/>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65"/>
                <p:cNvGrpSpPr/>
                <p:nvPr/>
              </p:nvGrpSpPr>
              <p:grpSpPr>
                <a:xfrm>
                  <a:off x="2389399" y="3215065"/>
                  <a:ext cx="224343" cy="182045"/>
                  <a:chOff x="2389399" y="3215065"/>
                  <a:chExt cx="224343" cy="182045"/>
                </a:xfrm>
              </p:grpSpPr>
              <p:sp>
                <p:nvSpPr>
                  <p:cNvPr id="7999" name="Google Shape;7999;p65"/>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5"/>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1" name="Google Shape;8001;p65"/>
              <p:cNvGrpSpPr/>
              <p:nvPr/>
            </p:nvGrpSpPr>
            <p:grpSpPr>
              <a:xfrm>
                <a:off x="2838475" y="3100241"/>
                <a:ext cx="363719" cy="296869"/>
                <a:chOff x="2838475" y="3100241"/>
                <a:chExt cx="363719" cy="296869"/>
              </a:xfrm>
            </p:grpSpPr>
            <p:grpSp>
              <p:nvGrpSpPr>
                <p:cNvPr id="8002" name="Google Shape;8002;p65"/>
                <p:cNvGrpSpPr/>
                <p:nvPr/>
              </p:nvGrpSpPr>
              <p:grpSpPr>
                <a:xfrm>
                  <a:off x="2838475" y="3100241"/>
                  <a:ext cx="259185" cy="98237"/>
                  <a:chOff x="2838475" y="3100241"/>
                  <a:chExt cx="259185" cy="98237"/>
                </a:xfrm>
              </p:grpSpPr>
              <p:sp>
                <p:nvSpPr>
                  <p:cNvPr id="8003" name="Google Shape;8003;p65"/>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5"/>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5"/>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65"/>
                <p:cNvGrpSpPr/>
                <p:nvPr/>
              </p:nvGrpSpPr>
              <p:grpSpPr>
                <a:xfrm>
                  <a:off x="2977852" y="3215065"/>
                  <a:ext cx="224343" cy="182045"/>
                  <a:chOff x="2977852" y="3215065"/>
                  <a:chExt cx="224343" cy="182045"/>
                </a:xfrm>
              </p:grpSpPr>
              <p:sp>
                <p:nvSpPr>
                  <p:cNvPr id="8007" name="Google Shape;8007;p65"/>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5"/>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2" name="Google Shape;7704;p65">
            <a:extLst>
              <a:ext uri="{FF2B5EF4-FFF2-40B4-BE49-F238E27FC236}">
                <a16:creationId xmlns:a16="http://schemas.microsoft.com/office/drawing/2014/main" id="{A6370464-636B-653A-62F7-C17E094B8523}"/>
              </a:ext>
            </a:extLst>
          </p:cNvPr>
          <p:cNvGrpSpPr/>
          <p:nvPr/>
        </p:nvGrpSpPr>
        <p:grpSpPr>
          <a:xfrm>
            <a:off x="858792" y="2686130"/>
            <a:ext cx="1452710" cy="651923"/>
            <a:chOff x="803162" y="2667727"/>
            <a:chExt cx="1411906" cy="633611"/>
          </a:xfrm>
        </p:grpSpPr>
        <p:cxnSp>
          <p:nvCxnSpPr>
            <p:cNvPr id="3" name="Google Shape;7705;p65">
              <a:extLst>
                <a:ext uri="{FF2B5EF4-FFF2-40B4-BE49-F238E27FC236}">
                  <a16:creationId xmlns:a16="http://schemas.microsoft.com/office/drawing/2014/main" id="{525D8045-0479-CF95-1823-BF90D60E90FE}"/>
                </a:ext>
              </a:extLst>
            </p:cNvPr>
            <p:cNvCxnSpPr>
              <a:stCxn id="15" idx="2"/>
              <a:endCxn id="13"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4" name="Google Shape;7708;p65">
              <a:extLst>
                <a:ext uri="{FF2B5EF4-FFF2-40B4-BE49-F238E27FC236}">
                  <a16:creationId xmlns:a16="http://schemas.microsoft.com/office/drawing/2014/main" id="{BA50BA05-B5BF-7E35-BE27-532138C5A5F1}"/>
                </a:ext>
              </a:extLst>
            </p:cNvPr>
            <p:cNvCxnSpPr>
              <a:stCxn id="14" idx="0"/>
              <a:endCxn id="1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5" name="Google Shape;7710;p65">
              <a:extLst>
                <a:ext uri="{FF2B5EF4-FFF2-40B4-BE49-F238E27FC236}">
                  <a16:creationId xmlns:a16="http://schemas.microsoft.com/office/drawing/2014/main" id="{F79AEA55-B772-EBB8-2276-0D556E6DC98A}"/>
                </a:ext>
              </a:extLst>
            </p:cNvPr>
            <p:cNvCxnSpPr>
              <a:stCxn id="14" idx="2"/>
              <a:endCxn id="1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6" name="Google Shape;7712;p65">
              <a:extLst>
                <a:ext uri="{FF2B5EF4-FFF2-40B4-BE49-F238E27FC236}">
                  <a16:creationId xmlns:a16="http://schemas.microsoft.com/office/drawing/2014/main" id="{A7572E94-D440-67B9-FD86-B7E271570CD2}"/>
                </a:ext>
              </a:extLst>
            </p:cNvPr>
            <p:cNvCxnSpPr>
              <a:stCxn id="9" idx="0"/>
              <a:endCxn id="1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 name="Google Shape;7714;p65">
              <a:extLst>
                <a:ext uri="{FF2B5EF4-FFF2-40B4-BE49-F238E27FC236}">
                  <a16:creationId xmlns:a16="http://schemas.microsoft.com/office/drawing/2014/main" id="{8ED5AE2D-AB33-40B1-4C95-4D1821E1F1F9}"/>
                </a:ext>
              </a:extLst>
            </p:cNvPr>
            <p:cNvCxnSpPr>
              <a:stCxn id="13" idx="2"/>
              <a:endCxn id="1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 name="Google Shape;7716;p65">
              <a:extLst>
                <a:ext uri="{FF2B5EF4-FFF2-40B4-BE49-F238E27FC236}">
                  <a16:creationId xmlns:a16="http://schemas.microsoft.com/office/drawing/2014/main" id="{EDFCE995-0EB1-CFC3-2F89-F041960DFFA6}"/>
                </a:ext>
              </a:extLst>
            </p:cNvPr>
            <p:cNvCxnSpPr>
              <a:stCxn id="11" idx="0"/>
              <a:endCxn id="13"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 name="Google Shape;7713;p65">
              <a:extLst>
                <a:ext uri="{FF2B5EF4-FFF2-40B4-BE49-F238E27FC236}">
                  <a16:creationId xmlns:a16="http://schemas.microsoft.com/office/drawing/2014/main" id="{0C7A2624-842E-0879-3E47-45AD963A8EB2}"/>
                </a:ext>
              </a:extLst>
            </p:cNvPr>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 name="Google Shape;7711;p65">
              <a:extLst>
                <a:ext uri="{FF2B5EF4-FFF2-40B4-BE49-F238E27FC236}">
                  <a16:creationId xmlns:a16="http://schemas.microsoft.com/office/drawing/2014/main" id="{B3D345E3-BCC7-14C1-D574-F7A286E9C5BB}"/>
                </a:ext>
              </a:extLst>
            </p:cNvPr>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 name="Google Shape;7717;p65">
              <a:extLst>
                <a:ext uri="{FF2B5EF4-FFF2-40B4-BE49-F238E27FC236}">
                  <a16:creationId xmlns:a16="http://schemas.microsoft.com/office/drawing/2014/main" id="{332A73D8-7C32-FF24-EC9B-12340283CE18}"/>
                </a:ext>
              </a:extLst>
            </p:cNvPr>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 name="Google Shape;7715;p65">
              <a:extLst>
                <a:ext uri="{FF2B5EF4-FFF2-40B4-BE49-F238E27FC236}">
                  <a16:creationId xmlns:a16="http://schemas.microsoft.com/office/drawing/2014/main" id="{0048562A-4DCF-46C2-0713-4D1345199DB6}"/>
                </a:ext>
              </a:extLst>
            </p:cNvPr>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3" name="Google Shape;7707;p65">
              <a:extLst>
                <a:ext uri="{FF2B5EF4-FFF2-40B4-BE49-F238E27FC236}">
                  <a16:creationId xmlns:a16="http://schemas.microsoft.com/office/drawing/2014/main" id="{99BB9D74-D90E-0621-24F5-BE32E035491F}"/>
                </a:ext>
              </a:extLst>
            </p:cNvPr>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4" name="Google Shape;7709;p65">
              <a:extLst>
                <a:ext uri="{FF2B5EF4-FFF2-40B4-BE49-F238E27FC236}">
                  <a16:creationId xmlns:a16="http://schemas.microsoft.com/office/drawing/2014/main" id="{8449EE75-B69E-9624-D7CE-73058D6F5641}"/>
                </a:ext>
              </a:extLst>
            </p:cNvPr>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5" name="Google Shape;7706;p65">
              <a:extLst>
                <a:ext uri="{FF2B5EF4-FFF2-40B4-BE49-F238E27FC236}">
                  <a16:creationId xmlns:a16="http://schemas.microsoft.com/office/drawing/2014/main" id="{A5C8EF66-FCAA-50DD-A914-6CFF65AC5AA2}"/>
                </a:ext>
              </a:extLst>
            </p:cNvPr>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012"/>
        <p:cNvGrpSpPr/>
        <p:nvPr/>
      </p:nvGrpSpPr>
      <p:grpSpPr>
        <a:xfrm>
          <a:off x="0" y="0"/>
          <a:ext cx="0" cy="0"/>
          <a:chOff x="0" y="0"/>
          <a:chExt cx="0" cy="0"/>
        </a:xfrm>
      </p:grpSpPr>
      <p:grpSp>
        <p:nvGrpSpPr>
          <p:cNvPr id="8013" name="Google Shape;8013;p66"/>
          <p:cNvGrpSpPr/>
          <p:nvPr/>
        </p:nvGrpSpPr>
        <p:grpSpPr>
          <a:xfrm>
            <a:off x="702075" y="3155925"/>
            <a:ext cx="2390414" cy="1024800"/>
            <a:chOff x="728925" y="3296613"/>
            <a:chExt cx="2390414" cy="1024800"/>
          </a:xfrm>
        </p:grpSpPr>
        <p:grpSp>
          <p:nvGrpSpPr>
            <p:cNvPr id="8014" name="Google Shape;8014;p66"/>
            <p:cNvGrpSpPr/>
            <p:nvPr/>
          </p:nvGrpSpPr>
          <p:grpSpPr>
            <a:xfrm>
              <a:off x="728925" y="3619800"/>
              <a:ext cx="2390414" cy="500893"/>
              <a:chOff x="728925" y="3619800"/>
              <a:chExt cx="2390414" cy="500893"/>
            </a:xfrm>
          </p:grpSpPr>
          <p:sp>
            <p:nvSpPr>
              <p:cNvPr id="8015" name="Google Shape;8015;p66"/>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16" name="Google Shape;8016;p66"/>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17" name="Google Shape;8017;p66"/>
            <p:cNvGrpSpPr/>
            <p:nvPr/>
          </p:nvGrpSpPr>
          <p:grpSpPr>
            <a:xfrm>
              <a:off x="1348050" y="3296613"/>
              <a:ext cx="1706152" cy="1024800"/>
              <a:chOff x="1348050" y="3296613"/>
              <a:chExt cx="1706152" cy="1024800"/>
            </a:xfrm>
          </p:grpSpPr>
          <p:sp>
            <p:nvSpPr>
              <p:cNvPr id="8018" name="Google Shape;8018;p66"/>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19" name="Google Shape;8019;p66"/>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0" name="Google Shape;8020;p66"/>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1" name="Google Shape;8021;p66"/>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22" name="Google Shape;8022;p66"/>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23" name="Google Shape;8023;p66"/>
            <p:cNvGrpSpPr/>
            <p:nvPr/>
          </p:nvGrpSpPr>
          <p:grpSpPr>
            <a:xfrm>
              <a:off x="1455707" y="3654858"/>
              <a:ext cx="1491150" cy="417657"/>
              <a:chOff x="1455707" y="3654858"/>
              <a:chExt cx="1491150" cy="417657"/>
            </a:xfrm>
          </p:grpSpPr>
          <p:sp>
            <p:nvSpPr>
              <p:cNvPr id="8024" name="Google Shape;8024;p66"/>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6"/>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44" name="Google Shape;8044;p66"/>
          <p:cNvGraphicFramePr/>
          <p:nvPr/>
        </p:nvGraphicFramePr>
        <p:xfrm>
          <a:off x="5937775" y="2153837"/>
          <a:ext cx="2504100" cy="864780"/>
        </p:xfrm>
        <a:graphic>
          <a:graphicData uri="http://schemas.openxmlformats.org/drawingml/2006/table">
            <a:tbl>
              <a:tblPr>
                <a:noFill/>
                <a:tableStyleId>{FDDC0356-DF17-4B6A-8C43-828B26B08023}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45" name="Google Shape;8045;p66"/>
          <p:cNvGrpSpPr/>
          <p:nvPr/>
        </p:nvGrpSpPr>
        <p:grpSpPr>
          <a:xfrm>
            <a:off x="710451" y="981601"/>
            <a:ext cx="2396505" cy="976502"/>
            <a:chOff x="749309" y="1112739"/>
            <a:chExt cx="2371603" cy="976502"/>
          </a:xfrm>
        </p:grpSpPr>
        <p:grpSp>
          <p:nvGrpSpPr>
            <p:cNvPr id="8046" name="Google Shape;8046;p66"/>
            <p:cNvGrpSpPr/>
            <p:nvPr/>
          </p:nvGrpSpPr>
          <p:grpSpPr>
            <a:xfrm>
              <a:off x="1092126" y="1112739"/>
              <a:ext cx="2028786" cy="975464"/>
              <a:chOff x="1092126" y="1112739"/>
              <a:chExt cx="2028786" cy="975464"/>
            </a:xfrm>
          </p:grpSpPr>
          <p:sp>
            <p:nvSpPr>
              <p:cNvPr id="8047" name="Google Shape;8047;p66"/>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6"/>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6"/>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6"/>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6"/>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6"/>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6"/>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6"/>
            <p:cNvGrpSpPr/>
            <p:nvPr/>
          </p:nvGrpSpPr>
          <p:grpSpPr>
            <a:xfrm>
              <a:off x="749309" y="1112739"/>
              <a:ext cx="314700" cy="975464"/>
              <a:chOff x="749309" y="1112739"/>
              <a:chExt cx="314700" cy="975464"/>
            </a:xfrm>
          </p:grpSpPr>
          <p:sp>
            <p:nvSpPr>
              <p:cNvPr id="8072" name="Google Shape;8072;p66"/>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6"/>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6"/>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6" name="Google Shape;807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80" name="Google Shape;8080;p66"/>
          <p:cNvGraphicFramePr/>
          <p:nvPr/>
        </p:nvGraphicFramePr>
        <p:xfrm>
          <a:off x="5937800" y="981587"/>
          <a:ext cx="2504100" cy="976500"/>
        </p:xfrm>
        <a:graphic>
          <a:graphicData uri="http://schemas.openxmlformats.org/drawingml/2006/table">
            <a:tbl>
              <a:tblPr>
                <a:noFill/>
                <a:tableStyleId>{FDDC0356-DF17-4B6A-8C43-828B26B08023}</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81" name="Google Shape;8081;p66"/>
          <p:cNvGraphicFramePr/>
          <p:nvPr/>
        </p:nvGraphicFramePr>
        <p:xfrm>
          <a:off x="3358663" y="2153837"/>
          <a:ext cx="2363400" cy="868575"/>
        </p:xfrm>
        <a:graphic>
          <a:graphicData uri="http://schemas.openxmlformats.org/drawingml/2006/table">
            <a:tbl>
              <a:tblPr>
                <a:noFill/>
                <a:tableStyleId>{FDDC0356-DF17-4B6A-8C43-828B26B08023}</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82" name="Google Shape;8082;p66"/>
          <p:cNvGrpSpPr/>
          <p:nvPr/>
        </p:nvGrpSpPr>
        <p:grpSpPr>
          <a:xfrm>
            <a:off x="3360649" y="3144798"/>
            <a:ext cx="2363377" cy="1047062"/>
            <a:chOff x="3358399" y="3285485"/>
            <a:chExt cx="2363377" cy="1047062"/>
          </a:xfrm>
        </p:grpSpPr>
        <p:grpSp>
          <p:nvGrpSpPr>
            <p:cNvPr id="8083" name="Google Shape;8083;p66"/>
            <p:cNvGrpSpPr/>
            <p:nvPr/>
          </p:nvGrpSpPr>
          <p:grpSpPr>
            <a:xfrm>
              <a:off x="3358412" y="3285485"/>
              <a:ext cx="2363244" cy="139500"/>
              <a:chOff x="3358412" y="3285485"/>
              <a:chExt cx="2363244" cy="139500"/>
            </a:xfrm>
          </p:grpSpPr>
          <p:sp>
            <p:nvSpPr>
              <p:cNvPr id="8084" name="Google Shape;8084;p66"/>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6"/>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6"/>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6"/>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66"/>
            <p:cNvGrpSpPr/>
            <p:nvPr/>
          </p:nvGrpSpPr>
          <p:grpSpPr>
            <a:xfrm>
              <a:off x="3358412" y="3466996"/>
              <a:ext cx="2363244" cy="139500"/>
              <a:chOff x="3358412" y="3466996"/>
              <a:chExt cx="2363244" cy="139500"/>
            </a:xfrm>
          </p:grpSpPr>
          <p:sp>
            <p:nvSpPr>
              <p:cNvPr id="8090" name="Google Shape;8090;p66"/>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6"/>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6"/>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66"/>
            <p:cNvGrpSpPr/>
            <p:nvPr/>
          </p:nvGrpSpPr>
          <p:grpSpPr>
            <a:xfrm>
              <a:off x="3358412" y="3648507"/>
              <a:ext cx="2363244" cy="139500"/>
              <a:chOff x="3358412" y="3648507"/>
              <a:chExt cx="2363244" cy="139500"/>
            </a:xfrm>
          </p:grpSpPr>
          <p:sp>
            <p:nvSpPr>
              <p:cNvPr id="8096" name="Google Shape;8096;p66"/>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6"/>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6"/>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6"/>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6"/>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66"/>
            <p:cNvGrpSpPr/>
            <p:nvPr/>
          </p:nvGrpSpPr>
          <p:grpSpPr>
            <a:xfrm>
              <a:off x="3358412" y="3830018"/>
              <a:ext cx="2363244" cy="139500"/>
              <a:chOff x="3358412" y="3830018"/>
              <a:chExt cx="2363244" cy="139500"/>
            </a:xfrm>
          </p:grpSpPr>
          <p:sp>
            <p:nvSpPr>
              <p:cNvPr id="8102" name="Google Shape;8102;p66"/>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6"/>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6"/>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66"/>
            <p:cNvGrpSpPr/>
            <p:nvPr/>
          </p:nvGrpSpPr>
          <p:grpSpPr>
            <a:xfrm>
              <a:off x="3358399" y="4011514"/>
              <a:ext cx="2363377" cy="139537"/>
              <a:chOff x="3294800" y="4134603"/>
              <a:chExt cx="2638876" cy="152400"/>
            </a:xfrm>
          </p:grpSpPr>
          <p:sp>
            <p:nvSpPr>
              <p:cNvPr id="8108" name="Google Shape;8108;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66"/>
            <p:cNvGrpSpPr/>
            <p:nvPr/>
          </p:nvGrpSpPr>
          <p:grpSpPr>
            <a:xfrm>
              <a:off x="3358399" y="4193010"/>
              <a:ext cx="2363377" cy="139537"/>
              <a:chOff x="3294800" y="4134603"/>
              <a:chExt cx="2638876" cy="152400"/>
            </a:xfrm>
          </p:grpSpPr>
          <p:sp>
            <p:nvSpPr>
              <p:cNvPr id="8114" name="Google Shape;8114;p66"/>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6"/>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6"/>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6"/>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119" name="Google Shape;8119;p66"/>
          <p:cNvGraphicFramePr/>
          <p:nvPr/>
        </p:nvGraphicFramePr>
        <p:xfrm>
          <a:off x="711450" y="2153837"/>
          <a:ext cx="2369800" cy="889350"/>
        </p:xfrm>
        <a:graphic>
          <a:graphicData uri="http://schemas.openxmlformats.org/drawingml/2006/table">
            <a:tbl>
              <a:tblPr>
                <a:noFill/>
                <a:tableStyleId>{FDDC0356-DF17-4B6A-8C43-828B26B08023}</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120" name="Google Shape;8120;p66"/>
          <p:cNvGrpSpPr/>
          <p:nvPr/>
        </p:nvGrpSpPr>
        <p:grpSpPr>
          <a:xfrm>
            <a:off x="4161119" y="2557652"/>
            <a:ext cx="1302095" cy="60959"/>
            <a:chOff x="3558802" y="4011427"/>
            <a:chExt cx="1866000" cy="111300"/>
          </a:xfrm>
        </p:grpSpPr>
        <p:sp>
          <p:nvSpPr>
            <p:cNvPr id="8121" name="Google Shape;8121;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66"/>
          <p:cNvGrpSpPr/>
          <p:nvPr/>
        </p:nvGrpSpPr>
        <p:grpSpPr>
          <a:xfrm>
            <a:off x="4706607" y="2839811"/>
            <a:ext cx="914340" cy="60959"/>
            <a:chOff x="3558802" y="4011427"/>
            <a:chExt cx="1866000" cy="111300"/>
          </a:xfrm>
        </p:grpSpPr>
        <p:sp>
          <p:nvSpPr>
            <p:cNvPr id="8124" name="Google Shape;8124;p66"/>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6"/>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66"/>
          <p:cNvGrpSpPr/>
          <p:nvPr/>
        </p:nvGrpSpPr>
        <p:grpSpPr>
          <a:xfrm>
            <a:off x="5874449" y="3167609"/>
            <a:ext cx="2519825" cy="1001454"/>
            <a:chOff x="1906114" y="789980"/>
            <a:chExt cx="1487676" cy="606868"/>
          </a:xfrm>
        </p:grpSpPr>
        <p:cxnSp>
          <p:nvCxnSpPr>
            <p:cNvPr id="8127" name="Google Shape;8127;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28" name="Google Shape;8128;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29" name="Google Shape;8129;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130" name="Google Shape;8130;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131" name="Google Shape;8131;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132" name="Google Shape;8132;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133" name="Google Shape;8133;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134" name="Google Shape;8134;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141" name="Google Shape;8141;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42" name="Google Shape;8142;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43" name="Google Shape;8143;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4" name="Google Shape;8144;p66"/>
          <p:cNvGrpSpPr/>
          <p:nvPr/>
        </p:nvGrpSpPr>
        <p:grpSpPr>
          <a:xfrm>
            <a:off x="3355812" y="951645"/>
            <a:ext cx="2363393" cy="1005865"/>
            <a:chOff x="3292400" y="1193188"/>
            <a:chExt cx="2615240" cy="1131075"/>
          </a:xfrm>
        </p:grpSpPr>
        <p:sp>
          <p:nvSpPr>
            <p:cNvPr id="8145" name="Google Shape;8145;p66"/>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6" name="Google Shape;8146;p66"/>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7" name="Google Shape;8147;p66"/>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48" name="Google Shape;8148;p66"/>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49" name="Google Shape;8149;p66"/>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50" name="Google Shape;8150;p66"/>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51" name="Google Shape;8151;p66"/>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52" name="Google Shape;8152;p66"/>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53" name="Google Shape;8153;p66"/>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54" name="Google Shape;8154;p66"/>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55" name="Google Shape;8155;p66"/>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56" name="Google Shape;8156;p66"/>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57" name="Google Shape;8157;p66"/>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58" name="Google Shape;8158;p66"/>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59" name="Google Shape;8159;p66"/>
            <p:cNvGrpSpPr/>
            <p:nvPr/>
          </p:nvGrpSpPr>
          <p:grpSpPr>
            <a:xfrm>
              <a:off x="3748438" y="1378608"/>
              <a:ext cx="2159202" cy="903971"/>
              <a:chOff x="1683525" y="2179850"/>
              <a:chExt cx="4519050" cy="2134525"/>
            </a:xfrm>
          </p:grpSpPr>
          <p:sp>
            <p:nvSpPr>
              <p:cNvPr id="8160" name="Google Shape;8160;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1" name="Google Shape;8161;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2" name="Google Shape;8162;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3" name="Google Shape;8163;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4" name="Google Shape;8164;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5" name="Google Shape;8165;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6" name="Google Shape;8166;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7" name="Google Shape;8167;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8" name="Google Shape;8168;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69" name="Google Shape;8169;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0" name="Google Shape;8170;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71" name="Google Shape;8171;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175"/>
        <p:cNvGrpSpPr/>
        <p:nvPr/>
      </p:nvGrpSpPr>
      <p:grpSpPr>
        <a:xfrm>
          <a:off x="0" y="0"/>
          <a:ext cx="0" cy="0"/>
          <a:chOff x="0" y="0"/>
          <a:chExt cx="0" cy="0"/>
        </a:xfrm>
      </p:grpSpPr>
      <p:grpSp>
        <p:nvGrpSpPr>
          <p:cNvPr id="8176" name="Google Shape;8176;p67"/>
          <p:cNvGrpSpPr/>
          <p:nvPr/>
        </p:nvGrpSpPr>
        <p:grpSpPr>
          <a:xfrm>
            <a:off x="4796684" y="970941"/>
            <a:ext cx="745431" cy="718863"/>
            <a:chOff x="4249973" y="1201875"/>
            <a:chExt cx="1958568" cy="1888762"/>
          </a:xfrm>
        </p:grpSpPr>
        <p:sp>
          <p:nvSpPr>
            <p:cNvPr id="8177" name="Google Shape;8177;p67"/>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8" name="Google Shape;8178;p67"/>
            <p:cNvGrpSpPr/>
            <p:nvPr/>
          </p:nvGrpSpPr>
          <p:grpSpPr>
            <a:xfrm>
              <a:off x="5853086" y="1789142"/>
              <a:ext cx="355454" cy="1048099"/>
              <a:chOff x="5576108" y="2016725"/>
              <a:chExt cx="565200" cy="1666560"/>
            </a:xfrm>
          </p:grpSpPr>
          <p:sp>
            <p:nvSpPr>
              <p:cNvPr id="8179" name="Google Shape;8179;p67"/>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0" name="Google Shape;8180;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67"/>
            <p:cNvGrpSpPr/>
            <p:nvPr/>
          </p:nvGrpSpPr>
          <p:grpSpPr>
            <a:xfrm>
              <a:off x="4869455" y="2691676"/>
              <a:ext cx="1013897" cy="398961"/>
              <a:chOff x="4012057" y="3451825"/>
              <a:chExt cx="1612175" cy="634379"/>
            </a:xfrm>
          </p:grpSpPr>
          <p:sp>
            <p:nvSpPr>
              <p:cNvPr id="8182" name="Google Shape;8182;p67"/>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3" name="Google Shape;8183;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67"/>
            <p:cNvGrpSpPr/>
            <p:nvPr/>
          </p:nvGrpSpPr>
          <p:grpSpPr>
            <a:xfrm>
              <a:off x="4276937" y="2155961"/>
              <a:ext cx="651965" cy="891358"/>
              <a:chOff x="3069908" y="2599997"/>
              <a:chExt cx="1036675" cy="1417328"/>
            </a:xfrm>
          </p:grpSpPr>
          <p:sp>
            <p:nvSpPr>
              <p:cNvPr id="8185" name="Google Shape;8185;p67"/>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6" name="Google Shape;8186;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67"/>
            <p:cNvGrpSpPr/>
            <p:nvPr/>
          </p:nvGrpSpPr>
          <p:grpSpPr>
            <a:xfrm>
              <a:off x="5054918" y="1201875"/>
              <a:ext cx="999548" cy="602711"/>
              <a:chOff x="4306958" y="1082925"/>
              <a:chExt cx="1589359" cy="958358"/>
            </a:xfrm>
          </p:grpSpPr>
          <p:sp>
            <p:nvSpPr>
              <p:cNvPr id="8188" name="Google Shape;8188;p67"/>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89" name="Google Shape;8189;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67"/>
            <p:cNvGrpSpPr/>
            <p:nvPr/>
          </p:nvGrpSpPr>
          <p:grpSpPr>
            <a:xfrm>
              <a:off x="4249973" y="1303451"/>
              <a:ext cx="799317" cy="841334"/>
              <a:chOff x="3027033" y="1244439"/>
              <a:chExt cx="1270977" cy="1337786"/>
            </a:xfrm>
          </p:grpSpPr>
          <p:sp>
            <p:nvSpPr>
              <p:cNvPr id="8191" name="Google Shape;8191;p67"/>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92" name="Google Shape;8192;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3" name="Google Shape;8193;p67"/>
          <p:cNvGrpSpPr/>
          <p:nvPr/>
        </p:nvGrpSpPr>
        <p:grpSpPr>
          <a:xfrm>
            <a:off x="713057" y="1849390"/>
            <a:ext cx="761767" cy="729896"/>
            <a:chOff x="2657744" y="2337745"/>
            <a:chExt cx="832987" cy="798137"/>
          </a:xfrm>
        </p:grpSpPr>
        <p:sp>
          <p:nvSpPr>
            <p:cNvPr id="8194" name="Google Shape;8194;p67"/>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7"/>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67"/>
          <p:cNvGrpSpPr/>
          <p:nvPr/>
        </p:nvGrpSpPr>
        <p:grpSpPr>
          <a:xfrm>
            <a:off x="3224022" y="1852597"/>
            <a:ext cx="685569" cy="723586"/>
            <a:chOff x="3398134" y="2057755"/>
            <a:chExt cx="704087" cy="743130"/>
          </a:xfrm>
        </p:grpSpPr>
        <p:grpSp>
          <p:nvGrpSpPr>
            <p:cNvPr id="8201" name="Google Shape;8201;p67"/>
            <p:cNvGrpSpPr/>
            <p:nvPr/>
          </p:nvGrpSpPr>
          <p:grpSpPr>
            <a:xfrm>
              <a:off x="3398134" y="2290183"/>
              <a:ext cx="315300" cy="219900"/>
              <a:chOff x="3398134" y="2290183"/>
              <a:chExt cx="315300" cy="219900"/>
            </a:xfrm>
          </p:grpSpPr>
          <p:sp>
            <p:nvSpPr>
              <p:cNvPr id="8202" name="Google Shape;8202;p67"/>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03" name="Google Shape;8203;p67"/>
              <p:cNvCxnSpPr>
                <a:stCxn id="820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204" name="Google Shape;8204;p67"/>
            <p:cNvGrpSpPr/>
            <p:nvPr/>
          </p:nvGrpSpPr>
          <p:grpSpPr>
            <a:xfrm>
              <a:off x="3547823" y="2467358"/>
              <a:ext cx="219900" cy="333527"/>
              <a:chOff x="3547823" y="2467358"/>
              <a:chExt cx="219900" cy="333527"/>
            </a:xfrm>
          </p:grpSpPr>
          <p:sp>
            <p:nvSpPr>
              <p:cNvPr id="8205" name="Google Shape;8205;p67"/>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06" name="Google Shape;8206;p67"/>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207" name="Google Shape;8207;p67"/>
            <p:cNvGrpSpPr/>
            <p:nvPr/>
          </p:nvGrpSpPr>
          <p:grpSpPr>
            <a:xfrm>
              <a:off x="3734138" y="2467358"/>
              <a:ext cx="219900" cy="333527"/>
              <a:chOff x="3734138" y="2467358"/>
              <a:chExt cx="219900" cy="333527"/>
            </a:xfrm>
          </p:grpSpPr>
          <p:sp>
            <p:nvSpPr>
              <p:cNvPr id="8208" name="Google Shape;8208;p67"/>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09" name="Google Shape;8209;p67"/>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210" name="Google Shape;8210;p67"/>
            <p:cNvGrpSpPr/>
            <p:nvPr/>
          </p:nvGrpSpPr>
          <p:grpSpPr>
            <a:xfrm>
              <a:off x="3787560" y="2288011"/>
              <a:ext cx="314661" cy="219900"/>
              <a:chOff x="3787560" y="2288011"/>
              <a:chExt cx="314661" cy="219900"/>
            </a:xfrm>
          </p:grpSpPr>
          <p:sp>
            <p:nvSpPr>
              <p:cNvPr id="8211" name="Google Shape;8211;p67"/>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212" name="Google Shape;8212;p67"/>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213" name="Google Shape;8213;p67"/>
            <p:cNvGrpSpPr/>
            <p:nvPr/>
          </p:nvGrpSpPr>
          <p:grpSpPr>
            <a:xfrm>
              <a:off x="3637290" y="2057755"/>
              <a:ext cx="219900" cy="335499"/>
              <a:chOff x="3637290" y="2057755"/>
              <a:chExt cx="219900" cy="335499"/>
            </a:xfrm>
          </p:grpSpPr>
          <p:sp>
            <p:nvSpPr>
              <p:cNvPr id="8214" name="Google Shape;8214;p67"/>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215" name="Google Shape;8215;p67"/>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216" name="Google Shape;8216;p67"/>
          <p:cNvGrpSpPr/>
          <p:nvPr/>
        </p:nvGrpSpPr>
        <p:grpSpPr>
          <a:xfrm>
            <a:off x="4899244" y="1859292"/>
            <a:ext cx="710153" cy="710153"/>
            <a:chOff x="5007123" y="2079403"/>
            <a:chExt cx="687600" cy="687600"/>
          </a:xfrm>
        </p:grpSpPr>
        <p:sp>
          <p:nvSpPr>
            <p:cNvPr id="8217" name="Google Shape;8217;p67"/>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7"/>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7"/>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67"/>
          <p:cNvGrpSpPr/>
          <p:nvPr/>
        </p:nvGrpSpPr>
        <p:grpSpPr>
          <a:xfrm>
            <a:off x="5708681" y="1853799"/>
            <a:ext cx="720998" cy="721183"/>
            <a:chOff x="5797446" y="2063053"/>
            <a:chExt cx="698100" cy="698280"/>
          </a:xfrm>
        </p:grpSpPr>
        <p:sp>
          <p:nvSpPr>
            <p:cNvPr id="8222" name="Google Shape;8222;p67"/>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67"/>
          <p:cNvGrpSpPr/>
          <p:nvPr/>
        </p:nvGrpSpPr>
        <p:grpSpPr>
          <a:xfrm>
            <a:off x="8153828" y="3499404"/>
            <a:ext cx="280585" cy="673164"/>
            <a:chOff x="8075075" y="3754290"/>
            <a:chExt cx="255612" cy="613194"/>
          </a:xfrm>
        </p:grpSpPr>
        <p:grpSp>
          <p:nvGrpSpPr>
            <p:cNvPr id="8227" name="Google Shape;8227;p67"/>
            <p:cNvGrpSpPr/>
            <p:nvPr/>
          </p:nvGrpSpPr>
          <p:grpSpPr>
            <a:xfrm>
              <a:off x="8075075" y="3754290"/>
              <a:ext cx="255612" cy="613194"/>
              <a:chOff x="8075075" y="3754290"/>
              <a:chExt cx="255612" cy="613194"/>
            </a:xfrm>
          </p:grpSpPr>
          <p:sp>
            <p:nvSpPr>
              <p:cNvPr id="8228" name="Google Shape;8228;p67"/>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0" name="Google Shape;8230;p67"/>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67"/>
          <p:cNvGrpSpPr/>
          <p:nvPr/>
        </p:nvGrpSpPr>
        <p:grpSpPr>
          <a:xfrm>
            <a:off x="5270887" y="3488200"/>
            <a:ext cx="470352" cy="683745"/>
            <a:chOff x="1697726" y="3244179"/>
            <a:chExt cx="788124" cy="1146069"/>
          </a:xfrm>
        </p:grpSpPr>
        <p:sp>
          <p:nvSpPr>
            <p:cNvPr id="8232" name="Google Shape;8232;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4" name="Google Shape;8234;p67"/>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67"/>
          <p:cNvGrpSpPr/>
          <p:nvPr/>
        </p:nvGrpSpPr>
        <p:grpSpPr>
          <a:xfrm>
            <a:off x="5892037" y="3499402"/>
            <a:ext cx="293891" cy="293845"/>
            <a:chOff x="6134814" y="3754290"/>
            <a:chExt cx="293891" cy="293845"/>
          </a:xfrm>
        </p:grpSpPr>
        <p:sp>
          <p:nvSpPr>
            <p:cNvPr id="8236" name="Google Shape;8236;p67"/>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7"/>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8" name="Google Shape;8238;p67"/>
          <p:cNvGrpSpPr/>
          <p:nvPr/>
        </p:nvGrpSpPr>
        <p:grpSpPr>
          <a:xfrm>
            <a:off x="5892037" y="3878074"/>
            <a:ext cx="293891" cy="293891"/>
            <a:chOff x="6134814" y="4086186"/>
            <a:chExt cx="293891" cy="293891"/>
          </a:xfrm>
        </p:grpSpPr>
        <p:sp>
          <p:nvSpPr>
            <p:cNvPr id="8239" name="Google Shape;8239;p67"/>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1" name="Google Shape;8241;p67"/>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7"/>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3" name="Google Shape;8243;p67"/>
          <p:cNvGrpSpPr/>
          <p:nvPr/>
        </p:nvGrpSpPr>
        <p:grpSpPr>
          <a:xfrm>
            <a:off x="7817013" y="2706766"/>
            <a:ext cx="622883" cy="621944"/>
            <a:chOff x="1187048" y="238125"/>
            <a:chExt cx="5256397" cy="5248476"/>
          </a:xfrm>
        </p:grpSpPr>
        <p:sp>
          <p:nvSpPr>
            <p:cNvPr id="8244" name="Google Shape;8244;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7"/>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67"/>
          <p:cNvGrpSpPr/>
          <p:nvPr/>
        </p:nvGrpSpPr>
        <p:grpSpPr>
          <a:xfrm>
            <a:off x="2274118" y="2716375"/>
            <a:ext cx="1310987" cy="612407"/>
            <a:chOff x="238125" y="1188750"/>
            <a:chExt cx="7140450" cy="3335550"/>
          </a:xfrm>
        </p:grpSpPr>
        <p:sp>
          <p:nvSpPr>
            <p:cNvPr id="8249" name="Google Shape;8249;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67"/>
          <p:cNvGrpSpPr/>
          <p:nvPr/>
        </p:nvGrpSpPr>
        <p:grpSpPr>
          <a:xfrm>
            <a:off x="6599990" y="2706930"/>
            <a:ext cx="1110299" cy="621702"/>
            <a:chOff x="238125" y="1335475"/>
            <a:chExt cx="5418735" cy="3034175"/>
          </a:xfrm>
        </p:grpSpPr>
        <p:sp>
          <p:nvSpPr>
            <p:cNvPr id="8255" name="Google Shape;8255;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67"/>
          <p:cNvGrpSpPr/>
          <p:nvPr/>
        </p:nvGrpSpPr>
        <p:grpSpPr>
          <a:xfrm>
            <a:off x="5417649" y="2703827"/>
            <a:ext cx="1074451" cy="627181"/>
            <a:chOff x="5359127" y="2910889"/>
            <a:chExt cx="1097723" cy="640831"/>
          </a:xfrm>
        </p:grpSpPr>
        <p:grpSp>
          <p:nvGrpSpPr>
            <p:cNvPr id="8259" name="Google Shape;8259;p67"/>
            <p:cNvGrpSpPr/>
            <p:nvPr/>
          </p:nvGrpSpPr>
          <p:grpSpPr>
            <a:xfrm>
              <a:off x="5929791" y="3263088"/>
              <a:ext cx="527060" cy="287097"/>
              <a:chOff x="5929791" y="3263088"/>
              <a:chExt cx="527060" cy="287097"/>
            </a:xfrm>
          </p:grpSpPr>
          <p:sp>
            <p:nvSpPr>
              <p:cNvPr id="8260" name="Google Shape;8260;p67"/>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1" name="Google Shape;8261;p67"/>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2" name="Google Shape;8262;p67"/>
            <p:cNvGrpSpPr/>
            <p:nvPr/>
          </p:nvGrpSpPr>
          <p:grpSpPr>
            <a:xfrm>
              <a:off x="5359127" y="3263089"/>
              <a:ext cx="526428" cy="288631"/>
              <a:chOff x="5359127" y="3263089"/>
              <a:chExt cx="526428" cy="288631"/>
            </a:xfrm>
          </p:grpSpPr>
          <p:sp>
            <p:nvSpPr>
              <p:cNvPr id="8263" name="Google Shape;8263;p67"/>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4" name="Google Shape;8264;p67"/>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5" name="Google Shape;8265;p67"/>
            <p:cNvGrpSpPr/>
            <p:nvPr/>
          </p:nvGrpSpPr>
          <p:grpSpPr>
            <a:xfrm>
              <a:off x="5551525" y="2910889"/>
              <a:ext cx="520901" cy="610283"/>
              <a:chOff x="5551525" y="2910889"/>
              <a:chExt cx="520901" cy="610283"/>
            </a:xfrm>
          </p:grpSpPr>
          <p:sp>
            <p:nvSpPr>
              <p:cNvPr id="8266" name="Google Shape;8266;p67"/>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67" name="Google Shape;8267;p67"/>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68" name="Google Shape;8268;p67"/>
            <p:cNvGrpSpPr/>
            <p:nvPr/>
          </p:nvGrpSpPr>
          <p:grpSpPr>
            <a:xfrm>
              <a:off x="5743962" y="2919100"/>
              <a:ext cx="623674" cy="284502"/>
              <a:chOff x="5743962" y="2919100"/>
              <a:chExt cx="623674" cy="284502"/>
            </a:xfrm>
          </p:grpSpPr>
          <p:sp>
            <p:nvSpPr>
              <p:cNvPr id="8269" name="Google Shape;8269;p67"/>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70" name="Google Shape;8270;p67"/>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71" name="Google Shape;8271;p67"/>
          <p:cNvGrpSpPr/>
          <p:nvPr/>
        </p:nvGrpSpPr>
        <p:grpSpPr>
          <a:xfrm>
            <a:off x="7568863" y="1854538"/>
            <a:ext cx="874976" cy="719600"/>
            <a:chOff x="7608988" y="2093194"/>
            <a:chExt cx="817276" cy="672147"/>
          </a:xfrm>
        </p:grpSpPr>
        <p:cxnSp>
          <p:nvCxnSpPr>
            <p:cNvPr id="8272" name="Google Shape;8272;p67"/>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3" name="Google Shape;8273;p67"/>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4" name="Google Shape;8274;p67"/>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5" name="Google Shape;8275;p67"/>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76" name="Google Shape;8276;p67"/>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77" name="Google Shape;8277;p67"/>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78" name="Google Shape;8278;p67"/>
            <p:cNvGrpSpPr/>
            <p:nvPr/>
          </p:nvGrpSpPr>
          <p:grpSpPr>
            <a:xfrm>
              <a:off x="7721175" y="2093194"/>
              <a:ext cx="599587" cy="623846"/>
              <a:chOff x="7721175" y="2093194"/>
              <a:chExt cx="599587" cy="623846"/>
            </a:xfrm>
          </p:grpSpPr>
          <p:grpSp>
            <p:nvGrpSpPr>
              <p:cNvPr id="8279" name="Google Shape;8279;p67"/>
              <p:cNvGrpSpPr/>
              <p:nvPr/>
            </p:nvGrpSpPr>
            <p:grpSpPr>
              <a:xfrm>
                <a:off x="7721175" y="2093194"/>
                <a:ext cx="291605" cy="623846"/>
                <a:chOff x="9405575" y="2061418"/>
                <a:chExt cx="291605" cy="623846"/>
              </a:xfrm>
            </p:grpSpPr>
            <p:sp>
              <p:nvSpPr>
                <p:cNvPr id="8280" name="Google Shape;8280;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flipH="1">
                <a:off x="8029157" y="2093194"/>
                <a:ext cx="291605" cy="623846"/>
                <a:chOff x="9405575" y="2061418"/>
                <a:chExt cx="291605" cy="623846"/>
              </a:xfrm>
            </p:grpSpPr>
            <p:sp>
              <p:nvSpPr>
                <p:cNvPr id="8288" name="Google Shape;8288;p67"/>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7"/>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7"/>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95" name="Google Shape;8295;p67"/>
          <p:cNvGrpSpPr/>
          <p:nvPr/>
        </p:nvGrpSpPr>
        <p:grpSpPr>
          <a:xfrm>
            <a:off x="4013299" y="970941"/>
            <a:ext cx="712557" cy="785901"/>
            <a:chOff x="4206459" y="1191441"/>
            <a:chExt cx="712557" cy="785901"/>
          </a:xfrm>
        </p:grpSpPr>
        <p:sp>
          <p:nvSpPr>
            <p:cNvPr id="8296" name="Google Shape;8296;p67"/>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0" name="Google Shape;8300;p67"/>
            <p:cNvGrpSpPr/>
            <p:nvPr/>
          </p:nvGrpSpPr>
          <p:grpSpPr>
            <a:xfrm>
              <a:off x="4644280" y="1290523"/>
              <a:ext cx="143716" cy="29463"/>
              <a:chOff x="4644280" y="1290523"/>
              <a:chExt cx="143716" cy="29463"/>
            </a:xfrm>
          </p:grpSpPr>
          <p:sp>
            <p:nvSpPr>
              <p:cNvPr id="8301" name="Google Shape;8301;p67"/>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7"/>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67"/>
            <p:cNvGrpSpPr/>
            <p:nvPr/>
          </p:nvGrpSpPr>
          <p:grpSpPr>
            <a:xfrm>
              <a:off x="4356567" y="1191441"/>
              <a:ext cx="143690" cy="29488"/>
              <a:chOff x="4356567" y="1191441"/>
              <a:chExt cx="143690" cy="29488"/>
            </a:xfrm>
          </p:grpSpPr>
          <p:sp>
            <p:nvSpPr>
              <p:cNvPr id="8306" name="Google Shape;8306;p67"/>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7"/>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7"/>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67"/>
            <p:cNvGrpSpPr/>
            <p:nvPr/>
          </p:nvGrpSpPr>
          <p:grpSpPr>
            <a:xfrm>
              <a:off x="4339009" y="1863727"/>
              <a:ext cx="143703" cy="29476"/>
              <a:chOff x="4339009" y="1863727"/>
              <a:chExt cx="143703" cy="29476"/>
            </a:xfrm>
          </p:grpSpPr>
          <p:sp>
            <p:nvSpPr>
              <p:cNvPr id="8311" name="Google Shape;8311;p67"/>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7"/>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67"/>
            <p:cNvGrpSpPr/>
            <p:nvPr/>
          </p:nvGrpSpPr>
          <p:grpSpPr>
            <a:xfrm>
              <a:off x="4206459" y="1607315"/>
              <a:ext cx="29539" cy="142899"/>
              <a:chOff x="4206459" y="1607315"/>
              <a:chExt cx="29539" cy="142899"/>
            </a:xfrm>
          </p:grpSpPr>
          <p:sp>
            <p:nvSpPr>
              <p:cNvPr id="8316" name="Google Shape;8316;p67"/>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0" name="Google Shape;8320;p67"/>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7"/>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7"/>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4" name="Google Shape;8324;p67"/>
            <p:cNvGrpSpPr/>
            <p:nvPr/>
          </p:nvGrpSpPr>
          <p:grpSpPr>
            <a:xfrm>
              <a:off x="4889463" y="1423737"/>
              <a:ext cx="29552" cy="142899"/>
              <a:chOff x="4889463" y="1423737"/>
              <a:chExt cx="29552" cy="142899"/>
            </a:xfrm>
          </p:grpSpPr>
          <p:sp>
            <p:nvSpPr>
              <p:cNvPr id="8325" name="Google Shape;8325;p67"/>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7"/>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9" name="Google Shape;8329;p67"/>
            <p:cNvGrpSpPr/>
            <p:nvPr/>
          </p:nvGrpSpPr>
          <p:grpSpPr>
            <a:xfrm>
              <a:off x="4771663" y="1876896"/>
              <a:ext cx="108651" cy="100447"/>
              <a:chOff x="4771663" y="1876896"/>
              <a:chExt cx="108651" cy="100447"/>
            </a:xfrm>
          </p:grpSpPr>
          <p:sp>
            <p:nvSpPr>
              <p:cNvPr id="8330" name="Google Shape;8330;p67"/>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7"/>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4" name="Google Shape;8334;p67"/>
          <p:cNvGrpSpPr/>
          <p:nvPr/>
        </p:nvGrpSpPr>
        <p:grpSpPr>
          <a:xfrm>
            <a:off x="4008774" y="1854164"/>
            <a:ext cx="791287" cy="720350"/>
            <a:chOff x="267375" y="1071875"/>
            <a:chExt cx="470500" cy="428550"/>
          </a:xfrm>
        </p:grpSpPr>
        <p:sp>
          <p:nvSpPr>
            <p:cNvPr id="8335" name="Google Shape;8335;p67"/>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7"/>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7"/>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7"/>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67"/>
          <p:cNvGrpSpPr/>
          <p:nvPr/>
        </p:nvGrpSpPr>
        <p:grpSpPr>
          <a:xfrm>
            <a:off x="709269" y="3498794"/>
            <a:ext cx="1408444" cy="673166"/>
            <a:chOff x="712664" y="3693287"/>
            <a:chExt cx="1460738" cy="698160"/>
          </a:xfrm>
        </p:grpSpPr>
        <p:grpSp>
          <p:nvGrpSpPr>
            <p:cNvPr id="8344" name="Google Shape;8344;p67"/>
            <p:cNvGrpSpPr/>
            <p:nvPr/>
          </p:nvGrpSpPr>
          <p:grpSpPr>
            <a:xfrm>
              <a:off x="1380079" y="4133090"/>
              <a:ext cx="234048" cy="258099"/>
              <a:chOff x="1380079" y="4133090"/>
              <a:chExt cx="234048" cy="258099"/>
            </a:xfrm>
          </p:grpSpPr>
          <p:sp>
            <p:nvSpPr>
              <p:cNvPr id="8345" name="Google Shape;8345;p67"/>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7"/>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7"/>
            <p:cNvGrpSpPr/>
            <p:nvPr/>
          </p:nvGrpSpPr>
          <p:grpSpPr>
            <a:xfrm>
              <a:off x="884610" y="3864082"/>
              <a:ext cx="1118566" cy="527275"/>
              <a:chOff x="890961" y="3865463"/>
              <a:chExt cx="1115221" cy="525698"/>
            </a:xfrm>
          </p:grpSpPr>
          <p:sp>
            <p:nvSpPr>
              <p:cNvPr id="8349" name="Google Shape;8349;p67"/>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7"/>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7"/>
            <p:cNvGrpSpPr/>
            <p:nvPr/>
          </p:nvGrpSpPr>
          <p:grpSpPr>
            <a:xfrm>
              <a:off x="712664" y="3693287"/>
              <a:ext cx="1460738" cy="698160"/>
              <a:chOff x="712664" y="3693025"/>
              <a:chExt cx="1460738" cy="698160"/>
            </a:xfrm>
          </p:grpSpPr>
          <p:sp>
            <p:nvSpPr>
              <p:cNvPr id="8353" name="Google Shape;8353;p67"/>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9" name="Google Shape;8359;p67"/>
          <p:cNvGrpSpPr/>
          <p:nvPr/>
        </p:nvGrpSpPr>
        <p:grpSpPr>
          <a:xfrm>
            <a:off x="3146985" y="970941"/>
            <a:ext cx="795485" cy="738831"/>
            <a:chOff x="3348603" y="1236445"/>
            <a:chExt cx="749256" cy="695894"/>
          </a:xfrm>
        </p:grpSpPr>
        <p:grpSp>
          <p:nvGrpSpPr>
            <p:cNvPr id="8360" name="Google Shape;8360;p67"/>
            <p:cNvGrpSpPr/>
            <p:nvPr/>
          </p:nvGrpSpPr>
          <p:grpSpPr>
            <a:xfrm>
              <a:off x="3583779" y="1236445"/>
              <a:ext cx="293795" cy="285811"/>
              <a:chOff x="3750225" y="1774000"/>
              <a:chExt cx="149575" cy="145525"/>
            </a:xfrm>
          </p:grpSpPr>
          <p:sp>
            <p:nvSpPr>
              <p:cNvPr id="8361" name="Google Shape;8361;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67"/>
            <p:cNvGrpSpPr/>
            <p:nvPr/>
          </p:nvGrpSpPr>
          <p:grpSpPr>
            <a:xfrm>
              <a:off x="3775534" y="1462599"/>
              <a:ext cx="322325" cy="285958"/>
              <a:chOff x="3847850" y="1889150"/>
              <a:chExt cx="164100" cy="145600"/>
            </a:xfrm>
          </p:grpSpPr>
          <p:sp>
            <p:nvSpPr>
              <p:cNvPr id="8364" name="Google Shape;8364;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7"/>
            <p:cNvGrpSpPr/>
            <p:nvPr/>
          </p:nvGrpSpPr>
          <p:grpSpPr>
            <a:xfrm>
              <a:off x="3545329" y="1646528"/>
              <a:ext cx="293746" cy="285811"/>
              <a:chOff x="3730650" y="1982800"/>
              <a:chExt cx="149550" cy="145525"/>
            </a:xfrm>
          </p:grpSpPr>
          <p:sp>
            <p:nvSpPr>
              <p:cNvPr id="8367" name="Google Shape;8367;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67"/>
            <p:cNvGrpSpPr/>
            <p:nvPr/>
          </p:nvGrpSpPr>
          <p:grpSpPr>
            <a:xfrm>
              <a:off x="3348603" y="1415046"/>
              <a:ext cx="294384" cy="284387"/>
              <a:chOff x="3630494" y="1864938"/>
              <a:chExt cx="149875" cy="144800"/>
            </a:xfrm>
          </p:grpSpPr>
          <p:sp>
            <p:nvSpPr>
              <p:cNvPr id="8370" name="Google Shape;8370;p67"/>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67"/>
          <p:cNvGrpSpPr/>
          <p:nvPr/>
        </p:nvGrpSpPr>
        <p:grpSpPr>
          <a:xfrm>
            <a:off x="2268512" y="3493837"/>
            <a:ext cx="1324924" cy="678083"/>
            <a:chOff x="2413923" y="3711366"/>
            <a:chExt cx="1374117" cy="703260"/>
          </a:xfrm>
        </p:grpSpPr>
        <p:grpSp>
          <p:nvGrpSpPr>
            <p:cNvPr id="8373" name="Google Shape;8373;p67"/>
            <p:cNvGrpSpPr/>
            <p:nvPr/>
          </p:nvGrpSpPr>
          <p:grpSpPr>
            <a:xfrm>
              <a:off x="2413923" y="3711366"/>
              <a:ext cx="1374117" cy="703260"/>
              <a:chOff x="2413923" y="3711366"/>
              <a:chExt cx="1374117" cy="703260"/>
            </a:xfrm>
          </p:grpSpPr>
          <p:sp>
            <p:nvSpPr>
              <p:cNvPr id="8374" name="Google Shape;8374;p67"/>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5" name="Google Shape;8375;p67"/>
              <p:cNvGrpSpPr/>
              <p:nvPr/>
            </p:nvGrpSpPr>
            <p:grpSpPr>
              <a:xfrm>
                <a:off x="2600284" y="3808654"/>
                <a:ext cx="234506" cy="138009"/>
                <a:chOff x="2600284" y="3808654"/>
                <a:chExt cx="234506" cy="138009"/>
              </a:xfrm>
            </p:grpSpPr>
            <p:sp>
              <p:nvSpPr>
                <p:cNvPr id="8376" name="Google Shape;8376;p67"/>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7" name="Google Shape;8377;p67"/>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78" name="Google Shape;8378;p67"/>
              <p:cNvGrpSpPr/>
              <p:nvPr/>
            </p:nvGrpSpPr>
            <p:grpSpPr>
              <a:xfrm>
                <a:off x="3359659" y="3805664"/>
                <a:ext cx="232294" cy="141000"/>
                <a:chOff x="3359659" y="3805664"/>
                <a:chExt cx="232294" cy="141000"/>
              </a:xfrm>
            </p:grpSpPr>
            <p:sp>
              <p:nvSpPr>
                <p:cNvPr id="8379" name="Google Shape;8379;p67"/>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0" name="Google Shape;8380;p67"/>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1" name="Google Shape;8381;p67"/>
              <p:cNvGrpSpPr/>
              <p:nvPr/>
            </p:nvGrpSpPr>
            <p:grpSpPr>
              <a:xfrm>
                <a:off x="3067316" y="3711366"/>
                <a:ext cx="66900" cy="166809"/>
                <a:chOff x="3067316" y="3711366"/>
                <a:chExt cx="66900" cy="166809"/>
              </a:xfrm>
            </p:grpSpPr>
            <p:sp>
              <p:nvSpPr>
                <p:cNvPr id="8382" name="Google Shape;8382;p67"/>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3" name="Google Shape;8383;p67"/>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4" name="Google Shape;8384;p67"/>
              <p:cNvGrpSpPr/>
              <p:nvPr/>
            </p:nvGrpSpPr>
            <p:grpSpPr>
              <a:xfrm>
                <a:off x="2413923" y="4058666"/>
                <a:ext cx="224119" cy="66900"/>
                <a:chOff x="2413923" y="4058666"/>
                <a:chExt cx="224119" cy="66900"/>
              </a:xfrm>
            </p:grpSpPr>
            <p:sp>
              <p:nvSpPr>
                <p:cNvPr id="8385" name="Google Shape;8385;p67"/>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6" name="Google Shape;8386;p67"/>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87" name="Google Shape;8387;p67"/>
              <p:cNvGrpSpPr/>
              <p:nvPr/>
            </p:nvGrpSpPr>
            <p:grpSpPr>
              <a:xfrm>
                <a:off x="3564643" y="4058666"/>
                <a:ext cx="223397" cy="66900"/>
                <a:chOff x="3564643" y="4058666"/>
                <a:chExt cx="223397" cy="66900"/>
              </a:xfrm>
            </p:grpSpPr>
            <p:sp>
              <p:nvSpPr>
                <p:cNvPr id="8388" name="Google Shape;8388;p67"/>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9" name="Google Shape;8389;p67"/>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90" name="Google Shape;8390;p67"/>
            <p:cNvGrpSpPr/>
            <p:nvPr/>
          </p:nvGrpSpPr>
          <p:grpSpPr>
            <a:xfrm>
              <a:off x="2633353" y="3965763"/>
              <a:ext cx="933975" cy="445687"/>
              <a:chOff x="2633353" y="3965763"/>
              <a:chExt cx="933975" cy="445687"/>
            </a:xfrm>
          </p:grpSpPr>
          <p:sp>
            <p:nvSpPr>
              <p:cNvPr id="8391" name="Google Shape;8391;p67"/>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7"/>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3" name="Google Shape;8393;p67"/>
          <p:cNvGrpSpPr/>
          <p:nvPr/>
        </p:nvGrpSpPr>
        <p:grpSpPr>
          <a:xfrm>
            <a:off x="6392784" y="1044384"/>
            <a:ext cx="1131087" cy="587383"/>
            <a:chOff x="238125" y="999450"/>
            <a:chExt cx="7140700" cy="3708225"/>
          </a:xfrm>
        </p:grpSpPr>
        <p:sp>
          <p:nvSpPr>
            <p:cNvPr id="8394" name="Google Shape;8394;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67"/>
          <p:cNvGrpSpPr/>
          <p:nvPr/>
        </p:nvGrpSpPr>
        <p:grpSpPr>
          <a:xfrm>
            <a:off x="3744234" y="3493879"/>
            <a:ext cx="1375854" cy="678131"/>
            <a:chOff x="3913765" y="3641905"/>
            <a:chExt cx="1522805" cy="750560"/>
          </a:xfrm>
        </p:grpSpPr>
        <p:grpSp>
          <p:nvGrpSpPr>
            <p:cNvPr id="8404" name="Google Shape;8404;p67"/>
            <p:cNvGrpSpPr/>
            <p:nvPr/>
          </p:nvGrpSpPr>
          <p:grpSpPr>
            <a:xfrm>
              <a:off x="3913765" y="3997002"/>
              <a:ext cx="1522805" cy="395463"/>
              <a:chOff x="3913765" y="3997002"/>
              <a:chExt cx="1522805" cy="395463"/>
            </a:xfrm>
          </p:grpSpPr>
          <p:grpSp>
            <p:nvGrpSpPr>
              <p:cNvPr id="8405" name="Google Shape;8405;p67"/>
              <p:cNvGrpSpPr/>
              <p:nvPr/>
            </p:nvGrpSpPr>
            <p:grpSpPr>
              <a:xfrm>
                <a:off x="3913765" y="4138659"/>
                <a:ext cx="507602" cy="253806"/>
                <a:chOff x="3913765" y="4138659"/>
                <a:chExt cx="507602" cy="253806"/>
              </a:xfrm>
            </p:grpSpPr>
            <p:sp>
              <p:nvSpPr>
                <p:cNvPr id="8406" name="Google Shape;8406;p67"/>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408" name="Google Shape;8408;p67"/>
              <p:cNvGrpSpPr/>
              <p:nvPr/>
            </p:nvGrpSpPr>
            <p:grpSpPr>
              <a:xfrm>
                <a:off x="4421361" y="3997002"/>
                <a:ext cx="507618" cy="395463"/>
                <a:chOff x="4421361" y="3997002"/>
                <a:chExt cx="507618" cy="395463"/>
              </a:xfrm>
            </p:grpSpPr>
            <p:sp>
              <p:nvSpPr>
                <p:cNvPr id="8409" name="Google Shape;8409;p67"/>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67"/>
              <p:cNvGrpSpPr/>
              <p:nvPr/>
            </p:nvGrpSpPr>
            <p:grpSpPr>
              <a:xfrm>
                <a:off x="4928973" y="4189418"/>
                <a:ext cx="507596" cy="203047"/>
                <a:chOff x="4928973" y="4189418"/>
                <a:chExt cx="507596" cy="203047"/>
              </a:xfrm>
            </p:grpSpPr>
            <p:sp>
              <p:nvSpPr>
                <p:cNvPr id="8412" name="Google Shape;8412;p67"/>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7"/>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67"/>
            <p:cNvGrpSpPr/>
            <p:nvPr/>
          </p:nvGrpSpPr>
          <p:grpSpPr>
            <a:xfrm>
              <a:off x="4482186" y="3641905"/>
              <a:ext cx="397605" cy="349784"/>
              <a:chOff x="2906375" y="1159725"/>
              <a:chExt cx="1860575" cy="1636800"/>
            </a:xfrm>
          </p:grpSpPr>
          <p:sp>
            <p:nvSpPr>
              <p:cNvPr id="8415" name="Google Shape;8415;p67"/>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9" name="Google Shape;8419;p67"/>
          <p:cNvGrpSpPr/>
          <p:nvPr/>
        </p:nvGrpSpPr>
        <p:grpSpPr>
          <a:xfrm>
            <a:off x="6528943" y="1853805"/>
            <a:ext cx="940737" cy="721067"/>
            <a:chOff x="6599718" y="2068734"/>
            <a:chExt cx="940737" cy="721067"/>
          </a:xfrm>
        </p:grpSpPr>
        <p:sp>
          <p:nvSpPr>
            <p:cNvPr id="8420" name="Google Shape;8420;p67"/>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7"/>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7"/>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6" name="Google Shape;8426;p67"/>
            <p:cNvGrpSpPr/>
            <p:nvPr/>
          </p:nvGrpSpPr>
          <p:grpSpPr>
            <a:xfrm>
              <a:off x="6836957" y="2068734"/>
              <a:ext cx="461892" cy="721067"/>
              <a:chOff x="6836957" y="2068734"/>
              <a:chExt cx="461892" cy="721067"/>
            </a:xfrm>
          </p:grpSpPr>
          <p:sp>
            <p:nvSpPr>
              <p:cNvPr id="8427" name="Google Shape;8427;p67"/>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7"/>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7"/>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67"/>
              <p:cNvGrpSpPr/>
              <p:nvPr/>
            </p:nvGrpSpPr>
            <p:grpSpPr>
              <a:xfrm>
                <a:off x="6836957" y="2068734"/>
                <a:ext cx="461892" cy="721067"/>
                <a:chOff x="6836957" y="2068734"/>
                <a:chExt cx="461892" cy="721067"/>
              </a:xfrm>
            </p:grpSpPr>
            <p:sp>
              <p:nvSpPr>
                <p:cNvPr id="8434" name="Google Shape;8434;p67"/>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7"/>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7"/>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41" name="Google Shape;8441;p67"/>
          <p:cNvGrpSpPr/>
          <p:nvPr/>
        </p:nvGrpSpPr>
        <p:grpSpPr>
          <a:xfrm>
            <a:off x="2412262" y="1858152"/>
            <a:ext cx="712577" cy="712374"/>
            <a:chOff x="2559249" y="2069323"/>
            <a:chExt cx="685566" cy="685634"/>
          </a:xfrm>
        </p:grpSpPr>
        <p:sp>
          <p:nvSpPr>
            <p:cNvPr id="8442" name="Google Shape;8442;p67"/>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7"/>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7"/>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7"/>
          <p:cNvGrpSpPr/>
          <p:nvPr/>
        </p:nvGrpSpPr>
        <p:grpSpPr>
          <a:xfrm>
            <a:off x="7594699" y="970941"/>
            <a:ext cx="845645" cy="711911"/>
            <a:chOff x="951975" y="315800"/>
            <a:chExt cx="5860325" cy="4933550"/>
          </a:xfrm>
        </p:grpSpPr>
        <p:sp>
          <p:nvSpPr>
            <p:cNvPr id="8456" name="Google Shape;8456;p67"/>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7"/>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7"/>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67"/>
          <p:cNvGrpSpPr/>
          <p:nvPr/>
        </p:nvGrpSpPr>
        <p:grpSpPr>
          <a:xfrm>
            <a:off x="3691828" y="2707050"/>
            <a:ext cx="1617932" cy="621724"/>
            <a:chOff x="3862800" y="3038525"/>
            <a:chExt cx="1329006" cy="510698"/>
          </a:xfrm>
        </p:grpSpPr>
        <p:sp>
          <p:nvSpPr>
            <p:cNvPr id="8465" name="Google Shape;8465;p67"/>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7" name="Google Shape;8467;p67"/>
            <p:cNvGrpSpPr/>
            <p:nvPr/>
          </p:nvGrpSpPr>
          <p:grpSpPr>
            <a:xfrm>
              <a:off x="3967075" y="3040337"/>
              <a:ext cx="1019927" cy="402126"/>
              <a:chOff x="3967075" y="3040337"/>
              <a:chExt cx="1019927" cy="402126"/>
            </a:xfrm>
          </p:grpSpPr>
          <p:sp>
            <p:nvSpPr>
              <p:cNvPr id="8468" name="Google Shape;8468;p67"/>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67"/>
            <p:cNvGrpSpPr/>
            <p:nvPr/>
          </p:nvGrpSpPr>
          <p:grpSpPr>
            <a:xfrm>
              <a:off x="4186700" y="3040337"/>
              <a:ext cx="390475" cy="183289"/>
              <a:chOff x="4186700" y="3040337"/>
              <a:chExt cx="390475" cy="183289"/>
            </a:xfrm>
          </p:grpSpPr>
          <p:sp>
            <p:nvSpPr>
              <p:cNvPr id="8471" name="Google Shape;8471;p67"/>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073727" y="3040337"/>
              <a:ext cx="697794" cy="296263"/>
              <a:chOff x="4073727" y="3040337"/>
              <a:chExt cx="697794" cy="296263"/>
            </a:xfrm>
          </p:grpSpPr>
          <p:sp>
            <p:nvSpPr>
              <p:cNvPr id="8474" name="Google Shape;8474;p67"/>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7"/>
            <p:cNvGrpSpPr/>
            <p:nvPr/>
          </p:nvGrpSpPr>
          <p:grpSpPr>
            <a:xfrm>
              <a:off x="3862800" y="3038525"/>
              <a:ext cx="1329006" cy="510698"/>
              <a:chOff x="3862800" y="3038525"/>
              <a:chExt cx="1329006" cy="510698"/>
            </a:xfrm>
          </p:grpSpPr>
          <p:sp>
            <p:nvSpPr>
              <p:cNvPr id="8477" name="Google Shape;8477;p67"/>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9" name="Google Shape;8479;p67"/>
          <p:cNvGrpSpPr/>
          <p:nvPr/>
        </p:nvGrpSpPr>
        <p:grpSpPr>
          <a:xfrm>
            <a:off x="700150" y="970941"/>
            <a:ext cx="883205" cy="775176"/>
            <a:chOff x="649648" y="271400"/>
            <a:chExt cx="6215377" cy="5455143"/>
          </a:xfrm>
        </p:grpSpPr>
        <p:sp>
          <p:nvSpPr>
            <p:cNvPr id="8480" name="Google Shape;8480;p67"/>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7"/>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7"/>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7"/>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7"/>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2308452" y="970941"/>
            <a:ext cx="767704" cy="815489"/>
            <a:chOff x="2499700" y="1135950"/>
            <a:chExt cx="732402" cy="777990"/>
          </a:xfrm>
        </p:grpSpPr>
        <p:grpSp>
          <p:nvGrpSpPr>
            <p:cNvPr id="8493" name="Google Shape;8493;p67"/>
            <p:cNvGrpSpPr/>
            <p:nvPr/>
          </p:nvGrpSpPr>
          <p:grpSpPr>
            <a:xfrm>
              <a:off x="2499700" y="1135950"/>
              <a:ext cx="732402" cy="694705"/>
              <a:chOff x="2499700" y="1135950"/>
              <a:chExt cx="732402" cy="694705"/>
            </a:xfrm>
          </p:grpSpPr>
          <p:sp>
            <p:nvSpPr>
              <p:cNvPr id="8494" name="Google Shape;8494;p67"/>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7"/>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7"/>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7"/>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7"/>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7"/>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7"/>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7"/>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7"/>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67"/>
            <p:cNvGrpSpPr/>
            <p:nvPr/>
          </p:nvGrpSpPr>
          <p:grpSpPr>
            <a:xfrm>
              <a:off x="2517909" y="1188726"/>
              <a:ext cx="702702" cy="725214"/>
              <a:chOff x="2517909" y="1188726"/>
              <a:chExt cx="702702" cy="725214"/>
            </a:xfrm>
          </p:grpSpPr>
          <p:sp>
            <p:nvSpPr>
              <p:cNvPr id="8522" name="Google Shape;8522;p67"/>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7"/>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7" name="Google Shape;8527;p67"/>
          <p:cNvGrpSpPr/>
          <p:nvPr/>
        </p:nvGrpSpPr>
        <p:grpSpPr>
          <a:xfrm>
            <a:off x="1654184" y="970941"/>
            <a:ext cx="583439" cy="870229"/>
            <a:chOff x="1716825" y="1121550"/>
            <a:chExt cx="622800" cy="928938"/>
          </a:xfrm>
        </p:grpSpPr>
        <p:grpSp>
          <p:nvGrpSpPr>
            <p:cNvPr id="8528" name="Google Shape;8528;p67"/>
            <p:cNvGrpSpPr/>
            <p:nvPr/>
          </p:nvGrpSpPr>
          <p:grpSpPr>
            <a:xfrm>
              <a:off x="1716825" y="1121550"/>
              <a:ext cx="622800" cy="928938"/>
              <a:chOff x="1716825" y="1121550"/>
              <a:chExt cx="622800" cy="928938"/>
            </a:xfrm>
          </p:grpSpPr>
          <p:cxnSp>
            <p:nvCxnSpPr>
              <p:cNvPr id="8529" name="Google Shape;8529;p67"/>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530" name="Google Shape;8530;p67"/>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67"/>
            <p:cNvGrpSpPr/>
            <p:nvPr/>
          </p:nvGrpSpPr>
          <p:grpSpPr>
            <a:xfrm>
              <a:off x="1768050" y="1172775"/>
              <a:ext cx="520200" cy="832000"/>
              <a:chOff x="1768050" y="1172775"/>
              <a:chExt cx="520200" cy="832000"/>
            </a:xfrm>
          </p:grpSpPr>
          <p:cxnSp>
            <p:nvCxnSpPr>
              <p:cNvPr id="8532" name="Google Shape;8532;p67"/>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533" name="Google Shape;8533;p67"/>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67"/>
            <p:cNvGrpSpPr/>
            <p:nvPr/>
          </p:nvGrpSpPr>
          <p:grpSpPr>
            <a:xfrm>
              <a:off x="1820100" y="1225475"/>
              <a:ext cx="416400" cy="729575"/>
              <a:chOff x="1820100" y="1225475"/>
              <a:chExt cx="416400" cy="729575"/>
            </a:xfrm>
          </p:grpSpPr>
          <p:cxnSp>
            <p:nvCxnSpPr>
              <p:cNvPr id="8535" name="Google Shape;8535;p67"/>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36" name="Google Shape;8536;p67"/>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67"/>
            <p:cNvGrpSpPr/>
            <p:nvPr/>
          </p:nvGrpSpPr>
          <p:grpSpPr>
            <a:xfrm>
              <a:off x="1874250" y="1278825"/>
              <a:ext cx="308100" cy="605275"/>
              <a:chOff x="1874250" y="1278825"/>
              <a:chExt cx="308100" cy="605275"/>
            </a:xfrm>
          </p:grpSpPr>
          <p:cxnSp>
            <p:nvCxnSpPr>
              <p:cNvPr id="8538" name="Google Shape;8538;p67"/>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39" name="Google Shape;8539;p67"/>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67"/>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67"/>
          <p:cNvGrpSpPr/>
          <p:nvPr/>
        </p:nvGrpSpPr>
        <p:grpSpPr>
          <a:xfrm>
            <a:off x="1574007" y="1857263"/>
            <a:ext cx="739072" cy="714152"/>
            <a:chOff x="4334725" y="1355875"/>
            <a:chExt cx="3106650" cy="3001900"/>
          </a:xfrm>
        </p:grpSpPr>
        <p:grpSp>
          <p:nvGrpSpPr>
            <p:cNvPr id="8542" name="Google Shape;8542;p67"/>
            <p:cNvGrpSpPr/>
            <p:nvPr/>
          </p:nvGrpSpPr>
          <p:grpSpPr>
            <a:xfrm>
              <a:off x="4516050" y="1724875"/>
              <a:ext cx="2693725" cy="2632900"/>
              <a:chOff x="4516050" y="1724875"/>
              <a:chExt cx="2693725" cy="2632900"/>
            </a:xfrm>
          </p:grpSpPr>
          <p:sp>
            <p:nvSpPr>
              <p:cNvPr id="8543" name="Google Shape;8543;p67"/>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7"/>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67"/>
            <p:cNvGrpSpPr/>
            <p:nvPr/>
          </p:nvGrpSpPr>
          <p:grpSpPr>
            <a:xfrm>
              <a:off x="4334725" y="1355875"/>
              <a:ext cx="3106650" cy="2709650"/>
              <a:chOff x="4334725" y="1355875"/>
              <a:chExt cx="3106650" cy="2709650"/>
            </a:xfrm>
          </p:grpSpPr>
          <p:sp>
            <p:nvSpPr>
              <p:cNvPr id="8547" name="Google Shape;8547;p67"/>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7"/>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0" name="Google Shape;8550;p67"/>
          <p:cNvGrpSpPr/>
          <p:nvPr/>
        </p:nvGrpSpPr>
        <p:grpSpPr>
          <a:xfrm>
            <a:off x="7690956" y="3488034"/>
            <a:ext cx="312074" cy="684173"/>
            <a:chOff x="7645573" y="3754300"/>
            <a:chExt cx="293855" cy="644170"/>
          </a:xfrm>
        </p:grpSpPr>
        <p:sp>
          <p:nvSpPr>
            <p:cNvPr id="8551" name="Google Shape;8551;p67"/>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7"/>
          <p:cNvGrpSpPr/>
          <p:nvPr/>
        </p:nvGrpSpPr>
        <p:grpSpPr>
          <a:xfrm>
            <a:off x="5612944" y="970941"/>
            <a:ext cx="709011" cy="739359"/>
            <a:chOff x="5830645" y="1256617"/>
            <a:chExt cx="530340" cy="553040"/>
          </a:xfrm>
        </p:grpSpPr>
        <p:grpSp>
          <p:nvGrpSpPr>
            <p:cNvPr id="8554" name="Google Shape;8554;p67"/>
            <p:cNvGrpSpPr/>
            <p:nvPr/>
          </p:nvGrpSpPr>
          <p:grpSpPr>
            <a:xfrm>
              <a:off x="5830645" y="1256617"/>
              <a:ext cx="259743" cy="269909"/>
              <a:chOff x="5830645" y="1256617"/>
              <a:chExt cx="259743" cy="269909"/>
            </a:xfrm>
          </p:grpSpPr>
          <p:sp>
            <p:nvSpPr>
              <p:cNvPr id="8555" name="Google Shape;8555;p67"/>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7"/>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67"/>
            <p:cNvGrpSpPr/>
            <p:nvPr/>
          </p:nvGrpSpPr>
          <p:grpSpPr>
            <a:xfrm>
              <a:off x="6101293" y="1256617"/>
              <a:ext cx="259692" cy="269909"/>
              <a:chOff x="6101293" y="1256617"/>
              <a:chExt cx="259692" cy="269909"/>
            </a:xfrm>
          </p:grpSpPr>
          <p:sp>
            <p:nvSpPr>
              <p:cNvPr id="8558" name="Google Shape;8558;p67"/>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67"/>
            <p:cNvGrpSpPr/>
            <p:nvPr/>
          </p:nvGrpSpPr>
          <p:grpSpPr>
            <a:xfrm>
              <a:off x="5830645" y="1539749"/>
              <a:ext cx="259692" cy="269909"/>
              <a:chOff x="5830645" y="1539749"/>
              <a:chExt cx="259692" cy="269909"/>
            </a:xfrm>
          </p:grpSpPr>
          <p:sp>
            <p:nvSpPr>
              <p:cNvPr id="8561" name="Google Shape;8561;p67"/>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7"/>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67"/>
            <p:cNvGrpSpPr/>
            <p:nvPr/>
          </p:nvGrpSpPr>
          <p:grpSpPr>
            <a:xfrm>
              <a:off x="6101293" y="1539749"/>
              <a:ext cx="259692" cy="269909"/>
              <a:chOff x="6101293" y="1539749"/>
              <a:chExt cx="259692" cy="269909"/>
            </a:xfrm>
          </p:grpSpPr>
          <p:sp>
            <p:nvSpPr>
              <p:cNvPr id="8564" name="Google Shape;8564;p67"/>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7"/>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6" name="Google Shape;8566;p67"/>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67"/>
          <p:cNvGrpSpPr/>
          <p:nvPr/>
        </p:nvGrpSpPr>
        <p:grpSpPr>
          <a:xfrm>
            <a:off x="714438" y="2707057"/>
            <a:ext cx="1452955" cy="621360"/>
            <a:chOff x="732422" y="2990152"/>
            <a:chExt cx="1337773" cy="572102"/>
          </a:xfrm>
        </p:grpSpPr>
        <p:sp>
          <p:nvSpPr>
            <p:cNvPr id="8568" name="Google Shape;8568;p67"/>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7"/>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7"/>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7"/>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577"/>
        <p:cNvGrpSpPr/>
        <p:nvPr/>
      </p:nvGrpSpPr>
      <p:grpSpPr>
        <a:xfrm>
          <a:off x="0" y="0"/>
          <a:ext cx="0" cy="0"/>
          <a:chOff x="0" y="0"/>
          <a:chExt cx="0" cy="0"/>
        </a:xfrm>
      </p:grpSpPr>
      <p:grpSp>
        <p:nvGrpSpPr>
          <p:cNvPr id="8578" name="Google Shape;8578;p68"/>
          <p:cNvGrpSpPr/>
          <p:nvPr/>
        </p:nvGrpSpPr>
        <p:grpSpPr>
          <a:xfrm>
            <a:off x="708575" y="965865"/>
            <a:ext cx="1636117" cy="1526144"/>
            <a:chOff x="729238" y="1179665"/>
            <a:chExt cx="1636117" cy="1526144"/>
          </a:xfrm>
        </p:grpSpPr>
        <p:grpSp>
          <p:nvGrpSpPr>
            <p:cNvPr id="8579" name="Google Shape;8579;p68"/>
            <p:cNvGrpSpPr/>
            <p:nvPr/>
          </p:nvGrpSpPr>
          <p:grpSpPr>
            <a:xfrm>
              <a:off x="729238" y="1179665"/>
              <a:ext cx="80700" cy="1526144"/>
              <a:chOff x="729238" y="1179665"/>
              <a:chExt cx="80700" cy="1526144"/>
            </a:xfrm>
          </p:grpSpPr>
          <p:sp>
            <p:nvSpPr>
              <p:cNvPr id="8580" name="Google Shape;8580;p68"/>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68"/>
            <p:cNvGrpSpPr/>
            <p:nvPr/>
          </p:nvGrpSpPr>
          <p:grpSpPr>
            <a:xfrm>
              <a:off x="903098" y="1179665"/>
              <a:ext cx="80700" cy="1526144"/>
              <a:chOff x="903098" y="1179665"/>
              <a:chExt cx="80700" cy="1526144"/>
            </a:xfrm>
          </p:grpSpPr>
          <p:sp>
            <p:nvSpPr>
              <p:cNvPr id="8591" name="Google Shape;8591;p68"/>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8"/>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68"/>
            <p:cNvGrpSpPr/>
            <p:nvPr/>
          </p:nvGrpSpPr>
          <p:grpSpPr>
            <a:xfrm>
              <a:off x="1076958" y="1179665"/>
              <a:ext cx="80700" cy="1526144"/>
              <a:chOff x="1076958" y="1179665"/>
              <a:chExt cx="80700" cy="1526144"/>
            </a:xfrm>
          </p:grpSpPr>
          <p:sp>
            <p:nvSpPr>
              <p:cNvPr id="8602" name="Google Shape;8602;p68"/>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68"/>
            <p:cNvGrpSpPr/>
            <p:nvPr/>
          </p:nvGrpSpPr>
          <p:grpSpPr>
            <a:xfrm>
              <a:off x="1247707" y="1179665"/>
              <a:ext cx="80700" cy="1526144"/>
              <a:chOff x="1247707" y="1179665"/>
              <a:chExt cx="80700" cy="1526144"/>
            </a:xfrm>
          </p:grpSpPr>
          <p:sp>
            <p:nvSpPr>
              <p:cNvPr id="8613" name="Google Shape;8613;p68"/>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68"/>
            <p:cNvGrpSpPr/>
            <p:nvPr/>
          </p:nvGrpSpPr>
          <p:grpSpPr>
            <a:xfrm>
              <a:off x="1421567" y="1179665"/>
              <a:ext cx="80700" cy="1526144"/>
              <a:chOff x="1421567" y="1179665"/>
              <a:chExt cx="80700" cy="1526144"/>
            </a:xfrm>
          </p:grpSpPr>
          <p:sp>
            <p:nvSpPr>
              <p:cNvPr id="8624" name="Google Shape;8624;p68"/>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68"/>
            <p:cNvGrpSpPr/>
            <p:nvPr/>
          </p:nvGrpSpPr>
          <p:grpSpPr>
            <a:xfrm>
              <a:off x="1592327" y="1179665"/>
              <a:ext cx="80700" cy="1526144"/>
              <a:chOff x="1592327" y="1179665"/>
              <a:chExt cx="80700" cy="1526144"/>
            </a:xfrm>
          </p:grpSpPr>
          <p:sp>
            <p:nvSpPr>
              <p:cNvPr id="8635" name="Google Shape;8635;p68"/>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8"/>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8"/>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8"/>
            <p:cNvGrpSpPr/>
            <p:nvPr/>
          </p:nvGrpSpPr>
          <p:grpSpPr>
            <a:xfrm>
              <a:off x="1766187" y="1179665"/>
              <a:ext cx="80700" cy="1526144"/>
              <a:chOff x="1766187" y="1179665"/>
              <a:chExt cx="80700" cy="1526144"/>
            </a:xfrm>
          </p:grpSpPr>
          <p:sp>
            <p:nvSpPr>
              <p:cNvPr id="8646" name="Google Shape;8646;p68"/>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8"/>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8"/>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1936935" y="1179665"/>
              <a:ext cx="80700" cy="1526144"/>
              <a:chOff x="1936935" y="1179665"/>
              <a:chExt cx="80700" cy="1526144"/>
            </a:xfrm>
          </p:grpSpPr>
          <p:sp>
            <p:nvSpPr>
              <p:cNvPr id="8657" name="Google Shape;8657;p68"/>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8"/>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7" name="Google Shape;8667;p68"/>
            <p:cNvGrpSpPr/>
            <p:nvPr/>
          </p:nvGrpSpPr>
          <p:grpSpPr>
            <a:xfrm>
              <a:off x="2110795" y="1179665"/>
              <a:ext cx="80700" cy="1526144"/>
              <a:chOff x="2110795" y="1179665"/>
              <a:chExt cx="80700" cy="1526144"/>
            </a:xfrm>
          </p:grpSpPr>
          <p:sp>
            <p:nvSpPr>
              <p:cNvPr id="8668" name="Google Shape;8668;p68"/>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8"/>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2284655" y="1179665"/>
              <a:ext cx="80700" cy="1526144"/>
              <a:chOff x="2284655" y="1179665"/>
              <a:chExt cx="80700" cy="1526144"/>
            </a:xfrm>
          </p:grpSpPr>
          <p:sp>
            <p:nvSpPr>
              <p:cNvPr id="8679" name="Google Shape;8679;p68"/>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8"/>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8"/>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8"/>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68"/>
          <p:cNvGrpSpPr/>
          <p:nvPr/>
        </p:nvGrpSpPr>
        <p:grpSpPr>
          <a:xfrm>
            <a:off x="2603242" y="985003"/>
            <a:ext cx="1364248" cy="1102133"/>
            <a:chOff x="2623904" y="1198803"/>
            <a:chExt cx="1364248" cy="1102133"/>
          </a:xfrm>
        </p:grpSpPr>
        <p:grpSp>
          <p:nvGrpSpPr>
            <p:cNvPr id="8690" name="Google Shape;8690;p68"/>
            <p:cNvGrpSpPr/>
            <p:nvPr/>
          </p:nvGrpSpPr>
          <p:grpSpPr>
            <a:xfrm>
              <a:off x="2623907" y="1198803"/>
              <a:ext cx="1364245" cy="273000"/>
              <a:chOff x="2623907" y="1198803"/>
              <a:chExt cx="1364245" cy="273000"/>
            </a:xfrm>
          </p:grpSpPr>
          <p:sp>
            <p:nvSpPr>
              <p:cNvPr id="8691" name="Google Shape;8691;p68"/>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68"/>
            <p:cNvGrpSpPr/>
            <p:nvPr/>
          </p:nvGrpSpPr>
          <p:grpSpPr>
            <a:xfrm>
              <a:off x="2623904" y="1476964"/>
              <a:ext cx="1364245" cy="273000"/>
              <a:chOff x="2623904" y="1476964"/>
              <a:chExt cx="1364245" cy="273000"/>
            </a:xfrm>
          </p:grpSpPr>
          <p:sp>
            <p:nvSpPr>
              <p:cNvPr id="8697" name="Google Shape;8697;p68"/>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8"/>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68"/>
            <p:cNvGrpSpPr/>
            <p:nvPr/>
          </p:nvGrpSpPr>
          <p:grpSpPr>
            <a:xfrm>
              <a:off x="2623907" y="1749775"/>
              <a:ext cx="1364245" cy="273000"/>
              <a:chOff x="2623907" y="1749775"/>
              <a:chExt cx="1364245" cy="273000"/>
            </a:xfrm>
          </p:grpSpPr>
          <p:sp>
            <p:nvSpPr>
              <p:cNvPr id="8703" name="Google Shape;8703;p68"/>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8"/>
            <p:cNvGrpSpPr/>
            <p:nvPr/>
          </p:nvGrpSpPr>
          <p:grpSpPr>
            <a:xfrm>
              <a:off x="2623904" y="2027936"/>
              <a:ext cx="1364245" cy="273000"/>
              <a:chOff x="2623904" y="2027936"/>
              <a:chExt cx="1364245" cy="273000"/>
            </a:xfrm>
          </p:grpSpPr>
          <p:sp>
            <p:nvSpPr>
              <p:cNvPr id="8709" name="Google Shape;8709;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4" name="Google Shape;8714;p68"/>
          <p:cNvGrpSpPr/>
          <p:nvPr/>
        </p:nvGrpSpPr>
        <p:grpSpPr>
          <a:xfrm>
            <a:off x="2592703" y="2444186"/>
            <a:ext cx="1387541" cy="159124"/>
            <a:chOff x="3200660" y="2180272"/>
            <a:chExt cx="2563824" cy="378237"/>
          </a:xfrm>
        </p:grpSpPr>
        <p:sp>
          <p:nvSpPr>
            <p:cNvPr id="8715" name="Google Shape;8715;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68"/>
          <p:cNvGrpSpPr/>
          <p:nvPr/>
        </p:nvGrpSpPr>
        <p:grpSpPr>
          <a:xfrm>
            <a:off x="2589227" y="2722011"/>
            <a:ext cx="1390502" cy="159625"/>
            <a:chOff x="3530150" y="2790075"/>
            <a:chExt cx="1962600" cy="225300"/>
          </a:xfrm>
        </p:grpSpPr>
        <p:sp>
          <p:nvSpPr>
            <p:cNvPr id="8734" name="Google Shape;8734;p68"/>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8"/>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68"/>
          <p:cNvGrpSpPr/>
          <p:nvPr/>
        </p:nvGrpSpPr>
        <p:grpSpPr>
          <a:xfrm>
            <a:off x="2589880" y="3000337"/>
            <a:ext cx="1411629" cy="153761"/>
            <a:chOff x="3558802" y="4011427"/>
            <a:chExt cx="1866000" cy="111300"/>
          </a:xfrm>
        </p:grpSpPr>
        <p:sp>
          <p:nvSpPr>
            <p:cNvPr id="8737" name="Google Shape;8737;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68"/>
          <p:cNvGrpSpPr/>
          <p:nvPr/>
        </p:nvGrpSpPr>
        <p:grpSpPr>
          <a:xfrm>
            <a:off x="2589573" y="2205736"/>
            <a:ext cx="1383503" cy="119749"/>
            <a:chOff x="3465975" y="2270276"/>
            <a:chExt cx="1986364" cy="171929"/>
          </a:xfrm>
        </p:grpSpPr>
        <p:sp>
          <p:nvSpPr>
            <p:cNvPr id="8740" name="Google Shape;8740;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8"/>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68"/>
          <p:cNvGrpSpPr/>
          <p:nvPr/>
        </p:nvGrpSpPr>
        <p:grpSpPr>
          <a:xfrm>
            <a:off x="2600580" y="3569387"/>
            <a:ext cx="1369531" cy="195460"/>
            <a:chOff x="723300" y="4253549"/>
            <a:chExt cx="2276482" cy="324900"/>
          </a:xfrm>
        </p:grpSpPr>
        <p:sp>
          <p:nvSpPr>
            <p:cNvPr id="8749" name="Google Shape;8749;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2590141" y="3270567"/>
            <a:ext cx="1389066" cy="180119"/>
            <a:chOff x="705948" y="3788465"/>
            <a:chExt cx="2308953" cy="299400"/>
          </a:xfrm>
        </p:grpSpPr>
        <p:sp>
          <p:nvSpPr>
            <p:cNvPr id="8755" name="Google Shape;8755;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8"/>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68"/>
          <p:cNvGrpSpPr/>
          <p:nvPr/>
        </p:nvGrpSpPr>
        <p:grpSpPr>
          <a:xfrm>
            <a:off x="2638078" y="3883547"/>
            <a:ext cx="1304609" cy="294074"/>
            <a:chOff x="2658741" y="4097347"/>
            <a:chExt cx="1304609" cy="294074"/>
          </a:xfrm>
        </p:grpSpPr>
        <p:grpSp>
          <p:nvGrpSpPr>
            <p:cNvPr id="8761" name="Google Shape;8761;p68"/>
            <p:cNvGrpSpPr/>
            <p:nvPr/>
          </p:nvGrpSpPr>
          <p:grpSpPr>
            <a:xfrm>
              <a:off x="2658741" y="4097347"/>
              <a:ext cx="118572" cy="294074"/>
              <a:chOff x="3343310" y="4475555"/>
              <a:chExt cx="127717" cy="316753"/>
            </a:xfrm>
          </p:grpSpPr>
          <p:sp>
            <p:nvSpPr>
              <p:cNvPr id="8762" name="Google Shape;8762;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68"/>
            <p:cNvGrpSpPr/>
            <p:nvPr/>
          </p:nvGrpSpPr>
          <p:grpSpPr>
            <a:xfrm>
              <a:off x="3815519" y="4098388"/>
              <a:ext cx="147831" cy="291991"/>
              <a:chOff x="3527539" y="4476677"/>
              <a:chExt cx="159232" cy="314510"/>
            </a:xfrm>
          </p:grpSpPr>
          <p:sp>
            <p:nvSpPr>
              <p:cNvPr id="8765" name="Google Shape;876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8"/>
            <p:cNvGrpSpPr/>
            <p:nvPr/>
          </p:nvGrpSpPr>
          <p:grpSpPr>
            <a:xfrm>
              <a:off x="3511696" y="4098388"/>
              <a:ext cx="147831" cy="291991"/>
              <a:chOff x="3527539" y="4476677"/>
              <a:chExt cx="159232" cy="314510"/>
            </a:xfrm>
          </p:grpSpPr>
          <p:sp>
            <p:nvSpPr>
              <p:cNvPr id="8768" name="Google Shape;8768;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0" name="Google Shape;8770;p68"/>
            <p:cNvGrpSpPr/>
            <p:nvPr/>
          </p:nvGrpSpPr>
          <p:grpSpPr>
            <a:xfrm>
              <a:off x="3207874" y="4098388"/>
              <a:ext cx="147831" cy="291991"/>
              <a:chOff x="3527539" y="4476677"/>
              <a:chExt cx="159232" cy="314510"/>
            </a:xfrm>
          </p:grpSpPr>
          <p:sp>
            <p:nvSpPr>
              <p:cNvPr id="8771" name="Google Shape;877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68"/>
            <p:cNvGrpSpPr/>
            <p:nvPr/>
          </p:nvGrpSpPr>
          <p:grpSpPr>
            <a:xfrm>
              <a:off x="2933305" y="4097347"/>
              <a:ext cx="118572" cy="294074"/>
              <a:chOff x="3343310" y="4475555"/>
              <a:chExt cx="127717" cy="316753"/>
            </a:xfrm>
          </p:grpSpPr>
          <p:sp>
            <p:nvSpPr>
              <p:cNvPr id="8774" name="Google Shape;8774;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6" name="Google Shape;8776;p68"/>
          <p:cNvGrpSpPr/>
          <p:nvPr/>
        </p:nvGrpSpPr>
        <p:grpSpPr>
          <a:xfrm>
            <a:off x="4256908" y="1866669"/>
            <a:ext cx="1433821" cy="191501"/>
            <a:chOff x="4273350" y="2080469"/>
            <a:chExt cx="1433821" cy="191501"/>
          </a:xfrm>
        </p:grpSpPr>
        <p:grpSp>
          <p:nvGrpSpPr>
            <p:cNvPr id="8777" name="Google Shape;8777;p68"/>
            <p:cNvGrpSpPr/>
            <p:nvPr/>
          </p:nvGrpSpPr>
          <p:grpSpPr>
            <a:xfrm>
              <a:off x="4273350" y="2080469"/>
              <a:ext cx="1433821" cy="0"/>
              <a:chOff x="5224975" y="2962250"/>
              <a:chExt cx="1544400" cy="0"/>
            </a:xfrm>
          </p:grpSpPr>
          <p:cxnSp>
            <p:nvCxnSpPr>
              <p:cNvPr id="8778" name="Google Shape;8778;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79" name="Google Shape;8779;p68"/>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80" name="Google Shape;8780;p68"/>
            <p:cNvGrpSpPr/>
            <p:nvPr/>
          </p:nvGrpSpPr>
          <p:grpSpPr>
            <a:xfrm>
              <a:off x="4273350" y="2271969"/>
              <a:ext cx="1433821" cy="0"/>
              <a:chOff x="5224975" y="2962250"/>
              <a:chExt cx="1544400" cy="0"/>
            </a:xfrm>
          </p:grpSpPr>
          <p:cxnSp>
            <p:nvCxnSpPr>
              <p:cNvPr id="8781" name="Google Shape;8781;p68"/>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82" name="Google Shape;8782;p68"/>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83" name="Google Shape;8783;p68"/>
          <p:cNvGrpSpPr/>
          <p:nvPr/>
        </p:nvGrpSpPr>
        <p:grpSpPr>
          <a:xfrm>
            <a:off x="4258463" y="969236"/>
            <a:ext cx="1430711" cy="743389"/>
            <a:chOff x="5159450" y="1919950"/>
            <a:chExt cx="1541050" cy="862500"/>
          </a:xfrm>
        </p:grpSpPr>
        <p:sp>
          <p:nvSpPr>
            <p:cNvPr id="8784" name="Google Shape;8784;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s-AR"/>
            </a:p>
          </p:txBody>
        </p:sp>
        <p:grpSp>
          <p:nvGrpSpPr>
            <p:cNvPr id="8785" name="Google Shape;8785;p68"/>
            <p:cNvGrpSpPr/>
            <p:nvPr/>
          </p:nvGrpSpPr>
          <p:grpSpPr>
            <a:xfrm>
              <a:off x="5159450" y="1919950"/>
              <a:ext cx="1541050" cy="862500"/>
              <a:chOff x="5159450" y="1919950"/>
              <a:chExt cx="1541050" cy="862500"/>
            </a:xfrm>
          </p:grpSpPr>
          <p:cxnSp>
            <p:nvCxnSpPr>
              <p:cNvPr id="8786" name="Google Shape;8786;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87" name="Google Shape;8787;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88" name="Google Shape;8788;p68"/>
          <p:cNvGrpSpPr/>
          <p:nvPr/>
        </p:nvGrpSpPr>
        <p:grpSpPr>
          <a:xfrm>
            <a:off x="4248577" y="2192564"/>
            <a:ext cx="1450484" cy="1052087"/>
            <a:chOff x="5230575" y="1554475"/>
            <a:chExt cx="2137150" cy="1550150"/>
          </a:xfrm>
        </p:grpSpPr>
        <p:sp>
          <p:nvSpPr>
            <p:cNvPr id="8789" name="Google Shape;8789;p68"/>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8"/>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8"/>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8"/>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8"/>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8"/>
          <p:cNvGrpSpPr/>
          <p:nvPr/>
        </p:nvGrpSpPr>
        <p:grpSpPr>
          <a:xfrm rot="10800000">
            <a:off x="4265127" y="3284753"/>
            <a:ext cx="1417383" cy="887946"/>
            <a:chOff x="5645403" y="2920021"/>
            <a:chExt cx="2650800" cy="2180614"/>
          </a:xfrm>
        </p:grpSpPr>
        <p:sp>
          <p:nvSpPr>
            <p:cNvPr id="8803" name="Google Shape;8803;p68"/>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4" name="Google Shape;8804;p68"/>
            <p:cNvCxnSpPr>
              <a:stCxn id="880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805" name="Google Shape;8805;p68"/>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6" name="Google Shape;8806;p68"/>
            <p:cNvCxnSpPr>
              <a:endCxn id="880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807" name="Google Shape;8807;p68"/>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8" name="Google Shape;8808;p68"/>
            <p:cNvCxnSpPr>
              <a:stCxn id="880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809" name="Google Shape;8809;p68"/>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0" name="Google Shape;8810;p68"/>
            <p:cNvCxnSpPr>
              <a:endCxn id="880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811" name="Google Shape;8811;p68"/>
          <p:cNvGrpSpPr/>
          <p:nvPr/>
        </p:nvGrpSpPr>
        <p:grpSpPr>
          <a:xfrm>
            <a:off x="7365487" y="2188108"/>
            <a:ext cx="1071743" cy="1021579"/>
            <a:chOff x="7189833" y="2022667"/>
            <a:chExt cx="1251159" cy="1192597"/>
          </a:xfrm>
        </p:grpSpPr>
        <p:sp>
          <p:nvSpPr>
            <p:cNvPr id="8812" name="Google Shape;8812;p68"/>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8"/>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8"/>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706758" y="2614515"/>
            <a:ext cx="1695374" cy="1560837"/>
            <a:chOff x="727421" y="2828315"/>
            <a:chExt cx="1695374" cy="1560837"/>
          </a:xfrm>
        </p:grpSpPr>
        <p:grpSp>
          <p:nvGrpSpPr>
            <p:cNvPr id="8817" name="Google Shape;8817;p68"/>
            <p:cNvGrpSpPr/>
            <p:nvPr/>
          </p:nvGrpSpPr>
          <p:grpSpPr>
            <a:xfrm>
              <a:off x="819108" y="2882501"/>
              <a:ext cx="103104" cy="1426186"/>
              <a:chOff x="4674013" y="3100904"/>
              <a:chExt cx="122758" cy="1698043"/>
            </a:xfrm>
          </p:grpSpPr>
          <p:sp>
            <p:nvSpPr>
              <p:cNvPr id="8818" name="Google Shape;8818;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5" name="Google Shape;8825;p68"/>
            <p:cNvGrpSpPr/>
            <p:nvPr/>
          </p:nvGrpSpPr>
          <p:grpSpPr>
            <a:xfrm>
              <a:off x="1062475" y="2882501"/>
              <a:ext cx="103104" cy="1426186"/>
              <a:chOff x="4940438" y="3100904"/>
              <a:chExt cx="122758" cy="1698043"/>
            </a:xfrm>
          </p:grpSpPr>
          <p:sp>
            <p:nvSpPr>
              <p:cNvPr id="8826" name="Google Shape;8826;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8"/>
            <p:cNvGrpSpPr/>
            <p:nvPr/>
          </p:nvGrpSpPr>
          <p:grpSpPr>
            <a:xfrm>
              <a:off x="1299324" y="2882501"/>
              <a:ext cx="103104" cy="1426186"/>
              <a:chOff x="5206863" y="3100904"/>
              <a:chExt cx="122758" cy="1698043"/>
            </a:xfrm>
          </p:grpSpPr>
          <p:sp>
            <p:nvSpPr>
              <p:cNvPr id="8834" name="Google Shape;8834;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8"/>
            <p:cNvGrpSpPr/>
            <p:nvPr/>
          </p:nvGrpSpPr>
          <p:grpSpPr>
            <a:xfrm>
              <a:off x="1786057" y="2882501"/>
              <a:ext cx="103104" cy="1426186"/>
              <a:chOff x="6006138" y="3143629"/>
              <a:chExt cx="122758" cy="1698043"/>
            </a:xfrm>
          </p:grpSpPr>
          <p:sp>
            <p:nvSpPr>
              <p:cNvPr id="8842" name="Google Shape;8842;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8"/>
            <p:cNvGrpSpPr/>
            <p:nvPr/>
          </p:nvGrpSpPr>
          <p:grpSpPr>
            <a:xfrm>
              <a:off x="2029422" y="2882501"/>
              <a:ext cx="103104" cy="1426186"/>
              <a:chOff x="6805413" y="3100904"/>
              <a:chExt cx="122758" cy="1698043"/>
            </a:xfrm>
          </p:grpSpPr>
          <p:sp>
            <p:nvSpPr>
              <p:cNvPr id="8850" name="Google Shape;8850;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68"/>
            <p:cNvGrpSpPr/>
            <p:nvPr/>
          </p:nvGrpSpPr>
          <p:grpSpPr>
            <a:xfrm>
              <a:off x="727421" y="2828315"/>
              <a:ext cx="1695374" cy="1560837"/>
              <a:chOff x="734799" y="2782450"/>
              <a:chExt cx="1571100" cy="1577400"/>
            </a:xfrm>
          </p:grpSpPr>
          <p:cxnSp>
            <p:nvCxnSpPr>
              <p:cNvPr id="8858" name="Google Shape;8858;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59" name="Google Shape;8859;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60" name="Google Shape;8860;p68"/>
            <p:cNvGrpSpPr/>
            <p:nvPr/>
          </p:nvGrpSpPr>
          <p:grpSpPr>
            <a:xfrm>
              <a:off x="2272795" y="2882501"/>
              <a:ext cx="103104" cy="1426186"/>
              <a:chOff x="5206863" y="3100904"/>
              <a:chExt cx="122758" cy="1698043"/>
            </a:xfrm>
          </p:grpSpPr>
          <p:sp>
            <p:nvSpPr>
              <p:cNvPr id="8861" name="Google Shape;886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68"/>
            <p:cNvGrpSpPr/>
            <p:nvPr/>
          </p:nvGrpSpPr>
          <p:grpSpPr>
            <a:xfrm>
              <a:off x="1542694" y="2882501"/>
              <a:ext cx="103104" cy="1426186"/>
              <a:chOff x="6006138" y="3143629"/>
              <a:chExt cx="122758" cy="1698043"/>
            </a:xfrm>
          </p:grpSpPr>
          <p:sp>
            <p:nvSpPr>
              <p:cNvPr id="8869" name="Google Shape;886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6" name="Google Shape;8876;p68"/>
          <p:cNvGrpSpPr/>
          <p:nvPr/>
        </p:nvGrpSpPr>
        <p:grpSpPr>
          <a:xfrm>
            <a:off x="5915338" y="2192087"/>
            <a:ext cx="1248543" cy="1025319"/>
            <a:chOff x="5183758" y="1210600"/>
            <a:chExt cx="3605380" cy="2960783"/>
          </a:xfrm>
        </p:grpSpPr>
        <p:sp>
          <p:nvSpPr>
            <p:cNvPr id="8877" name="Google Shape;8877;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1" name="Google Shape;8881;p68"/>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82" name="Google Shape;8882;p68"/>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83" name="Google Shape;8883;p68"/>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84" name="Google Shape;8884;p68"/>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85" name="Google Shape;8885;p68"/>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8"/>
          <p:cNvGrpSpPr/>
          <p:nvPr/>
        </p:nvGrpSpPr>
        <p:grpSpPr>
          <a:xfrm>
            <a:off x="5772399" y="3330404"/>
            <a:ext cx="2664831" cy="843440"/>
            <a:chOff x="5916567" y="1099697"/>
            <a:chExt cx="2556683" cy="809211"/>
          </a:xfrm>
        </p:grpSpPr>
        <p:sp>
          <p:nvSpPr>
            <p:cNvPr id="8887" name="Google Shape;8887;p68"/>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8"/>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8"/>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8"/>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8"/>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8"/>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8"/>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8"/>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68"/>
          <p:cNvGrpSpPr/>
          <p:nvPr/>
        </p:nvGrpSpPr>
        <p:grpSpPr>
          <a:xfrm>
            <a:off x="5879940" y="979263"/>
            <a:ext cx="1299851" cy="1023338"/>
            <a:chOff x="5900602" y="1193063"/>
            <a:chExt cx="1299851" cy="1023338"/>
          </a:xfrm>
        </p:grpSpPr>
        <p:grpSp>
          <p:nvGrpSpPr>
            <p:cNvPr id="8896" name="Google Shape;8896;p68"/>
            <p:cNvGrpSpPr/>
            <p:nvPr/>
          </p:nvGrpSpPr>
          <p:grpSpPr>
            <a:xfrm>
              <a:off x="6743564" y="1193063"/>
              <a:ext cx="456889" cy="700379"/>
              <a:chOff x="6743564" y="1193063"/>
              <a:chExt cx="456889" cy="700379"/>
            </a:xfrm>
          </p:grpSpPr>
          <p:grpSp>
            <p:nvGrpSpPr>
              <p:cNvPr id="8897" name="Google Shape;8897;p68"/>
              <p:cNvGrpSpPr/>
              <p:nvPr/>
            </p:nvGrpSpPr>
            <p:grpSpPr>
              <a:xfrm>
                <a:off x="6743564" y="1690731"/>
                <a:ext cx="214402" cy="202710"/>
                <a:chOff x="6743564" y="1690731"/>
                <a:chExt cx="214402" cy="202710"/>
              </a:xfrm>
            </p:grpSpPr>
            <p:sp>
              <p:nvSpPr>
                <p:cNvPr id="8898" name="Google Shape;8898;p68"/>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8"/>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68"/>
              <p:cNvGrpSpPr/>
              <p:nvPr/>
            </p:nvGrpSpPr>
            <p:grpSpPr>
              <a:xfrm>
                <a:off x="6915505" y="1193063"/>
                <a:ext cx="284947" cy="589637"/>
                <a:chOff x="6915505" y="1193063"/>
                <a:chExt cx="284947" cy="589637"/>
              </a:xfrm>
            </p:grpSpPr>
            <p:sp>
              <p:nvSpPr>
                <p:cNvPr id="8901" name="Google Shape;8901;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2" name="Google Shape;8902;p68"/>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903" name="Google Shape;8903;p68"/>
            <p:cNvGrpSpPr/>
            <p:nvPr/>
          </p:nvGrpSpPr>
          <p:grpSpPr>
            <a:xfrm>
              <a:off x="6520337" y="1193063"/>
              <a:ext cx="341815" cy="801589"/>
              <a:chOff x="6520337" y="1193063"/>
              <a:chExt cx="341815" cy="801589"/>
            </a:xfrm>
          </p:grpSpPr>
          <p:grpSp>
            <p:nvGrpSpPr>
              <p:cNvPr id="8904" name="Google Shape;8904;p68"/>
              <p:cNvGrpSpPr/>
              <p:nvPr/>
            </p:nvGrpSpPr>
            <p:grpSpPr>
              <a:xfrm>
                <a:off x="6520337" y="1589527"/>
                <a:ext cx="213950" cy="405125"/>
                <a:chOff x="6520337" y="1589527"/>
                <a:chExt cx="213950" cy="405125"/>
              </a:xfrm>
            </p:grpSpPr>
            <p:sp>
              <p:nvSpPr>
                <p:cNvPr id="8905" name="Google Shape;890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8"/>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8"/>
              <p:cNvGrpSpPr/>
              <p:nvPr/>
            </p:nvGrpSpPr>
            <p:grpSpPr>
              <a:xfrm>
                <a:off x="6577204" y="1193063"/>
                <a:ext cx="284947" cy="453562"/>
                <a:chOff x="6577204" y="1193063"/>
                <a:chExt cx="284947" cy="453562"/>
              </a:xfrm>
            </p:grpSpPr>
            <p:sp>
              <p:nvSpPr>
                <p:cNvPr id="8908" name="Google Shape;890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9" name="Google Shape;8909;p68"/>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910" name="Google Shape;8910;p68"/>
            <p:cNvGrpSpPr/>
            <p:nvPr/>
          </p:nvGrpSpPr>
          <p:grpSpPr>
            <a:xfrm>
              <a:off x="6238903" y="1193063"/>
              <a:ext cx="300475" cy="901782"/>
              <a:chOff x="6238903" y="1193063"/>
              <a:chExt cx="300475" cy="901782"/>
            </a:xfrm>
          </p:grpSpPr>
          <p:grpSp>
            <p:nvGrpSpPr>
              <p:cNvPr id="8911" name="Google Shape;8911;p68"/>
              <p:cNvGrpSpPr/>
              <p:nvPr/>
            </p:nvGrpSpPr>
            <p:grpSpPr>
              <a:xfrm>
                <a:off x="6290865" y="1489315"/>
                <a:ext cx="248514" cy="605530"/>
                <a:chOff x="6290865" y="1489315"/>
                <a:chExt cx="248514" cy="605530"/>
              </a:xfrm>
            </p:grpSpPr>
            <p:sp>
              <p:nvSpPr>
                <p:cNvPr id="8912" name="Google Shape;891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8"/>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68"/>
              <p:cNvGrpSpPr/>
              <p:nvPr/>
            </p:nvGrpSpPr>
            <p:grpSpPr>
              <a:xfrm>
                <a:off x="6238903" y="1193063"/>
                <a:ext cx="284947" cy="327512"/>
                <a:chOff x="6238903" y="1193063"/>
                <a:chExt cx="284947" cy="327512"/>
              </a:xfrm>
            </p:grpSpPr>
            <p:sp>
              <p:nvSpPr>
                <p:cNvPr id="8915" name="Google Shape;891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6" name="Google Shape;8916;p68"/>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917" name="Google Shape;8917;p68"/>
            <p:cNvGrpSpPr/>
            <p:nvPr/>
          </p:nvGrpSpPr>
          <p:grpSpPr>
            <a:xfrm>
              <a:off x="5900602" y="1193063"/>
              <a:ext cx="444345" cy="1023338"/>
              <a:chOff x="5900602" y="1193063"/>
              <a:chExt cx="444345" cy="1023338"/>
            </a:xfrm>
          </p:grpSpPr>
          <p:grpSp>
            <p:nvGrpSpPr>
              <p:cNvPr id="8918" name="Google Shape;8918;p68"/>
              <p:cNvGrpSpPr/>
              <p:nvPr/>
            </p:nvGrpSpPr>
            <p:grpSpPr>
              <a:xfrm>
                <a:off x="6046501" y="1367785"/>
                <a:ext cx="298446" cy="848616"/>
                <a:chOff x="6046501" y="1367785"/>
                <a:chExt cx="298446" cy="848616"/>
              </a:xfrm>
            </p:grpSpPr>
            <p:sp>
              <p:nvSpPr>
                <p:cNvPr id="8919" name="Google Shape;891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8"/>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8"/>
              <p:cNvGrpSpPr/>
              <p:nvPr/>
            </p:nvGrpSpPr>
            <p:grpSpPr>
              <a:xfrm>
                <a:off x="5900602" y="1193063"/>
                <a:ext cx="284947" cy="182312"/>
                <a:chOff x="5900602" y="1193063"/>
                <a:chExt cx="284947" cy="182312"/>
              </a:xfrm>
            </p:grpSpPr>
            <p:sp>
              <p:nvSpPr>
                <p:cNvPr id="8922" name="Google Shape;892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3" name="Google Shape;892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924" name="Google Shape;8924;p68"/>
          <p:cNvGrpSpPr/>
          <p:nvPr/>
        </p:nvGrpSpPr>
        <p:grpSpPr>
          <a:xfrm>
            <a:off x="7217822" y="979408"/>
            <a:ext cx="1219413" cy="1051365"/>
            <a:chOff x="7287122" y="1165658"/>
            <a:chExt cx="1219413" cy="1051365"/>
          </a:xfrm>
        </p:grpSpPr>
        <p:grpSp>
          <p:nvGrpSpPr>
            <p:cNvPr id="8925" name="Google Shape;8925;p68"/>
            <p:cNvGrpSpPr/>
            <p:nvPr/>
          </p:nvGrpSpPr>
          <p:grpSpPr>
            <a:xfrm>
              <a:off x="7287122" y="1969723"/>
              <a:ext cx="1219413" cy="247300"/>
              <a:chOff x="7287122" y="1969723"/>
              <a:chExt cx="1219413" cy="247300"/>
            </a:xfrm>
          </p:grpSpPr>
          <p:sp>
            <p:nvSpPr>
              <p:cNvPr id="8926" name="Google Shape;8926;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8"/>
              <p:cNvGrpSpPr/>
              <p:nvPr/>
            </p:nvGrpSpPr>
            <p:grpSpPr>
              <a:xfrm>
                <a:off x="7287122" y="2063892"/>
                <a:ext cx="1151753" cy="73428"/>
                <a:chOff x="7287122" y="2063892"/>
                <a:chExt cx="1151753" cy="73428"/>
              </a:xfrm>
            </p:grpSpPr>
            <p:sp>
              <p:nvSpPr>
                <p:cNvPr id="8928" name="Google Shape;8928;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9" name="Google Shape;8929;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30" name="Google Shape;8930;p68"/>
            <p:cNvGrpSpPr/>
            <p:nvPr/>
          </p:nvGrpSpPr>
          <p:grpSpPr>
            <a:xfrm>
              <a:off x="7287122" y="1712201"/>
              <a:ext cx="1219403" cy="246767"/>
              <a:chOff x="7287122" y="1712201"/>
              <a:chExt cx="1219403" cy="246767"/>
            </a:xfrm>
          </p:grpSpPr>
          <p:sp>
            <p:nvSpPr>
              <p:cNvPr id="8931" name="Google Shape;8931;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2" name="Google Shape;8932;p68"/>
              <p:cNvGrpSpPr/>
              <p:nvPr/>
            </p:nvGrpSpPr>
            <p:grpSpPr>
              <a:xfrm>
                <a:off x="7287122" y="1842861"/>
                <a:ext cx="1005303" cy="73419"/>
                <a:chOff x="7287122" y="1842861"/>
                <a:chExt cx="1005303" cy="73419"/>
              </a:xfrm>
            </p:grpSpPr>
            <p:sp>
              <p:nvSpPr>
                <p:cNvPr id="8933" name="Google Shape;8933;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4" name="Google Shape;8934;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35" name="Google Shape;8935;p68"/>
            <p:cNvGrpSpPr/>
            <p:nvPr/>
          </p:nvGrpSpPr>
          <p:grpSpPr>
            <a:xfrm>
              <a:off x="7287122" y="1447520"/>
              <a:ext cx="1219403" cy="286667"/>
              <a:chOff x="7287122" y="1447520"/>
              <a:chExt cx="1219403" cy="286667"/>
            </a:xfrm>
          </p:grpSpPr>
          <p:sp>
            <p:nvSpPr>
              <p:cNvPr id="8936" name="Google Shape;8936;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7" name="Google Shape;8937;p68"/>
              <p:cNvGrpSpPr/>
              <p:nvPr/>
            </p:nvGrpSpPr>
            <p:grpSpPr>
              <a:xfrm>
                <a:off x="7287122" y="1581977"/>
                <a:ext cx="852803" cy="73428"/>
                <a:chOff x="7287122" y="1581977"/>
                <a:chExt cx="852803" cy="73428"/>
              </a:xfrm>
            </p:grpSpPr>
            <p:sp>
              <p:nvSpPr>
                <p:cNvPr id="8938" name="Google Shape;8938;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39" name="Google Shape;8939;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40" name="Google Shape;8940;p68"/>
            <p:cNvGrpSpPr/>
            <p:nvPr/>
          </p:nvGrpSpPr>
          <p:grpSpPr>
            <a:xfrm>
              <a:off x="7287122" y="1165658"/>
              <a:ext cx="1219403" cy="344253"/>
              <a:chOff x="7287122" y="1165658"/>
              <a:chExt cx="1219403" cy="344253"/>
            </a:xfrm>
          </p:grpSpPr>
          <p:sp>
            <p:nvSpPr>
              <p:cNvPr id="8941" name="Google Shape;8941;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8"/>
              <p:cNvGrpSpPr/>
              <p:nvPr/>
            </p:nvGrpSpPr>
            <p:grpSpPr>
              <a:xfrm>
                <a:off x="7287122" y="1341025"/>
                <a:ext cx="695703" cy="73419"/>
                <a:chOff x="7287122" y="1341025"/>
                <a:chExt cx="695703" cy="73419"/>
              </a:xfrm>
            </p:grpSpPr>
            <p:sp>
              <p:nvSpPr>
                <p:cNvPr id="8943" name="Google Shape;8943;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44" name="Google Shape;8944;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483">
          <a:extLst>
            <a:ext uri="{FF2B5EF4-FFF2-40B4-BE49-F238E27FC236}">
              <a16:creationId xmlns:a16="http://schemas.microsoft.com/office/drawing/2014/main" id="{15B72FBC-1508-DE52-4266-2500030F92E4}"/>
            </a:ext>
          </a:extLst>
        </p:cNvPr>
        <p:cNvGrpSpPr/>
        <p:nvPr/>
      </p:nvGrpSpPr>
      <p:grpSpPr>
        <a:xfrm>
          <a:off x="0" y="0"/>
          <a:ext cx="0" cy="0"/>
          <a:chOff x="0" y="0"/>
          <a:chExt cx="0" cy="0"/>
        </a:xfrm>
      </p:grpSpPr>
      <p:sp>
        <p:nvSpPr>
          <p:cNvPr id="11" name="Google Shape;547;p62">
            <a:extLst>
              <a:ext uri="{FF2B5EF4-FFF2-40B4-BE49-F238E27FC236}">
                <a16:creationId xmlns:a16="http://schemas.microsoft.com/office/drawing/2014/main" id="{C449C56E-099E-A5FD-6D8D-9D0C98DB4915}"/>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320;p32">
            <a:extLst>
              <a:ext uri="{FF2B5EF4-FFF2-40B4-BE49-F238E27FC236}">
                <a16:creationId xmlns:a16="http://schemas.microsoft.com/office/drawing/2014/main" id="{EDC5881B-4541-77FC-5B5E-675A9573E90F}"/>
              </a:ext>
            </a:extLst>
          </p:cNvPr>
          <p:cNvSpPr txBox="1">
            <a:spLocks noGrp="1"/>
          </p:cNvSpPr>
          <p:nvPr>
            <p:ph type="title"/>
          </p:nvPr>
        </p:nvSpPr>
        <p:spPr>
          <a:xfrm>
            <a:off x="2894400" y="1807205"/>
            <a:ext cx="4692013" cy="85464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solidFill>
                  <a:schemeClr val="bg1"/>
                </a:solidFill>
                <a:effectLst>
                  <a:outerShdw blurRad="38100" dist="38100" dir="2700000" algn="tl">
                    <a:srgbClr val="000000">
                      <a:alpha val="43137"/>
                    </a:srgbClr>
                  </a:outerShdw>
                </a:effectLst>
              </a:rPr>
              <a:t>Resumen</a:t>
            </a:r>
            <a:r>
              <a:rPr lang="en" sz="6000" dirty="0">
                <a:effectLst>
                  <a:outerShdw blurRad="38100" dist="38100" dir="2700000" algn="tl">
                    <a:srgbClr val="000000">
                      <a:alpha val="43137"/>
                    </a:srgbClr>
                  </a:outerShdw>
                </a:effectLst>
              </a:rPr>
              <a:t> </a:t>
            </a:r>
            <a:r>
              <a:rPr lang="en" sz="4400" dirty="0">
                <a:effectLst>
                  <a:outerShdw blurRad="38100" dist="38100" dir="2700000" algn="tl">
                    <a:srgbClr val="000000">
                      <a:alpha val="43137"/>
                    </a:srgbClr>
                  </a:outerShdw>
                </a:effectLst>
              </a:rPr>
              <a:t>Ejecutivo</a:t>
            </a:r>
            <a:endParaRPr sz="4400" dirty="0"/>
          </a:p>
        </p:txBody>
      </p:sp>
      <p:sp>
        <p:nvSpPr>
          <p:cNvPr id="5" name="Google Shape;321;p32">
            <a:extLst>
              <a:ext uri="{FF2B5EF4-FFF2-40B4-BE49-F238E27FC236}">
                <a16:creationId xmlns:a16="http://schemas.microsoft.com/office/drawing/2014/main" id="{82EA8B5D-597E-F9C8-5EEF-DC660DED33DF}"/>
              </a:ext>
            </a:extLst>
          </p:cNvPr>
          <p:cNvSpPr txBox="1">
            <a:spLocks/>
          </p:cNvSpPr>
          <p:nvPr/>
        </p:nvSpPr>
        <p:spPr>
          <a:xfrm>
            <a:off x="2286000" y="4407000"/>
            <a:ext cx="457200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Clr>
                <a:schemeClr val="lt1"/>
              </a:buClr>
              <a:buSzPts val="1400"/>
              <a:buFont typeface="Josefin Sans Light"/>
              <a:buNone/>
              <a:defRPr sz="1600">
                <a:solidFill>
                  <a:schemeClr val="lt1"/>
                </a:solidFill>
                <a:effectLst>
                  <a:outerShdw blurRad="38100" dist="38100" dir="2700000" algn="tl">
                    <a:srgbClr val="000000">
                      <a:alpha val="43137"/>
                    </a:srgbClr>
                  </a:outerShdw>
                </a:effectLst>
                <a:latin typeface="Josefin Sans Light"/>
                <a:ea typeface="Josefin Sans Light"/>
                <a:cs typeface="Josefin Sans Light"/>
                <a:sym typeface="Josefin Sans Light"/>
              </a:defRPr>
            </a:lvl1pPr>
            <a:lvl2pPr marL="914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2pPr>
            <a:lvl3pPr marL="1371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3pPr>
            <a:lvl4pPr marL="1828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4pPr>
            <a:lvl5pPr marL="22860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5pPr>
            <a:lvl6pPr marL="27432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6pPr>
            <a:lvl7pPr marL="32004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7pPr>
            <a:lvl8pPr marL="36576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8pPr>
            <a:lvl9pPr marL="4114800" indent="-317500" algn="ctr">
              <a:buClr>
                <a:schemeClr val="lt1"/>
              </a:buClr>
              <a:buSzPts val="1400"/>
              <a:buFont typeface="Josefin Sans Light"/>
              <a:buNone/>
              <a:defRPr>
                <a:solidFill>
                  <a:schemeClr val="lt1"/>
                </a:solidFill>
                <a:latin typeface="Josefin Sans Light"/>
                <a:ea typeface="Josefin Sans Light"/>
                <a:cs typeface="Josefin Sans Light"/>
                <a:sym typeface="Josefin Sans Light"/>
              </a:defRPr>
            </a:lvl9pPr>
          </a:lstStyle>
          <a:p>
            <a:r>
              <a:rPr lang="en-US" dirty="0"/>
              <a:t>Un breve </a:t>
            </a:r>
            <a:r>
              <a:rPr lang="es-AR" dirty="0"/>
              <a:t>resumen</a:t>
            </a:r>
            <a:r>
              <a:rPr lang="en-US" dirty="0"/>
              <a:t> de los </a:t>
            </a:r>
            <a:r>
              <a:rPr lang="es-AR" dirty="0"/>
              <a:t>datos</a:t>
            </a:r>
            <a:r>
              <a:rPr lang="en-US" dirty="0"/>
              <a:t> del Proyecto</a:t>
            </a:r>
          </a:p>
        </p:txBody>
      </p:sp>
      <p:sp>
        <p:nvSpPr>
          <p:cNvPr id="6" name="Google Shape;322;p32">
            <a:extLst>
              <a:ext uri="{FF2B5EF4-FFF2-40B4-BE49-F238E27FC236}">
                <a16:creationId xmlns:a16="http://schemas.microsoft.com/office/drawing/2014/main" id="{EC4A4E51-F4B6-B5F9-E9A1-4E008F5768C4}"/>
              </a:ext>
            </a:extLst>
          </p:cNvPr>
          <p:cNvSpPr txBox="1">
            <a:spLocks/>
          </p:cNvSpPr>
          <p:nvPr/>
        </p:nvSpPr>
        <p:spPr>
          <a:xfrm>
            <a:off x="976393" y="951810"/>
            <a:ext cx="2882685" cy="20319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15000" dirty="0">
                <a:solidFill>
                  <a:schemeClr val="bg1"/>
                </a:solidFill>
                <a:effectLst>
                  <a:outerShdw blurRad="38100" dist="38100" dir="2700000" algn="tl">
                    <a:srgbClr val="000000">
                      <a:alpha val="43137"/>
                    </a:srgbClr>
                  </a:outerShdw>
                </a:effectLst>
                <a:latin typeface="Cinzel Decorative" panose="020B0604020202020204" charset="0"/>
              </a:rPr>
              <a:t>02</a:t>
            </a:r>
          </a:p>
        </p:txBody>
      </p:sp>
      <p:cxnSp>
        <p:nvCxnSpPr>
          <p:cNvPr id="8" name="Google Shape;324;p32">
            <a:extLst>
              <a:ext uri="{FF2B5EF4-FFF2-40B4-BE49-F238E27FC236}">
                <a16:creationId xmlns:a16="http://schemas.microsoft.com/office/drawing/2014/main" id="{6AB5B250-4611-D067-2197-C6660D819F49}"/>
              </a:ext>
            </a:extLst>
          </p:cNvPr>
          <p:cNvCxnSpPr/>
          <p:nvPr/>
        </p:nvCxnSpPr>
        <p:spPr>
          <a:xfrm>
            <a:off x="4209288" y="295986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33168677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6">
          <a:extLst>
            <a:ext uri="{FF2B5EF4-FFF2-40B4-BE49-F238E27FC236}">
              <a16:creationId xmlns:a16="http://schemas.microsoft.com/office/drawing/2014/main" id="{BA685721-52A8-CBBE-A992-2002DB189073}"/>
            </a:ext>
          </a:extLst>
        </p:cNvPr>
        <p:cNvGrpSpPr/>
        <p:nvPr/>
      </p:nvGrpSpPr>
      <p:grpSpPr>
        <a:xfrm>
          <a:off x="0" y="0"/>
          <a:ext cx="0" cy="0"/>
          <a:chOff x="0" y="0"/>
          <a:chExt cx="0" cy="0"/>
        </a:xfrm>
      </p:grpSpPr>
      <p:sp>
        <p:nvSpPr>
          <p:cNvPr id="717" name="Google Shape;717;p43">
            <a:extLst>
              <a:ext uri="{FF2B5EF4-FFF2-40B4-BE49-F238E27FC236}">
                <a16:creationId xmlns:a16="http://schemas.microsoft.com/office/drawing/2014/main" id="{F1CD8492-2CD1-91AC-E928-69F9F1DF2EB4}"/>
              </a:ext>
            </a:extLst>
          </p:cNvPr>
          <p:cNvSpPr txBox="1">
            <a:spLocks noGrp="1"/>
          </p:cNvSpPr>
          <p:nvPr>
            <p:ph type="title"/>
          </p:nvPr>
        </p:nvSpPr>
        <p:spPr>
          <a:xfrm>
            <a:off x="720000" y="512125"/>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Principales datos análizados</a:t>
            </a:r>
            <a:endParaRPr sz="2400" dirty="0"/>
          </a:p>
        </p:txBody>
      </p:sp>
      <p:sp>
        <p:nvSpPr>
          <p:cNvPr id="718" name="Google Shape;718;p43">
            <a:extLst>
              <a:ext uri="{FF2B5EF4-FFF2-40B4-BE49-F238E27FC236}">
                <a16:creationId xmlns:a16="http://schemas.microsoft.com/office/drawing/2014/main" id="{365D6B88-1B82-1531-CB53-75FA916F5B29}"/>
              </a:ext>
            </a:extLst>
          </p:cNvPr>
          <p:cNvSpPr txBox="1">
            <a:spLocks noGrp="1"/>
          </p:cNvSpPr>
          <p:nvPr>
            <p:ph type="title" idx="4294967295"/>
          </p:nvPr>
        </p:nvSpPr>
        <p:spPr>
          <a:xfrm>
            <a:off x="719900" y="1339175"/>
            <a:ext cx="16053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solidFill>
                  <a:schemeClr val="dk1"/>
                </a:solidFill>
              </a:rPr>
              <a:t>Data Set</a:t>
            </a:r>
            <a:endParaRPr sz="1800" dirty="0">
              <a:solidFill>
                <a:schemeClr val="dk1"/>
              </a:solidFill>
            </a:endParaRPr>
          </a:p>
        </p:txBody>
      </p:sp>
      <p:sp>
        <p:nvSpPr>
          <p:cNvPr id="719" name="Google Shape;719;p43">
            <a:extLst>
              <a:ext uri="{FF2B5EF4-FFF2-40B4-BE49-F238E27FC236}">
                <a16:creationId xmlns:a16="http://schemas.microsoft.com/office/drawing/2014/main" id="{BF359578-9AA7-37D2-59D5-903CF19CB7CD}"/>
              </a:ext>
            </a:extLst>
          </p:cNvPr>
          <p:cNvSpPr txBox="1">
            <a:spLocks noGrp="1"/>
          </p:cNvSpPr>
          <p:nvPr>
            <p:ph type="title" idx="4294967295"/>
          </p:nvPr>
        </p:nvSpPr>
        <p:spPr>
          <a:xfrm>
            <a:off x="6818700" y="1339175"/>
            <a:ext cx="16053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dk1"/>
                </a:solidFill>
              </a:rPr>
              <a:t>LÍMITES</a:t>
            </a:r>
            <a:endParaRPr sz="2200" dirty="0">
              <a:solidFill>
                <a:schemeClr val="dk1"/>
              </a:solidFill>
            </a:endParaRPr>
          </a:p>
        </p:txBody>
      </p:sp>
      <p:sp>
        <p:nvSpPr>
          <p:cNvPr id="720" name="Google Shape;720;p43">
            <a:extLst>
              <a:ext uri="{FF2B5EF4-FFF2-40B4-BE49-F238E27FC236}">
                <a16:creationId xmlns:a16="http://schemas.microsoft.com/office/drawing/2014/main" id="{FBB05CF2-EBBB-421C-8A82-9184A0078100}"/>
              </a:ext>
            </a:extLst>
          </p:cNvPr>
          <p:cNvSpPr txBox="1">
            <a:spLocks noGrp="1"/>
          </p:cNvSpPr>
          <p:nvPr>
            <p:ph type="title" idx="4294967295"/>
          </p:nvPr>
        </p:nvSpPr>
        <p:spPr>
          <a:xfrm>
            <a:off x="719900" y="20249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ea typeface="Josefin Sans"/>
                <a:cs typeface="Josefin Sans"/>
                <a:sym typeface="Josefin Sans"/>
              </a:rPr>
              <a:t>Observaciones</a:t>
            </a:r>
            <a:endParaRPr sz="1400" dirty="0">
              <a:solidFill>
                <a:schemeClr val="dk1"/>
              </a:solidFill>
              <a:latin typeface="Josefin Sans"/>
              <a:ea typeface="Josefin Sans"/>
              <a:cs typeface="Josefin Sans"/>
              <a:sym typeface="Josefin Sans"/>
            </a:endParaRPr>
          </a:p>
        </p:txBody>
      </p:sp>
      <p:sp>
        <p:nvSpPr>
          <p:cNvPr id="721" name="Google Shape;721;p43">
            <a:extLst>
              <a:ext uri="{FF2B5EF4-FFF2-40B4-BE49-F238E27FC236}">
                <a16:creationId xmlns:a16="http://schemas.microsoft.com/office/drawing/2014/main" id="{B83ECA23-78EB-C5E0-4AFD-AEDCCD993CAF}"/>
              </a:ext>
            </a:extLst>
          </p:cNvPr>
          <p:cNvSpPr txBox="1">
            <a:spLocks noGrp="1"/>
          </p:cNvSpPr>
          <p:nvPr>
            <p:ph type="title" idx="4294967295"/>
          </p:nvPr>
        </p:nvSpPr>
        <p:spPr>
          <a:xfrm>
            <a:off x="6818700" y="20249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ea typeface="Josefin Sans"/>
                <a:cs typeface="Josefin Sans"/>
                <a:sym typeface="Josefin Sans"/>
              </a:rPr>
              <a:t>Desde</a:t>
            </a:r>
            <a:r>
              <a:rPr lang="en" sz="1100" dirty="0">
                <a:solidFill>
                  <a:schemeClr val="dk1"/>
                </a:solidFill>
                <a:latin typeface="Josefin Sans"/>
                <a:ea typeface="Josefin Sans"/>
                <a:cs typeface="Josefin Sans"/>
                <a:sym typeface="Josefin Sans"/>
              </a:rPr>
              <a:t>/Hasta</a:t>
            </a:r>
            <a:endParaRPr sz="1100" dirty="0">
              <a:solidFill>
                <a:schemeClr val="dk1"/>
              </a:solidFill>
              <a:latin typeface="Josefin Sans"/>
              <a:ea typeface="Josefin Sans"/>
              <a:cs typeface="Josefin Sans"/>
              <a:sym typeface="Josefin Sans"/>
            </a:endParaRPr>
          </a:p>
        </p:txBody>
      </p:sp>
      <p:sp>
        <p:nvSpPr>
          <p:cNvPr id="722" name="Google Shape;722;p43">
            <a:extLst>
              <a:ext uri="{FF2B5EF4-FFF2-40B4-BE49-F238E27FC236}">
                <a16:creationId xmlns:a16="http://schemas.microsoft.com/office/drawing/2014/main" id="{8E2E570D-EBC0-BE95-FCC3-C2D6E77758B5}"/>
              </a:ext>
            </a:extLst>
          </p:cNvPr>
          <p:cNvSpPr txBox="1">
            <a:spLocks noGrp="1"/>
          </p:cNvSpPr>
          <p:nvPr>
            <p:ph type="title" idx="4294967295"/>
          </p:nvPr>
        </p:nvSpPr>
        <p:spPr>
          <a:xfrm>
            <a:off x="719900" y="23450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~119 K</a:t>
            </a:r>
            <a:endParaRPr sz="1400" dirty="0">
              <a:latin typeface="Josefin Sans Light"/>
              <a:ea typeface="Josefin Sans Light"/>
              <a:cs typeface="Josefin Sans Light"/>
              <a:sym typeface="Josefin Sans Light"/>
            </a:endParaRPr>
          </a:p>
        </p:txBody>
      </p:sp>
      <p:sp>
        <p:nvSpPr>
          <p:cNvPr id="723" name="Google Shape;723;p43">
            <a:extLst>
              <a:ext uri="{FF2B5EF4-FFF2-40B4-BE49-F238E27FC236}">
                <a16:creationId xmlns:a16="http://schemas.microsoft.com/office/drawing/2014/main" id="{53A8A351-0924-F310-DD2F-84E02590ADF8}"/>
              </a:ext>
            </a:extLst>
          </p:cNvPr>
          <p:cNvSpPr txBox="1">
            <a:spLocks noGrp="1"/>
          </p:cNvSpPr>
          <p:nvPr>
            <p:ph type="title" idx="4294967295"/>
          </p:nvPr>
        </p:nvSpPr>
        <p:spPr>
          <a:xfrm>
            <a:off x="6818700" y="23450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latin typeface="Josefin Sans Light"/>
                <a:ea typeface="Josefin Sans Light"/>
                <a:cs typeface="Josefin Sans Light"/>
                <a:sym typeface="Josefin Sans Light"/>
              </a:rPr>
              <a:t>1-ene-2015 / 31-dic-2017</a:t>
            </a:r>
            <a:endParaRPr sz="1100" dirty="0">
              <a:latin typeface="Josefin Sans Light"/>
              <a:ea typeface="Josefin Sans Light"/>
              <a:cs typeface="Josefin Sans Light"/>
              <a:sym typeface="Josefin Sans Light"/>
            </a:endParaRPr>
          </a:p>
        </p:txBody>
      </p:sp>
      <p:sp>
        <p:nvSpPr>
          <p:cNvPr id="724" name="Google Shape;724;p43">
            <a:extLst>
              <a:ext uri="{FF2B5EF4-FFF2-40B4-BE49-F238E27FC236}">
                <a16:creationId xmlns:a16="http://schemas.microsoft.com/office/drawing/2014/main" id="{8F1FA7A5-A4D8-0299-E94B-7565C64FC5F9}"/>
              </a:ext>
            </a:extLst>
          </p:cNvPr>
          <p:cNvSpPr txBox="1">
            <a:spLocks noGrp="1"/>
          </p:cNvSpPr>
          <p:nvPr>
            <p:ph type="title" idx="4294967295"/>
          </p:nvPr>
        </p:nvSpPr>
        <p:spPr>
          <a:xfrm>
            <a:off x="719900" y="28937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ea typeface="Josefin Sans"/>
                <a:cs typeface="Josefin Sans"/>
                <a:sym typeface="Josefin Sans"/>
              </a:rPr>
              <a:t>Características</a:t>
            </a:r>
            <a:endParaRPr sz="1400" dirty="0">
              <a:solidFill>
                <a:schemeClr val="dk1"/>
              </a:solidFill>
              <a:latin typeface="Josefin Sans"/>
              <a:ea typeface="Josefin Sans"/>
              <a:cs typeface="Josefin Sans"/>
              <a:sym typeface="Josefin Sans"/>
            </a:endParaRPr>
          </a:p>
        </p:txBody>
      </p:sp>
      <p:sp>
        <p:nvSpPr>
          <p:cNvPr id="725" name="Google Shape;725;p43">
            <a:extLst>
              <a:ext uri="{FF2B5EF4-FFF2-40B4-BE49-F238E27FC236}">
                <a16:creationId xmlns:a16="http://schemas.microsoft.com/office/drawing/2014/main" id="{8C5A2DF6-60A2-48D1-F664-E5D4FD6876D8}"/>
              </a:ext>
            </a:extLst>
          </p:cNvPr>
          <p:cNvSpPr txBox="1">
            <a:spLocks noGrp="1"/>
          </p:cNvSpPr>
          <p:nvPr>
            <p:ph type="title" idx="4294967295"/>
          </p:nvPr>
        </p:nvSpPr>
        <p:spPr>
          <a:xfrm>
            <a:off x="6818700" y="28937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sym typeface="Josefin Sans"/>
              </a:rPr>
              <a:t>Cancelaciones</a:t>
            </a:r>
            <a:endParaRPr sz="1000" dirty="0">
              <a:solidFill>
                <a:schemeClr val="dk1"/>
              </a:solidFill>
              <a:latin typeface="Josefin Sans"/>
              <a:ea typeface="Josefin Sans"/>
              <a:cs typeface="Josefin Sans"/>
              <a:sym typeface="Josefin Sans"/>
            </a:endParaRPr>
          </a:p>
        </p:txBody>
      </p:sp>
      <p:sp>
        <p:nvSpPr>
          <p:cNvPr id="726" name="Google Shape;726;p43">
            <a:extLst>
              <a:ext uri="{FF2B5EF4-FFF2-40B4-BE49-F238E27FC236}">
                <a16:creationId xmlns:a16="http://schemas.microsoft.com/office/drawing/2014/main" id="{8AD5EB3F-8043-FBC4-FF81-C35A8BD9DBAA}"/>
              </a:ext>
            </a:extLst>
          </p:cNvPr>
          <p:cNvSpPr txBox="1">
            <a:spLocks noGrp="1"/>
          </p:cNvSpPr>
          <p:nvPr>
            <p:ph type="title" idx="4294967295"/>
          </p:nvPr>
        </p:nvSpPr>
        <p:spPr>
          <a:xfrm>
            <a:off x="719900" y="32138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36</a:t>
            </a:r>
            <a:endParaRPr sz="1400" dirty="0">
              <a:latin typeface="Josefin Sans Light"/>
              <a:ea typeface="Josefin Sans Light"/>
              <a:cs typeface="Josefin Sans Light"/>
              <a:sym typeface="Josefin Sans Light"/>
            </a:endParaRPr>
          </a:p>
        </p:txBody>
      </p:sp>
      <p:sp>
        <p:nvSpPr>
          <p:cNvPr id="727" name="Google Shape;727;p43">
            <a:extLst>
              <a:ext uri="{FF2B5EF4-FFF2-40B4-BE49-F238E27FC236}">
                <a16:creationId xmlns:a16="http://schemas.microsoft.com/office/drawing/2014/main" id="{CBE8E78B-DB87-93C1-647A-EF95F083CC8C}"/>
              </a:ext>
            </a:extLst>
          </p:cNvPr>
          <p:cNvSpPr txBox="1">
            <a:spLocks noGrp="1"/>
          </p:cNvSpPr>
          <p:nvPr>
            <p:ph type="title" idx="4294967295"/>
          </p:nvPr>
        </p:nvSpPr>
        <p:spPr>
          <a:xfrm>
            <a:off x="6818700" y="32138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44 k</a:t>
            </a:r>
            <a:endParaRPr sz="1400" dirty="0">
              <a:latin typeface="Josefin Sans Light"/>
              <a:ea typeface="Josefin Sans Light"/>
              <a:cs typeface="Josefin Sans Light"/>
              <a:sym typeface="Josefin Sans Light"/>
            </a:endParaRPr>
          </a:p>
        </p:txBody>
      </p:sp>
      <p:sp>
        <p:nvSpPr>
          <p:cNvPr id="728" name="Google Shape;728;p43">
            <a:extLst>
              <a:ext uri="{FF2B5EF4-FFF2-40B4-BE49-F238E27FC236}">
                <a16:creationId xmlns:a16="http://schemas.microsoft.com/office/drawing/2014/main" id="{136F078D-967B-A44E-F2AD-D589C9DF45B9}"/>
              </a:ext>
            </a:extLst>
          </p:cNvPr>
          <p:cNvSpPr txBox="1">
            <a:spLocks noGrp="1"/>
          </p:cNvSpPr>
          <p:nvPr>
            <p:ph type="title" idx="4294967295"/>
          </p:nvPr>
        </p:nvSpPr>
        <p:spPr>
          <a:xfrm>
            <a:off x="719900" y="37625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solidFill>
                  <a:schemeClr val="dk1"/>
                </a:solidFill>
                <a:latin typeface="Josefin Sans"/>
                <a:ea typeface="Josefin Sans"/>
                <a:cs typeface="Josefin Sans"/>
                <a:sym typeface="Josefin Sans"/>
              </a:rPr>
              <a:t>Datos externos</a:t>
            </a:r>
            <a:endParaRPr sz="1400" dirty="0">
              <a:solidFill>
                <a:schemeClr val="dk1"/>
              </a:solidFill>
              <a:latin typeface="Josefin Sans"/>
              <a:ea typeface="Josefin Sans"/>
              <a:cs typeface="Josefin Sans"/>
              <a:sym typeface="Josefin Sans"/>
            </a:endParaRPr>
          </a:p>
        </p:txBody>
      </p:sp>
      <p:sp>
        <p:nvSpPr>
          <p:cNvPr id="729" name="Google Shape;729;p43">
            <a:extLst>
              <a:ext uri="{FF2B5EF4-FFF2-40B4-BE49-F238E27FC236}">
                <a16:creationId xmlns:a16="http://schemas.microsoft.com/office/drawing/2014/main" id="{CF0ADAFB-7A73-0B49-C876-03FC79B76A91}"/>
              </a:ext>
            </a:extLst>
          </p:cNvPr>
          <p:cNvSpPr txBox="1">
            <a:spLocks noGrp="1"/>
          </p:cNvSpPr>
          <p:nvPr>
            <p:ph type="title" idx="4294967295"/>
          </p:nvPr>
        </p:nvSpPr>
        <p:spPr>
          <a:xfrm>
            <a:off x="6818700" y="3762575"/>
            <a:ext cx="1605300" cy="3201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ES" sz="1200" dirty="0">
                <a:solidFill>
                  <a:schemeClr val="dk1"/>
                </a:solidFill>
                <a:latin typeface="Josefin Sans"/>
                <a:ea typeface="Josefin Sans"/>
                <a:cs typeface="Josefin Sans"/>
                <a:sym typeface="Josefin Sans"/>
              </a:rPr>
              <a:t>Reservas ejecutadas</a:t>
            </a:r>
            <a:endParaRPr sz="1200" dirty="0">
              <a:solidFill>
                <a:schemeClr val="dk1"/>
              </a:solidFill>
              <a:latin typeface="Josefin Sans"/>
              <a:ea typeface="Josefin Sans"/>
              <a:cs typeface="Josefin Sans"/>
              <a:sym typeface="Josefin Sans"/>
            </a:endParaRPr>
          </a:p>
        </p:txBody>
      </p:sp>
      <p:sp>
        <p:nvSpPr>
          <p:cNvPr id="730" name="Google Shape;730;p43">
            <a:extLst>
              <a:ext uri="{FF2B5EF4-FFF2-40B4-BE49-F238E27FC236}">
                <a16:creationId xmlns:a16="http://schemas.microsoft.com/office/drawing/2014/main" id="{322E5607-1F8B-2CC6-C38F-57ACC98DBC06}"/>
              </a:ext>
            </a:extLst>
          </p:cNvPr>
          <p:cNvSpPr txBox="1">
            <a:spLocks noGrp="1"/>
          </p:cNvSpPr>
          <p:nvPr>
            <p:ph type="title" idx="4294967295"/>
          </p:nvPr>
        </p:nvSpPr>
        <p:spPr>
          <a:xfrm>
            <a:off x="719900" y="40826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API Amadeus</a:t>
            </a:r>
            <a:endParaRPr sz="1400" dirty="0">
              <a:latin typeface="Josefin Sans Light"/>
              <a:ea typeface="Josefin Sans Light"/>
              <a:cs typeface="Josefin Sans Light"/>
              <a:sym typeface="Josefin Sans Light"/>
            </a:endParaRPr>
          </a:p>
        </p:txBody>
      </p:sp>
      <p:sp>
        <p:nvSpPr>
          <p:cNvPr id="731" name="Google Shape;731;p43">
            <a:extLst>
              <a:ext uri="{FF2B5EF4-FFF2-40B4-BE49-F238E27FC236}">
                <a16:creationId xmlns:a16="http://schemas.microsoft.com/office/drawing/2014/main" id="{21A449BE-6095-81E1-FA6A-C2D7867133DE}"/>
              </a:ext>
            </a:extLst>
          </p:cNvPr>
          <p:cNvSpPr txBox="1">
            <a:spLocks noGrp="1"/>
          </p:cNvSpPr>
          <p:nvPr>
            <p:ph type="title" idx="4294967295"/>
          </p:nvPr>
        </p:nvSpPr>
        <p:spPr>
          <a:xfrm>
            <a:off x="6818700" y="4082675"/>
            <a:ext cx="1605300" cy="3201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latin typeface="Josefin Sans Light"/>
                <a:ea typeface="Josefin Sans Light"/>
                <a:cs typeface="Josefin Sans Light"/>
                <a:sym typeface="Josefin Sans Light"/>
              </a:rPr>
              <a:t>75 k</a:t>
            </a:r>
            <a:endParaRPr sz="1400" dirty="0">
              <a:latin typeface="Josefin Sans Light"/>
              <a:ea typeface="Josefin Sans Light"/>
              <a:cs typeface="Josefin Sans Light"/>
              <a:sym typeface="Josefin Sans Light"/>
            </a:endParaRPr>
          </a:p>
        </p:txBody>
      </p:sp>
      <p:sp>
        <p:nvSpPr>
          <p:cNvPr id="732" name="Google Shape;732;p43">
            <a:extLst>
              <a:ext uri="{FF2B5EF4-FFF2-40B4-BE49-F238E27FC236}">
                <a16:creationId xmlns:a16="http://schemas.microsoft.com/office/drawing/2014/main" id="{D0B18D82-E813-7B54-B430-3C2D94DA3667}"/>
              </a:ext>
            </a:extLst>
          </p:cNvPr>
          <p:cNvSpPr txBox="1">
            <a:spLocks noGrp="1"/>
          </p:cNvSpPr>
          <p:nvPr>
            <p:ph type="title" idx="4294967295"/>
          </p:nvPr>
        </p:nvSpPr>
        <p:spPr>
          <a:xfrm>
            <a:off x="2546500" y="1339175"/>
            <a:ext cx="4050900" cy="457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solidFill>
                  <a:schemeClr val="dk1"/>
                </a:solidFill>
              </a:rPr>
              <a:t>Segmentación</a:t>
            </a:r>
            <a:endParaRPr sz="2200" dirty="0">
              <a:solidFill>
                <a:schemeClr val="dk1"/>
              </a:solidFill>
            </a:endParaRPr>
          </a:p>
        </p:txBody>
      </p:sp>
      <p:cxnSp>
        <p:nvCxnSpPr>
          <p:cNvPr id="733" name="Google Shape;733;p43">
            <a:extLst>
              <a:ext uri="{FF2B5EF4-FFF2-40B4-BE49-F238E27FC236}">
                <a16:creationId xmlns:a16="http://schemas.microsoft.com/office/drawing/2014/main" id="{66EED014-C453-E0ED-754C-1EEBB7B244A2}"/>
              </a:ext>
            </a:extLst>
          </p:cNvPr>
          <p:cNvCxnSpPr>
            <a:stCxn id="718" idx="2"/>
            <a:endCxn id="720" idx="0"/>
          </p:cNvCxnSpPr>
          <p:nvPr/>
        </p:nvCxnSpPr>
        <p:spPr>
          <a:xfrm>
            <a:off x="1522550" y="17963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4" name="Google Shape;734;p43">
            <a:extLst>
              <a:ext uri="{FF2B5EF4-FFF2-40B4-BE49-F238E27FC236}">
                <a16:creationId xmlns:a16="http://schemas.microsoft.com/office/drawing/2014/main" id="{C1488A45-B620-3F53-FC8B-FF0E9ACE7E7A}"/>
              </a:ext>
            </a:extLst>
          </p:cNvPr>
          <p:cNvCxnSpPr>
            <a:stCxn id="722" idx="2"/>
            <a:endCxn id="724" idx="0"/>
          </p:cNvCxnSpPr>
          <p:nvPr/>
        </p:nvCxnSpPr>
        <p:spPr>
          <a:xfrm>
            <a:off x="1522550" y="26651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5" name="Google Shape;735;p43">
            <a:extLst>
              <a:ext uri="{FF2B5EF4-FFF2-40B4-BE49-F238E27FC236}">
                <a16:creationId xmlns:a16="http://schemas.microsoft.com/office/drawing/2014/main" id="{E2913AFC-32F5-41AB-EDED-759CCCA1F891}"/>
              </a:ext>
            </a:extLst>
          </p:cNvPr>
          <p:cNvCxnSpPr>
            <a:endCxn id="728" idx="0"/>
          </p:cNvCxnSpPr>
          <p:nvPr/>
        </p:nvCxnSpPr>
        <p:spPr>
          <a:xfrm>
            <a:off x="1522550" y="35339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6" name="Google Shape;736;p43">
            <a:extLst>
              <a:ext uri="{FF2B5EF4-FFF2-40B4-BE49-F238E27FC236}">
                <a16:creationId xmlns:a16="http://schemas.microsoft.com/office/drawing/2014/main" id="{8872B6A7-F02F-0A85-5787-61C54745A001}"/>
              </a:ext>
            </a:extLst>
          </p:cNvPr>
          <p:cNvCxnSpPr>
            <a:endCxn id="721" idx="0"/>
          </p:cNvCxnSpPr>
          <p:nvPr/>
        </p:nvCxnSpPr>
        <p:spPr>
          <a:xfrm>
            <a:off x="7621350" y="17963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7" name="Google Shape;737;p43">
            <a:extLst>
              <a:ext uri="{FF2B5EF4-FFF2-40B4-BE49-F238E27FC236}">
                <a16:creationId xmlns:a16="http://schemas.microsoft.com/office/drawing/2014/main" id="{2E9C72E0-DDFD-53FA-082E-3ECED7F5BCD5}"/>
              </a:ext>
            </a:extLst>
          </p:cNvPr>
          <p:cNvCxnSpPr>
            <a:cxnSpLocks/>
            <a:stCxn id="723" idx="2"/>
            <a:endCxn id="725" idx="0"/>
          </p:cNvCxnSpPr>
          <p:nvPr/>
        </p:nvCxnSpPr>
        <p:spPr>
          <a:xfrm>
            <a:off x="7621350" y="26651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8" name="Google Shape;738;p43">
            <a:extLst>
              <a:ext uri="{FF2B5EF4-FFF2-40B4-BE49-F238E27FC236}">
                <a16:creationId xmlns:a16="http://schemas.microsoft.com/office/drawing/2014/main" id="{8531CAEF-7969-E0A2-66A4-5B6B6702D1E0}"/>
              </a:ext>
            </a:extLst>
          </p:cNvPr>
          <p:cNvCxnSpPr>
            <a:endCxn id="729" idx="0"/>
          </p:cNvCxnSpPr>
          <p:nvPr/>
        </p:nvCxnSpPr>
        <p:spPr>
          <a:xfrm>
            <a:off x="7621350" y="3533975"/>
            <a:ext cx="0" cy="228600"/>
          </a:xfrm>
          <a:prstGeom prst="straightConnector1">
            <a:avLst/>
          </a:prstGeom>
          <a:noFill/>
          <a:ln w="9525" cap="flat" cmpd="sng">
            <a:solidFill>
              <a:schemeClr val="lt1"/>
            </a:solidFill>
            <a:prstDash val="solid"/>
            <a:round/>
            <a:headEnd type="none" w="med" len="med"/>
            <a:tailEnd type="none" w="med" len="med"/>
          </a:ln>
        </p:spPr>
      </p:cxnSp>
      <p:cxnSp>
        <p:nvCxnSpPr>
          <p:cNvPr id="739" name="Google Shape;739;p43">
            <a:extLst>
              <a:ext uri="{FF2B5EF4-FFF2-40B4-BE49-F238E27FC236}">
                <a16:creationId xmlns:a16="http://schemas.microsoft.com/office/drawing/2014/main" id="{36E7B3D0-3486-880A-DEA0-38CC081CA82E}"/>
              </a:ext>
            </a:extLst>
          </p:cNvPr>
          <p:cNvCxnSpPr>
            <a:endCxn id="732" idx="1"/>
          </p:cNvCxnSpPr>
          <p:nvPr/>
        </p:nvCxnSpPr>
        <p:spPr>
          <a:xfrm>
            <a:off x="2347900" y="1567775"/>
            <a:ext cx="198600" cy="0"/>
          </a:xfrm>
          <a:prstGeom prst="straightConnector1">
            <a:avLst/>
          </a:prstGeom>
          <a:noFill/>
          <a:ln w="9525" cap="flat" cmpd="sng">
            <a:solidFill>
              <a:schemeClr val="lt1"/>
            </a:solidFill>
            <a:prstDash val="solid"/>
            <a:round/>
            <a:headEnd type="none" w="med" len="med"/>
            <a:tailEnd type="none" w="med" len="med"/>
          </a:ln>
        </p:spPr>
      </p:cxnSp>
      <p:cxnSp>
        <p:nvCxnSpPr>
          <p:cNvPr id="740" name="Google Shape;740;p43">
            <a:extLst>
              <a:ext uri="{FF2B5EF4-FFF2-40B4-BE49-F238E27FC236}">
                <a16:creationId xmlns:a16="http://schemas.microsoft.com/office/drawing/2014/main" id="{D6EC8C02-737B-243F-6B63-CA05B78F1ADF}"/>
              </a:ext>
            </a:extLst>
          </p:cNvPr>
          <p:cNvCxnSpPr>
            <a:endCxn id="732" idx="3"/>
          </p:cNvCxnSpPr>
          <p:nvPr/>
        </p:nvCxnSpPr>
        <p:spPr>
          <a:xfrm rot="10800000">
            <a:off x="6597400" y="1567775"/>
            <a:ext cx="221400" cy="0"/>
          </a:xfrm>
          <a:prstGeom prst="straightConnector1">
            <a:avLst/>
          </a:prstGeom>
          <a:noFill/>
          <a:ln w="9525" cap="flat" cmpd="sng">
            <a:solidFill>
              <a:schemeClr val="lt1"/>
            </a:solidFill>
            <a:prstDash val="solid"/>
            <a:round/>
            <a:headEnd type="none" w="med" len="med"/>
            <a:tailEnd type="none" w="med" len="med"/>
          </a:ln>
        </p:spPr>
      </p:cxnSp>
      <p:sp>
        <p:nvSpPr>
          <p:cNvPr id="741" name="Google Shape;741;p43">
            <a:extLst>
              <a:ext uri="{FF2B5EF4-FFF2-40B4-BE49-F238E27FC236}">
                <a16:creationId xmlns:a16="http://schemas.microsoft.com/office/drawing/2014/main" id="{BED3823C-EB21-DAF4-83F4-18D962A21B5A}"/>
              </a:ext>
            </a:extLst>
          </p:cNvPr>
          <p:cNvSpPr txBox="1">
            <a:spLocks noGrp="1"/>
          </p:cNvSpPr>
          <p:nvPr>
            <p:ph type="title" idx="4294967295"/>
          </p:nvPr>
        </p:nvSpPr>
        <p:spPr>
          <a:xfrm>
            <a:off x="2537233" y="20249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dirty="0"/>
              <a:t>8 </a:t>
            </a:r>
            <a:r>
              <a:rPr lang="en" sz="1600" dirty="0"/>
              <a:t>Segmentos de marketing</a:t>
            </a:r>
            <a:endParaRPr sz="2200" dirty="0"/>
          </a:p>
        </p:txBody>
      </p:sp>
      <p:sp>
        <p:nvSpPr>
          <p:cNvPr id="742" name="Google Shape;742;p43">
            <a:extLst>
              <a:ext uri="{FF2B5EF4-FFF2-40B4-BE49-F238E27FC236}">
                <a16:creationId xmlns:a16="http://schemas.microsoft.com/office/drawing/2014/main" id="{0820123F-B3DA-61AF-D872-0EB0FAD3C319}"/>
              </a:ext>
            </a:extLst>
          </p:cNvPr>
          <p:cNvSpPr txBox="1">
            <a:spLocks noGrp="1"/>
          </p:cNvSpPr>
          <p:nvPr>
            <p:ph type="title" idx="4294967295"/>
          </p:nvPr>
        </p:nvSpPr>
        <p:spPr>
          <a:xfrm>
            <a:off x="4677967" y="20249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148 paises de origen</a:t>
            </a:r>
            <a:endParaRPr sz="1600" dirty="0"/>
          </a:p>
        </p:txBody>
      </p:sp>
      <p:sp>
        <p:nvSpPr>
          <p:cNvPr id="743" name="Google Shape;743;p43">
            <a:extLst>
              <a:ext uri="{FF2B5EF4-FFF2-40B4-BE49-F238E27FC236}">
                <a16:creationId xmlns:a16="http://schemas.microsoft.com/office/drawing/2014/main" id="{300B68F8-A8D3-6DF6-EF42-0F060EBE8958}"/>
              </a:ext>
            </a:extLst>
          </p:cNvPr>
          <p:cNvSpPr txBox="1">
            <a:spLocks noGrp="1"/>
          </p:cNvSpPr>
          <p:nvPr>
            <p:ph type="title" idx="4294967295"/>
          </p:nvPr>
        </p:nvSpPr>
        <p:spPr>
          <a:xfrm>
            <a:off x="2537233" y="28937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5 Canales de distribución</a:t>
            </a:r>
            <a:endParaRPr sz="2200" dirty="0"/>
          </a:p>
        </p:txBody>
      </p:sp>
      <p:sp>
        <p:nvSpPr>
          <p:cNvPr id="744" name="Google Shape;744;p43">
            <a:extLst>
              <a:ext uri="{FF2B5EF4-FFF2-40B4-BE49-F238E27FC236}">
                <a16:creationId xmlns:a16="http://schemas.microsoft.com/office/drawing/2014/main" id="{DFE34686-BB6B-55AE-02B9-5B6E9D59C250}"/>
              </a:ext>
            </a:extLst>
          </p:cNvPr>
          <p:cNvSpPr txBox="1">
            <a:spLocks noGrp="1"/>
          </p:cNvSpPr>
          <p:nvPr>
            <p:ph type="title" idx="4294967295"/>
          </p:nvPr>
        </p:nvSpPr>
        <p:spPr>
          <a:xfrm>
            <a:off x="4677967" y="28937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260 Agencias</a:t>
            </a:r>
            <a:endParaRPr sz="2200" dirty="0"/>
          </a:p>
        </p:txBody>
      </p:sp>
      <p:sp>
        <p:nvSpPr>
          <p:cNvPr id="745" name="Google Shape;745;p43">
            <a:extLst>
              <a:ext uri="{FF2B5EF4-FFF2-40B4-BE49-F238E27FC236}">
                <a16:creationId xmlns:a16="http://schemas.microsoft.com/office/drawing/2014/main" id="{C2D15460-A468-5874-ED3B-E5AFDC43A0FB}"/>
              </a:ext>
            </a:extLst>
          </p:cNvPr>
          <p:cNvSpPr txBox="1">
            <a:spLocks noGrp="1"/>
          </p:cNvSpPr>
          <p:nvPr>
            <p:ph type="title" idx="4294967295"/>
          </p:nvPr>
        </p:nvSpPr>
        <p:spPr>
          <a:xfrm>
            <a:off x="2537233" y="37625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12 Tipo de habitaciones</a:t>
            </a:r>
            <a:endParaRPr sz="2200" dirty="0"/>
          </a:p>
        </p:txBody>
      </p:sp>
      <p:sp>
        <p:nvSpPr>
          <p:cNvPr id="746" name="Google Shape;746;p43">
            <a:extLst>
              <a:ext uri="{FF2B5EF4-FFF2-40B4-BE49-F238E27FC236}">
                <a16:creationId xmlns:a16="http://schemas.microsoft.com/office/drawing/2014/main" id="{0516CD24-DD13-C670-BE6B-551E33A97762}"/>
              </a:ext>
            </a:extLst>
          </p:cNvPr>
          <p:cNvSpPr txBox="1">
            <a:spLocks noGrp="1"/>
          </p:cNvSpPr>
          <p:nvPr>
            <p:ph type="title" idx="4294967295"/>
          </p:nvPr>
        </p:nvSpPr>
        <p:spPr>
          <a:xfrm>
            <a:off x="4677967" y="3762575"/>
            <a:ext cx="1928700" cy="64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dirty="0"/>
              <a:t>4 Tipos de clientes</a:t>
            </a:r>
            <a:endParaRPr sz="2200" dirty="0"/>
          </a:p>
        </p:txBody>
      </p:sp>
      <p:cxnSp>
        <p:nvCxnSpPr>
          <p:cNvPr id="747" name="Google Shape;747;p43">
            <a:extLst>
              <a:ext uri="{FF2B5EF4-FFF2-40B4-BE49-F238E27FC236}">
                <a16:creationId xmlns:a16="http://schemas.microsoft.com/office/drawing/2014/main" id="{4355C60C-C245-A800-4EC2-FC36FD22ED98}"/>
              </a:ext>
            </a:extLst>
          </p:cNvPr>
          <p:cNvCxnSpPr>
            <a:endCxn id="741" idx="3"/>
          </p:cNvCxnSpPr>
          <p:nvPr/>
        </p:nvCxnSpPr>
        <p:spPr>
          <a:xfrm rot="5400000">
            <a:off x="4244533" y="2017775"/>
            <a:ext cx="548700" cy="105900"/>
          </a:xfrm>
          <a:prstGeom prst="bentConnector2">
            <a:avLst/>
          </a:prstGeom>
          <a:noFill/>
          <a:ln w="9525" cap="flat" cmpd="sng">
            <a:solidFill>
              <a:schemeClr val="lt1"/>
            </a:solidFill>
            <a:prstDash val="solid"/>
            <a:round/>
            <a:headEnd type="none" w="med" len="med"/>
            <a:tailEnd type="none" w="med" len="med"/>
          </a:ln>
        </p:spPr>
      </p:cxnSp>
      <p:cxnSp>
        <p:nvCxnSpPr>
          <p:cNvPr id="748" name="Google Shape;748;p43">
            <a:extLst>
              <a:ext uri="{FF2B5EF4-FFF2-40B4-BE49-F238E27FC236}">
                <a16:creationId xmlns:a16="http://schemas.microsoft.com/office/drawing/2014/main" id="{6C778EA3-19E3-C1DB-D76B-3F9064D5B6C7}"/>
              </a:ext>
            </a:extLst>
          </p:cNvPr>
          <p:cNvCxnSpPr>
            <a:endCxn id="743" idx="3"/>
          </p:cNvCxnSpPr>
          <p:nvPr/>
        </p:nvCxnSpPr>
        <p:spPr>
          <a:xfrm rot="5400000">
            <a:off x="3810133" y="2452175"/>
            <a:ext cx="1417500" cy="105900"/>
          </a:xfrm>
          <a:prstGeom prst="bentConnector2">
            <a:avLst/>
          </a:prstGeom>
          <a:noFill/>
          <a:ln w="9525" cap="flat" cmpd="sng">
            <a:solidFill>
              <a:schemeClr val="lt1"/>
            </a:solidFill>
            <a:prstDash val="solid"/>
            <a:round/>
            <a:headEnd type="none" w="med" len="med"/>
            <a:tailEnd type="none" w="med" len="med"/>
          </a:ln>
        </p:spPr>
      </p:cxnSp>
      <p:cxnSp>
        <p:nvCxnSpPr>
          <p:cNvPr id="749" name="Google Shape;749;p43">
            <a:extLst>
              <a:ext uri="{FF2B5EF4-FFF2-40B4-BE49-F238E27FC236}">
                <a16:creationId xmlns:a16="http://schemas.microsoft.com/office/drawing/2014/main" id="{E6436FBD-24E3-D856-18D4-C2D504E3EEDA}"/>
              </a:ext>
            </a:extLst>
          </p:cNvPr>
          <p:cNvCxnSpPr>
            <a:endCxn id="745" idx="3"/>
          </p:cNvCxnSpPr>
          <p:nvPr/>
        </p:nvCxnSpPr>
        <p:spPr>
          <a:xfrm rot="5400000">
            <a:off x="3375733" y="2886575"/>
            <a:ext cx="2286300" cy="105900"/>
          </a:xfrm>
          <a:prstGeom prst="bentConnector2">
            <a:avLst/>
          </a:prstGeom>
          <a:noFill/>
          <a:ln w="9525" cap="flat" cmpd="sng">
            <a:solidFill>
              <a:schemeClr val="lt1"/>
            </a:solidFill>
            <a:prstDash val="solid"/>
            <a:round/>
            <a:headEnd type="none" w="med" len="med"/>
            <a:tailEnd type="none" w="med" len="med"/>
          </a:ln>
        </p:spPr>
      </p:cxnSp>
      <p:cxnSp>
        <p:nvCxnSpPr>
          <p:cNvPr id="750" name="Google Shape;750;p43">
            <a:extLst>
              <a:ext uri="{FF2B5EF4-FFF2-40B4-BE49-F238E27FC236}">
                <a16:creationId xmlns:a16="http://schemas.microsoft.com/office/drawing/2014/main" id="{19C8BE3F-0067-1B48-1730-C8C56642132F}"/>
              </a:ext>
            </a:extLst>
          </p:cNvPr>
          <p:cNvCxnSpPr>
            <a:stCxn id="732" idx="2"/>
            <a:endCxn id="742" idx="1"/>
          </p:cNvCxnSpPr>
          <p:nvPr/>
        </p:nvCxnSpPr>
        <p:spPr>
          <a:xfrm rot="-5400000" flipH="1">
            <a:off x="4350550" y="2017775"/>
            <a:ext cx="548700" cy="105900"/>
          </a:xfrm>
          <a:prstGeom prst="bentConnector2">
            <a:avLst/>
          </a:prstGeom>
          <a:noFill/>
          <a:ln w="9525" cap="flat" cmpd="sng">
            <a:solidFill>
              <a:schemeClr val="lt1"/>
            </a:solidFill>
            <a:prstDash val="solid"/>
            <a:round/>
            <a:headEnd type="none" w="med" len="med"/>
            <a:tailEnd type="none" w="med" len="med"/>
          </a:ln>
        </p:spPr>
      </p:cxnSp>
      <p:cxnSp>
        <p:nvCxnSpPr>
          <p:cNvPr id="751" name="Google Shape;751;p43">
            <a:extLst>
              <a:ext uri="{FF2B5EF4-FFF2-40B4-BE49-F238E27FC236}">
                <a16:creationId xmlns:a16="http://schemas.microsoft.com/office/drawing/2014/main" id="{5E326E21-CBBE-C327-BA94-F392A5D645D0}"/>
              </a:ext>
            </a:extLst>
          </p:cNvPr>
          <p:cNvCxnSpPr>
            <a:endCxn id="744" idx="1"/>
          </p:cNvCxnSpPr>
          <p:nvPr/>
        </p:nvCxnSpPr>
        <p:spPr>
          <a:xfrm rot="-5400000" flipH="1">
            <a:off x="3916267" y="2452175"/>
            <a:ext cx="1417500" cy="105900"/>
          </a:xfrm>
          <a:prstGeom prst="bentConnector2">
            <a:avLst/>
          </a:prstGeom>
          <a:noFill/>
          <a:ln w="9525" cap="flat" cmpd="sng">
            <a:solidFill>
              <a:schemeClr val="lt1"/>
            </a:solidFill>
            <a:prstDash val="solid"/>
            <a:round/>
            <a:headEnd type="none" w="med" len="med"/>
            <a:tailEnd type="none" w="med" len="med"/>
          </a:ln>
        </p:spPr>
      </p:cxnSp>
      <p:cxnSp>
        <p:nvCxnSpPr>
          <p:cNvPr id="752" name="Google Shape;752;p43">
            <a:extLst>
              <a:ext uri="{FF2B5EF4-FFF2-40B4-BE49-F238E27FC236}">
                <a16:creationId xmlns:a16="http://schemas.microsoft.com/office/drawing/2014/main" id="{A6E24EA7-2EF7-43BA-E3B0-36F11F7CD5E9}"/>
              </a:ext>
            </a:extLst>
          </p:cNvPr>
          <p:cNvCxnSpPr>
            <a:endCxn id="746" idx="1"/>
          </p:cNvCxnSpPr>
          <p:nvPr/>
        </p:nvCxnSpPr>
        <p:spPr>
          <a:xfrm rot="-5400000" flipH="1">
            <a:off x="3481867" y="2886575"/>
            <a:ext cx="2286300" cy="105900"/>
          </a:xfrm>
          <a:prstGeom prst="bentConnector2">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270625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319">
          <a:extLst>
            <a:ext uri="{FF2B5EF4-FFF2-40B4-BE49-F238E27FC236}">
              <a16:creationId xmlns:a16="http://schemas.microsoft.com/office/drawing/2014/main" id="{72502172-8712-47C4-E8F0-625E68662C1B}"/>
            </a:ext>
          </a:extLst>
        </p:cNvPr>
        <p:cNvGrpSpPr/>
        <p:nvPr/>
      </p:nvGrpSpPr>
      <p:grpSpPr>
        <a:xfrm>
          <a:off x="0" y="0"/>
          <a:ext cx="0" cy="0"/>
          <a:chOff x="0" y="0"/>
          <a:chExt cx="0" cy="0"/>
        </a:xfrm>
      </p:grpSpPr>
      <p:sp>
        <p:nvSpPr>
          <p:cNvPr id="2" name="Google Shape;547;p62">
            <a:extLst>
              <a:ext uri="{FF2B5EF4-FFF2-40B4-BE49-F238E27FC236}">
                <a16:creationId xmlns:a16="http://schemas.microsoft.com/office/drawing/2014/main" id="{77DB3C02-9C9A-4C84-81D2-8BA25DE51EB3}"/>
              </a:ext>
            </a:extLst>
          </p:cNvPr>
          <p:cNvSpPr/>
          <p:nvPr/>
        </p:nvSpPr>
        <p:spPr>
          <a:xfrm>
            <a:off x="0" y="0"/>
            <a:ext cx="9160325" cy="5143500"/>
          </a:xfrm>
          <a:prstGeom prst="rect">
            <a:avLst/>
          </a:prstGeom>
          <a:solidFill>
            <a:schemeClr val="dk1">
              <a:alpha val="2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0" name="Google Shape;320;p32">
            <a:extLst>
              <a:ext uri="{FF2B5EF4-FFF2-40B4-BE49-F238E27FC236}">
                <a16:creationId xmlns:a16="http://schemas.microsoft.com/office/drawing/2014/main" id="{C12D8AFA-B70B-413C-1759-10547F722947}"/>
              </a:ext>
            </a:extLst>
          </p:cNvPr>
          <p:cNvSpPr txBox="1">
            <a:spLocks noGrp="1"/>
          </p:cNvSpPr>
          <p:nvPr>
            <p:ph type="title"/>
          </p:nvPr>
        </p:nvSpPr>
        <p:spPr>
          <a:xfrm>
            <a:off x="3367512" y="1747450"/>
            <a:ext cx="5265287" cy="82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effectLst>
                  <a:outerShdw blurRad="38100" dist="38100" dir="2700000" algn="tl">
                    <a:srgbClr val="000000">
                      <a:alpha val="43137"/>
                    </a:srgbClr>
                  </a:outerShdw>
                </a:effectLst>
              </a:rPr>
              <a:t>Problemática comercial</a:t>
            </a:r>
            <a:endParaRPr sz="4400" dirty="0">
              <a:effectLst>
                <a:outerShdw blurRad="38100" dist="38100" dir="2700000" algn="tl">
                  <a:srgbClr val="000000">
                    <a:alpha val="43137"/>
                  </a:srgbClr>
                </a:outerShdw>
              </a:effectLst>
            </a:endParaRPr>
          </a:p>
        </p:txBody>
      </p:sp>
      <p:sp>
        <p:nvSpPr>
          <p:cNvPr id="321" name="Google Shape;321;p32">
            <a:extLst>
              <a:ext uri="{FF2B5EF4-FFF2-40B4-BE49-F238E27FC236}">
                <a16:creationId xmlns:a16="http://schemas.microsoft.com/office/drawing/2014/main" id="{CA7BFFDC-6146-EB54-E184-106E7AEB0EA1}"/>
              </a:ext>
            </a:extLst>
          </p:cNvPr>
          <p:cNvSpPr txBox="1">
            <a:spLocks noGrp="1"/>
          </p:cNvSpPr>
          <p:nvPr>
            <p:ph type="subTitle" idx="1"/>
          </p:nvPr>
        </p:nvSpPr>
        <p:spPr>
          <a:xfrm>
            <a:off x="2286000" y="4428600"/>
            <a:ext cx="45720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Contexto comercial | analítico | objetivos</a:t>
            </a:r>
            <a:endParaRPr dirty="0">
              <a:effectLst>
                <a:outerShdw blurRad="38100" dist="38100" dir="2700000" algn="tl">
                  <a:srgbClr val="000000">
                    <a:alpha val="43137"/>
                  </a:srgbClr>
                </a:outerShdw>
              </a:effectLst>
            </a:endParaRPr>
          </a:p>
        </p:txBody>
      </p:sp>
      <p:sp>
        <p:nvSpPr>
          <p:cNvPr id="322" name="Google Shape;322;p32">
            <a:extLst>
              <a:ext uri="{FF2B5EF4-FFF2-40B4-BE49-F238E27FC236}">
                <a16:creationId xmlns:a16="http://schemas.microsoft.com/office/drawing/2014/main" id="{8DD1BFE0-96AF-BFBC-CA6B-7C57AB0DC18E}"/>
              </a:ext>
            </a:extLst>
          </p:cNvPr>
          <p:cNvSpPr txBox="1">
            <a:spLocks noGrp="1"/>
          </p:cNvSpPr>
          <p:nvPr>
            <p:ph type="title" idx="2"/>
          </p:nvPr>
        </p:nvSpPr>
        <p:spPr>
          <a:xfrm>
            <a:off x="1152000" y="944610"/>
            <a:ext cx="2484000" cy="203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03</a:t>
            </a:r>
            <a:endParaRPr dirty="0">
              <a:effectLst>
                <a:outerShdw blurRad="38100" dist="38100" dir="2700000" algn="tl">
                  <a:srgbClr val="000000">
                    <a:alpha val="43137"/>
                  </a:srgbClr>
                </a:outerShdw>
              </a:effectLst>
            </a:endParaRPr>
          </a:p>
        </p:txBody>
      </p:sp>
      <p:cxnSp>
        <p:nvCxnSpPr>
          <p:cNvPr id="324" name="Google Shape;324;p32">
            <a:extLst>
              <a:ext uri="{FF2B5EF4-FFF2-40B4-BE49-F238E27FC236}">
                <a16:creationId xmlns:a16="http://schemas.microsoft.com/office/drawing/2014/main" id="{D26634B4-3F1D-DD14-42A9-C3FFD027DE82}"/>
              </a:ext>
            </a:extLst>
          </p:cNvPr>
          <p:cNvCxnSpPr/>
          <p:nvPr/>
        </p:nvCxnSpPr>
        <p:spPr>
          <a:xfrm>
            <a:off x="3564450" y="2115900"/>
            <a:ext cx="2015100" cy="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011659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1000" name="Google Shape;1000;p53"/>
          <p:cNvSpPr txBox="1">
            <a:spLocks noGrp="1"/>
          </p:cNvSpPr>
          <p:nvPr>
            <p:ph type="subTitle" idx="1"/>
          </p:nvPr>
        </p:nvSpPr>
        <p:spPr>
          <a:xfrm>
            <a:off x="926691" y="1003858"/>
            <a:ext cx="7093084" cy="871027"/>
          </a:xfrm>
          <a:prstGeom prst="rect">
            <a:avLst/>
          </a:prstGeom>
          <a:noFill/>
          <a:ln>
            <a:noFill/>
          </a:ln>
        </p:spPr>
        <p:txBody>
          <a:bodyPr spcFirstLastPara="1" wrap="square" lIns="91425" tIns="91425" rIns="91425" bIns="91425" anchor="ctr" anchorCtr="0">
            <a:noAutofit/>
          </a:bodyPr>
          <a:lstStyle/>
          <a:p>
            <a:pPr marL="0" indent="0">
              <a:buSzPts val="9600"/>
              <a:buFont typeface="Cinzel Decorative"/>
            </a:pPr>
            <a:r>
              <a:rPr lang="es-ES" dirty="0">
                <a:latin typeface="Cinzel Decorative"/>
                <a:sym typeface="Arial"/>
              </a:rPr>
              <a:t>¿Se pueden identificar patrones específicos en las reservas que podrían servir como indicadores para predecir futuras cancelaciones?</a:t>
            </a:r>
            <a:endParaRPr lang="en-US" dirty="0">
              <a:latin typeface="Cinzel Decorative"/>
              <a:sym typeface="Arial"/>
            </a:endParaRPr>
          </a:p>
        </p:txBody>
      </p:sp>
      <p:sp>
        <p:nvSpPr>
          <p:cNvPr id="1001" name="Google Shape;1001;p53"/>
          <p:cNvSpPr/>
          <p:nvPr/>
        </p:nvSpPr>
        <p:spPr>
          <a:xfrm>
            <a:off x="0" y="4435316"/>
            <a:ext cx="9144000" cy="708183"/>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2" name="Google Shape;1002;p53"/>
          <p:cNvCxnSpPr/>
          <p:nvPr/>
        </p:nvCxnSpPr>
        <p:spPr>
          <a:xfrm>
            <a:off x="4701833" y="2658887"/>
            <a:ext cx="1520700" cy="0"/>
          </a:xfrm>
          <a:prstGeom prst="straightConnector1">
            <a:avLst/>
          </a:prstGeom>
          <a:noFill/>
          <a:ln w="9525" cap="flat" cmpd="sng">
            <a:solidFill>
              <a:schemeClr val="lt1"/>
            </a:solidFill>
            <a:prstDash val="solid"/>
            <a:round/>
            <a:headEnd type="none" w="med" len="med"/>
            <a:tailEnd type="none" w="med" len="med"/>
          </a:ln>
        </p:spPr>
      </p:cxnSp>
      <p:pic>
        <p:nvPicPr>
          <p:cNvPr id="1003" name="Google Shape;1003;p53"/>
          <p:cNvPicPr preferRelativeResize="0"/>
          <p:nvPr/>
        </p:nvPicPr>
        <p:blipFill>
          <a:blip r:embed="rId3"/>
          <a:srcRect t="39466" b="39466"/>
          <a:stretch/>
        </p:blipFill>
        <p:spPr>
          <a:xfrm>
            <a:off x="0" y="4435318"/>
            <a:ext cx="9144000" cy="763487"/>
          </a:xfrm>
          <a:prstGeom prst="rect">
            <a:avLst/>
          </a:prstGeom>
          <a:noFill/>
          <a:ln>
            <a:noFill/>
          </a:ln>
        </p:spPr>
      </p:pic>
      <p:sp>
        <p:nvSpPr>
          <p:cNvPr id="5" name="Google Shape;924;p49">
            <a:extLst>
              <a:ext uri="{FF2B5EF4-FFF2-40B4-BE49-F238E27FC236}">
                <a16:creationId xmlns:a16="http://schemas.microsoft.com/office/drawing/2014/main" id="{F7FB399C-6BD9-3103-06FA-3D3E98A1F714}"/>
              </a:ext>
            </a:extLst>
          </p:cNvPr>
          <p:cNvSpPr txBox="1">
            <a:spLocks noGrp="1"/>
          </p:cNvSpPr>
          <p:nvPr>
            <p:ph type="title"/>
          </p:nvPr>
        </p:nvSpPr>
        <p:spPr>
          <a:xfrm>
            <a:off x="720000" y="455157"/>
            <a:ext cx="7704000" cy="54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Problemática comercial</a:t>
            </a:r>
            <a:endParaRPr sz="2400" dirty="0"/>
          </a:p>
        </p:txBody>
      </p:sp>
      <p:sp>
        <p:nvSpPr>
          <p:cNvPr id="15" name="Google Shape;795;p45">
            <a:extLst>
              <a:ext uri="{FF2B5EF4-FFF2-40B4-BE49-F238E27FC236}">
                <a16:creationId xmlns:a16="http://schemas.microsoft.com/office/drawing/2014/main" id="{381BD043-C44C-6FC8-F293-F0AB934A6703}"/>
              </a:ext>
            </a:extLst>
          </p:cNvPr>
          <p:cNvSpPr txBox="1">
            <a:spLocks/>
          </p:cNvSpPr>
          <p:nvPr/>
        </p:nvSpPr>
        <p:spPr>
          <a:xfrm>
            <a:off x="2166421" y="2861807"/>
            <a:ext cx="1874990"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inzel Decorative"/>
              <a:buNone/>
              <a:defRPr sz="3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9pPr>
          </a:lstStyle>
          <a:p>
            <a:r>
              <a:rPr lang="es-AR" sz="1800" dirty="0"/>
              <a:t>Reservas</a:t>
            </a:r>
          </a:p>
        </p:txBody>
      </p:sp>
      <p:grpSp>
        <p:nvGrpSpPr>
          <p:cNvPr id="29" name="Grupo 28">
            <a:extLst>
              <a:ext uri="{FF2B5EF4-FFF2-40B4-BE49-F238E27FC236}">
                <a16:creationId xmlns:a16="http://schemas.microsoft.com/office/drawing/2014/main" id="{95588573-246B-40F2-BDB8-C2344A3729DB}"/>
              </a:ext>
            </a:extLst>
          </p:cNvPr>
          <p:cNvGrpSpPr/>
          <p:nvPr/>
        </p:nvGrpSpPr>
        <p:grpSpPr>
          <a:xfrm>
            <a:off x="2692466" y="2003465"/>
            <a:ext cx="822900" cy="822900"/>
            <a:chOff x="887550" y="1786875"/>
            <a:chExt cx="822900" cy="822900"/>
          </a:xfrm>
        </p:grpSpPr>
        <p:sp>
          <p:nvSpPr>
            <p:cNvPr id="14" name="Google Shape;779;p45">
              <a:extLst>
                <a:ext uri="{FF2B5EF4-FFF2-40B4-BE49-F238E27FC236}">
                  <a16:creationId xmlns:a16="http://schemas.microsoft.com/office/drawing/2014/main" id="{C3CEE21A-270C-E4D9-838A-215DF41B92D8}"/>
                </a:ext>
              </a:extLst>
            </p:cNvPr>
            <p:cNvSpPr/>
            <p:nvPr/>
          </p:nvSpPr>
          <p:spPr>
            <a:xfrm>
              <a:off x="887550" y="1786875"/>
              <a:ext cx="822900" cy="822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01;p45">
              <a:extLst>
                <a:ext uri="{FF2B5EF4-FFF2-40B4-BE49-F238E27FC236}">
                  <a16:creationId xmlns:a16="http://schemas.microsoft.com/office/drawing/2014/main" id="{517EE35F-ACF1-7E50-3E06-D2DB8A32E947}"/>
                </a:ext>
              </a:extLst>
            </p:cNvPr>
            <p:cNvSpPr/>
            <p:nvPr/>
          </p:nvSpPr>
          <p:spPr>
            <a:xfrm>
              <a:off x="933300" y="1832625"/>
              <a:ext cx="731400" cy="731400"/>
            </a:xfrm>
            <a:prstGeom prst="pie">
              <a:avLst>
                <a:gd name="adj1" fmla="val 1837364"/>
                <a:gd name="adj2" fmla="val 1620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804;p45">
            <a:extLst>
              <a:ext uri="{FF2B5EF4-FFF2-40B4-BE49-F238E27FC236}">
                <a16:creationId xmlns:a16="http://schemas.microsoft.com/office/drawing/2014/main" id="{7F882AC3-566D-BCEB-D86B-E2710B642E2A}"/>
              </a:ext>
            </a:extLst>
          </p:cNvPr>
          <p:cNvSpPr txBox="1">
            <a:spLocks/>
          </p:cNvSpPr>
          <p:nvPr/>
        </p:nvSpPr>
        <p:spPr>
          <a:xfrm>
            <a:off x="3930635" y="2201197"/>
            <a:ext cx="2923953" cy="4576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000"/>
              <a:buFont typeface="Cinzel Decorative"/>
              <a:buNone/>
              <a:defRPr sz="3000" b="0" i="0" u="none" strike="noStrike" cap="none">
                <a:solidFill>
                  <a:schemeClr val="lt1"/>
                </a:solidFill>
                <a:latin typeface="Cinzel Decorative"/>
                <a:ea typeface="Cinzel Decorative"/>
                <a:cs typeface="Cinzel Decorative"/>
                <a:sym typeface="Cinzel Decorative"/>
              </a:defRPr>
            </a:lvl1pPr>
            <a:lvl2pPr marR="0" lvl="1"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2pPr>
            <a:lvl3pPr marR="0" lvl="2"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3pPr>
            <a:lvl4pPr marR="0" lvl="3"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4pPr>
            <a:lvl5pPr marR="0" lvl="4"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5pPr>
            <a:lvl6pPr marR="0" lvl="5"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6pPr>
            <a:lvl7pPr marR="0" lvl="6"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7pPr>
            <a:lvl8pPr marR="0" lvl="7"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8pPr>
            <a:lvl9pPr marR="0" lvl="8" algn="ctr" rtl="0">
              <a:lnSpc>
                <a:spcPct val="100000"/>
              </a:lnSpc>
              <a:spcBef>
                <a:spcPts val="0"/>
              </a:spcBef>
              <a:spcAft>
                <a:spcPts val="0"/>
              </a:spcAft>
              <a:buClr>
                <a:schemeClr val="lt1"/>
              </a:buClr>
              <a:buSzPts val="3000"/>
              <a:buFont typeface="Cormorant Garamond"/>
              <a:buNone/>
              <a:defRPr sz="3000" b="1" i="0" u="none" strike="noStrike" cap="none">
                <a:solidFill>
                  <a:schemeClr val="lt1"/>
                </a:solidFill>
                <a:latin typeface="Cormorant Garamond"/>
                <a:ea typeface="Cormorant Garamond"/>
                <a:cs typeface="Cormorant Garamond"/>
                <a:sym typeface="Cormorant Garamond"/>
              </a:defRPr>
            </a:lvl9pPr>
          </a:lstStyle>
          <a:p>
            <a:r>
              <a:rPr lang="en" sz="1800" dirty="0"/>
              <a:t>37% Cancelaciones</a:t>
            </a:r>
          </a:p>
        </p:txBody>
      </p:sp>
      <p:cxnSp>
        <p:nvCxnSpPr>
          <p:cNvPr id="19" name="Google Shape;807;p45">
            <a:extLst>
              <a:ext uri="{FF2B5EF4-FFF2-40B4-BE49-F238E27FC236}">
                <a16:creationId xmlns:a16="http://schemas.microsoft.com/office/drawing/2014/main" id="{BD783D73-A7EB-4C0F-8B1F-D36699E2F011}"/>
              </a:ext>
            </a:extLst>
          </p:cNvPr>
          <p:cNvCxnSpPr>
            <a:cxnSpLocks/>
          </p:cNvCxnSpPr>
          <p:nvPr/>
        </p:nvCxnSpPr>
        <p:spPr>
          <a:xfrm flipH="1">
            <a:off x="3515366" y="2414915"/>
            <a:ext cx="476748" cy="0"/>
          </a:xfrm>
          <a:prstGeom prst="straightConnector1">
            <a:avLst/>
          </a:prstGeom>
          <a:noFill/>
          <a:ln w="9525" cap="flat" cmpd="sng">
            <a:solidFill>
              <a:schemeClr val="lt1"/>
            </a:solidFill>
            <a:prstDash val="solid"/>
            <a:round/>
            <a:headEnd type="none" w="med" len="med"/>
            <a:tailEnd type="none" w="med" len="med"/>
          </a:ln>
        </p:spPr>
      </p:cxnSp>
      <p:sp>
        <p:nvSpPr>
          <p:cNvPr id="31" name="Google Shape;1000;p53">
            <a:extLst>
              <a:ext uri="{FF2B5EF4-FFF2-40B4-BE49-F238E27FC236}">
                <a16:creationId xmlns:a16="http://schemas.microsoft.com/office/drawing/2014/main" id="{D0D3D3E8-9AF7-D454-6D6A-D384C3670BF8}"/>
              </a:ext>
            </a:extLst>
          </p:cNvPr>
          <p:cNvSpPr txBox="1">
            <a:spLocks/>
          </p:cNvSpPr>
          <p:nvPr/>
        </p:nvSpPr>
        <p:spPr>
          <a:xfrm>
            <a:off x="840966" y="3309049"/>
            <a:ext cx="7093084" cy="83059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1pPr>
            <a:lvl2pPr marL="914400" marR="0" lvl="1"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2pPr>
            <a:lvl3pPr marL="1371600" marR="0" lvl="2"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3pPr>
            <a:lvl4pPr marL="1828800" marR="0" lvl="3"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4pPr>
            <a:lvl5pPr marL="2286000" marR="0" lvl="4"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5pPr>
            <a:lvl6pPr marL="2743200" marR="0" lvl="5"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6pPr>
            <a:lvl7pPr marL="3200400" marR="0" lvl="6"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7pPr>
            <a:lvl8pPr marL="3657600" marR="0" lvl="7"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8pPr>
            <a:lvl9pPr marL="4114800" marR="0" lvl="8" indent="-317500" algn="ctr" rtl="0">
              <a:lnSpc>
                <a:spcPct val="100000"/>
              </a:lnSpc>
              <a:spcBef>
                <a:spcPts val="0"/>
              </a:spcBef>
              <a:spcAft>
                <a:spcPts val="0"/>
              </a:spcAft>
              <a:buClr>
                <a:schemeClr val="lt1"/>
              </a:buClr>
              <a:buSzPts val="1600"/>
              <a:buFont typeface="Josefin Sans Light"/>
              <a:buNone/>
              <a:defRPr sz="1600" b="0" i="0" u="none" strike="noStrike" cap="none">
                <a:solidFill>
                  <a:schemeClr val="lt1"/>
                </a:solidFill>
                <a:latin typeface="Josefin Sans Light"/>
                <a:ea typeface="Josefin Sans Light"/>
                <a:cs typeface="Josefin Sans Light"/>
                <a:sym typeface="Josefin Sans Light"/>
              </a:defRPr>
            </a:lvl9pPr>
          </a:lstStyle>
          <a:p>
            <a:pPr marL="0" indent="0">
              <a:buSzPts val="9600"/>
              <a:buFont typeface="Cinzel Decorative"/>
              <a:buNone/>
            </a:pPr>
            <a:r>
              <a:rPr lang="es-ES" dirty="0">
                <a:latin typeface="Cinzel Decorative"/>
                <a:sym typeface="Arial"/>
              </a:rPr>
              <a:t>Nuestro objetivo: poder predecir cuándo una reserva será cancelada y lograr así mejorar la ocupación de los hoteles.</a:t>
            </a:r>
            <a:endParaRPr lang="en-US" dirty="0">
              <a:latin typeface="Cinzel Decorative"/>
              <a:sym typeface="Arial"/>
            </a:endParaRPr>
          </a:p>
        </p:txBody>
      </p:sp>
    </p:spTree>
  </p:cSld>
  <p:clrMapOvr>
    <a:masterClrMapping/>
  </p:clrMapOvr>
</p:sld>
</file>

<file path=ppt/theme/theme1.xml><?xml version="1.0" encoding="utf-8"?>
<a:theme xmlns:a="http://schemas.openxmlformats.org/drawingml/2006/main" name="Luxury Hotel Company Profile by Slidesgo">
  <a:themeElements>
    <a:clrScheme name="Simple Light">
      <a:dk1>
        <a:srgbClr val="272727"/>
      </a:dk1>
      <a:lt1>
        <a:srgbClr val="DBD5B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DBD5B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549</TotalTime>
  <Words>1979</Words>
  <Application>Microsoft Office PowerPoint</Application>
  <PresentationFormat>Presentación en pantalla (16:9)</PresentationFormat>
  <Paragraphs>406</Paragraphs>
  <Slides>56</Slides>
  <Notes>55</Notes>
  <HiddenSlides>0</HiddenSlides>
  <MMClips>0</MMClips>
  <ScaleCrop>false</ScaleCrop>
  <HeadingPairs>
    <vt:vector size="6" baseType="variant">
      <vt:variant>
        <vt:lpstr>Fuentes usadas</vt:lpstr>
      </vt:variant>
      <vt:variant>
        <vt:i4>14</vt:i4>
      </vt:variant>
      <vt:variant>
        <vt:lpstr>Tema</vt:lpstr>
      </vt:variant>
      <vt:variant>
        <vt:i4>2</vt:i4>
      </vt:variant>
      <vt:variant>
        <vt:lpstr>Títulos de diapositiva</vt:lpstr>
      </vt:variant>
      <vt:variant>
        <vt:i4>56</vt:i4>
      </vt:variant>
    </vt:vector>
  </HeadingPairs>
  <TitlesOfParts>
    <vt:vector size="72" baseType="lpstr">
      <vt:lpstr>Josefin Sans</vt:lpstr>
      <vt:lpstr>Bebas Neue</vt:lpstr>
      <vt:lpstr>DM Sans Medium</vt:lpstr>
      <vt:lpstr>Average</vt:lpstr>
      <vt:lpstr>Josefin Sans Medium</vt:lpstr>
      <vt:lpstr>Roboto Medium</vt:lpstr>
      <vt:lpstr>Amatic SC</vt:lpstr>
      <vt:lpstr>Arial</vt:lpstr>
      <vt:lpstr>Cinzel Decorative</vt:lpstr>
      <vt:lpstr>Calibri</vt:lpstr>
      <vt:lpstr>DM Sans</vt:lpstr>
      <vt:lpstr>Candara</vt:lpstr>
      <vt:lpstr>Proxima Nova</vt:lpstr>
      <vt:lpstr>Josefin Sans Light</vt:lpstr>
      <vt:lpstr>Luxury Hotel Company Profile by Slidesgo</vt:lpstr>
      <vt:lpstr>Slidesgo Final Pages</vt:lpstr>
      <vt:lpstr>reserva</vt:lpstr>
      <vt:lpstr>Presentación de PowerPoint</vt:lpstr>
      <vt:lpstr>Introducción</vt:lpstr>
      <vt:lpstr>INTRODUCCIÓN</vt:lpstr>
      <vt:lpstr>Introducción</vt:lpstr>
      <vt:lpstr>Resumen Ejecutivo</vt:lpstr>
      <vt:lpstr>Principales datos análizados</vt:lpstr>
      <vt:lpstr>Problemática comercial</vt:lpstr>
      <vt:lpstr>Problemática comercial</vt:lpstr>
      <vt:lpstr>Análisis exploratorio de datos</vt:lpstr>
      <vt:lpstr>OUR NUMBERS</vt:lpstr>
      <vt:lpstr>Análisis realizados</vt:lpstr>
      <vt:lpstr>Los huespedes</vt:lpstr>
      <vt:lpstr>Insights</vt:lpstr>
      <vt:lpstr>Our Philosophy</vt:lpstr>
      <vt:lpstr>Datos en números</vt:lpstr>
      <vt:lpstr>Modelo de predicción</vt:lpstr>
      <vt:lpstr>Contents of this template</vt:lpstr>
      <vt:lpstr>Recomendaciones  finales</vt:lpstr>
      <vt:lpstr>Resumen Ejecutivo</vt:lpstr>
      <vt:lpstr>Presentación de PowerPoint</vt:lpstr>
      <vt:lpstr>Icon pack</vt:lpstr>
      <vt:lpstr>...and our sets of editable icons</vt:lpstr>
      <vt:lpstr>Our history</vt:lpstr>
      <vt:lpstr>About the</vt:lpstr>
      <vt:lpstr>Whoa</vt:lpstr>
      <vt:lpstr>Awesome Words</vt:lpstr>
      <vt:lpstr>About</vt:lpstr>
      <vt:lpstr>Our history</vt:lpstr>
      <vt:lpstr>Awesome Words</vt:lpstr>
      <vt:lpstr>Presentación de PowerPoint</vt:lpstr>
      <vt:lpstr>Our Location</vt:lpstr>
      <vt:lpstr>Venus</vt:lpstr>
      <vt:lpstr>Our Strengths</vt:lpstr>
      <vt:lpstr>Our target</vt:lpstr>
      <vt:lpstr>A picture</vt:lpstr>
      <vt:lpstr>Our numbers</vt:lpstr>
      <vt:lpstr>Our growth</vt:lpstr>
      <vt:lpstr>Districución por grupos</vt:lpstr>
      <vt:lpstr>FUTURE PROJECTS</vt:lpstr>
      <vt:lpstr>TESTIMONIALS</vt:lpstr>
      <vt:lpstr>AWARDS</vt:lpstr>
      <vt:lpstr>25%</vt:lpstr>
      <vt:lpstr>Bookings TABLE</vt:lpstr>
      <vt:lpstr>Presentación de PowerPoint</vt:lpstr>
      <vt:lpstr>Presentación de PowerPoint</vt:lpstr>
      <vt:lpstr>Presentación de PowerPoint</vt:lpstr>
      <vt:lpstr>Presentación de PowerPoint</vt:lpstr>
      <vt:lpstr>Presentación de PowerPoint</vt:lpstr>
      <vt:lpstr>Use our editable graphic resources...</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reserva</dc:title>
  <dc:creator>Omar Fernández</dc:creator>
  <cp:lastModifiedBy>Omar Fernández</cp:lastModifiedBy>
  <cp:revision>41</cp:revision>
  <dcterms:modified xsi:type="dcterms:W3CDTF">2024-03-09T17:13:16Z</dcterms:modified>
</cp:coreProperties>
</file>